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4"/>
  </p:sldMasterIdLst>
  <p:notesMasterIdLst>
    <p:notesMasterId r:id="rId21"/>
  </p:notesMasterIdLst>
  <p:handoutMasterIdLst>
    <p:handoutMasterId r:id="rId22"/>
  </p:handoutMasterIdLst>
  <p:sldIdLst>
    <p:sldId id="259" r:id="rId5"/>
    <p:sldId id="260" r:id="rId6"/>
    <p:sldId id="261" r:id="rId7"/>
    <p:sldId id="262" r:id="rId8"/>
    <p:sldId id="263" r:id="rId9"/>
    <p:sldId id="269" r:id="rId10"/>
    <p:sldId id="264" r:id="rId11"/>
    <p:sldId id="270" r:id="rId12"/>
    <p:sldId id="265" r:id="rId13"/>
    <p:sldId id="271" r:id="rId14"/>
    <p:sldId id="266" r:id="rId15"/>
    <p:sldId id="272" r:id="rId16"/>
    <p:sldId id="267" r:id="rId17"/>
    <p:sldId id="274" r:id="rId18"/>
    <p:sldId id="268" r:id="rId19"/>
    <p:sldId id="273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87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76" d="100"/>
          <a:sy n="76" d="100"/>
        </p:scale>
        <p:origin x="2538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nevadaunr-my.sharepoint.com/personal/alexeso_nevada_unr_edu/Documents/ATMS/lab%205%20(Recovered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nevadaunr-my.sharepoint.com/personal/alexeso_nevada_unr_edu/Documents/ATMS/lab%205%20(Recovered)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https://nevadaunr-my.sharepoint.com/personal/alexeso_nevada_unr_edu/Documents/ATMS/lab%205%20(Recovered)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https://nevadaunr-my.sharepoint.com/personal/alexeso_nevada_unr_edu/Documents/ATMS/lab%205%20(Recovered)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https://nevadaunr-my.sharepoint.com/personal/alexeso_nevada_unr_edu/Documents/ATMS/lab%205%20(Recovered)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https://nevadaunr-my.sharepoint.com/personal/alexeso_nevada_unr_edu/Documents/ATMS/lab%205%20(Recovered)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'Lab 5'!$C$1</c:f>
              <c:strCache>
                <c:ptCount val="1"/>
                <c:pt idx="0">
                  <c:v>IRtempGround_C</c:v>
                </c:pt>
              </c:strCache>
            </c:strRef>
          </c:tx>
          <c:spPr>
            <a:ln w="28575" cap="rnd">
              <a:solidFill>
                <a:srgbClr val="7030A0"/>
              </a:solidFill>
              <a:round/>
            </a:ln>
            <a:effectLst/>
          </c:spPr>
          <c:marker>
            <c:symbol val="circle"/>
            <c:size val="5"/>
            <c:spPr>
              <a:noFill/>
              <a:ln w="9525">
                <a:solidFill>
                  <a:srgbClr val="7030A0"/>
                </a:solidFill>
              </a:ln>
              <a:effectLst/>
            </c:spPr>
          </c:marker>
          <c:xVal>
            <c:numRef>
              <c:f>'Lab 5'!$B$2:$B$1264</c:f>
              <c:numCache>
                <c:formatCode>h:mm:ss</c:formatCode>
                <c:ptCount val="1263"/>
                <c:pt idx="0">
                  <c:v>0.325162037037037</c:v>
                </c:pt>
                <c:pt idx="1">
                  <c:v>0.32517361111111115</c:v>
                </c:pt>
                <c:pt idx="2">
                  <c:v>0.32518518518518519</c:v>
                </c:pt>
                <c:pt idx="3">
                  <c:v>0.32519675925925923</c:v>
                </c:pt>
                <c:pt idx="4">
                  <c:v>0.32519675925925923</c:v>
                </c:pt>
                <c:pt idx="5">
                  <c:v>0.32520833333333332</c:v>
                </c:pt>
                <c:pt idx="6">
                  <c:v>0.32521990740740742</c:v>
                </c:pt>
                <c:pt idx="7">
                  <c:v>0.32523148148148145</c:v>
                </c:pt>
                <c:pt idx="8">
                  <c:v>0.32524305555555555</c:v>
                </c:pt>
                <c:pt idx="9">
                  <c:v>0.32525462962962964</c:v>
                </c:pt>
                <c:pt idx="10">
                  <c:v>0.32526620370370368</c:v>
                </c:pt>
                <c:pt idx="11">
                  <c:v>0.32527777777777778</c:v>
                </c:pt>
                <c:pt idx="12">
                  <c:v>0.32528935185185187</c:v>
                </c:pt>
                <c:pt idx="13">
                  <c:v>0.32530092592592591</c:v>
                </c:pt>
                <c:pt idx="14">
                  <c:v>0.3253125</c:v>
                </c:pt>
                <c:pt idx="15">
                  <c:v>0.3253240740740741</c:v>
                </c:pt>
                <c:pt idx="16">
                  <c:v>0.32533564814814814</c:v>
                </c:pt>
                <c:pt idx="17">
                  <c:v>0.32534722222222223</c:v>
                </c:pt>
                <c:pt idx="18">
                  <c:v>0.32535879629629633</c:v>
                </c:pt>
                <c:pt idx="19">
                  <c:v>0.32537037037037037</c:v>
                </c:pt>
                <c:pt idx="20">
                  <c:v>0.3253819444444444</c:v>
                </c:pt>
                <c:pt idx="21">
                  <c:v>0.32539351851851855</c:v>
                </c:pt>
                <c:pt idx="22">
                  <c:v>0.32540509259259259</c:v>
                </c:pt>
                <c:pt idx="23">
                  <c:v>0.32541666666666669</c:v>
                </c:pt>
                <c:pt idx="24">
                  <c:v>0.32542824074074073</c:v>
                </c:pt>
                <c:pt idx="25">
                  <c:v>0.32543981481481482</c:v>
                </c:pt>
                <c:pt idx="26">
                  <c:v>0.32545138888888886</c:v>
                </c:pt>
                <c:pt idx="27">
                  <c:v>0.32546296296296295</c:v>
                </c:pt>
                <c:pt idx="28">
                  <c:v>0.32641203703703703</c:v>
                </c:pt>
                <c:pt idx="29">
                  <c:v>0.32642361111111112</c:v>
                </c:pt>
                <c:pt idx="30">
                  <c:v>0.32643518518518516</c:v>
                </c:pt>
                <c:pt idx="31">
                  <c:v>0.32644675925925926</c:v>
                </c:pt>
                <c:pt idx="32">
                  <c:v>0.32645833333333335</c:v>
                </c:pt>
                <c:pt idx="33">
                  <c:v>0.32646990740740739</c:v>
                </c:pt>
                <c:pt idx="34">
                  <c:v>0.32648148148148148</c:v>
                </c:pt>
                <c:pt idx="35">
                  <c:v>0.32649305555555558</c:v>
                </c:pt>
                <c:pt idx="36">
                  <c:v>0.32650462962962962</c:v>
                </c:pt>
                <c:pt idx="37">
                  <c:v>0.32651620370370371</c:v>
                </c:pt>
                <c:pt idx="38">
                  <c:v>0.32652777777777781</c:v>
                </c:pt>
                <c:pt idx="39">
                  <c:v>0.32653935185185184</c:v>
                </c:pt>
                <c:pt idx="40">
                  <c:v>0.32655092592592594</c:v>
                </c:pt>
                <c:pt idx="41">
                  <c:v>0.32656250000000003</c:v>
                </c:pt>
                <c:pt idx="42">
                  <c:v>0.32657407407407407</c:v>
                </c:pt>
                <c:pt idx="43">
                  <c:v>0.32657407407407407</c:v>
                </c:pt>
                <c:pt idx="44">
                  <c:v>0.32658564814814817</c:v>
                </c:pt>
                <c:pt idx="45">
                  <c:v>0.32659722222222221</c:v>
                </c:pt>
                <c:pt idx="46">
                  <c:v>0.3266087962962963</c:v>
                </c:pt>
                <c:pt idx="47">
                  <c:v>0.32662037037037034</c:v>
                </c:pt>
                <c:pt idx="48">
                  <c:v>0.32663194444444443</c:v>
                </c:pt>
                <c:pt idx="49">
                  <c:v>0.32664351851851853</c:v>
                </c:pt>
                <c:pt idx="50">
                  <c:v>0.32665509259259257</c:v>
                </c:pt>
                <c:pt idx="51">
                  <c:v>0.32666666666666666</c:v>
                </c:pt>
                <c:pt idx="52">
                  <c:v>0.32667824074074076</c:v>
                </c:pt>
                <c:pt idx="53">
                  <c:v>0.32668981481481479</c:v>
                </c:pt>
                <c:pt idx="54">
                  <c:v>0.32670138888888889</c:v>
                </c:pt>
                <c:pt idx="55">
                  <c:v>0.32671296296296298</c:v>
                </c:pt>
                <c:pt idx="56">
                  <c:v>0.32672453703703702</c:v>
                </c:pt>
                <c:pt idx="57">
                  <c:v>0.32673611111111112</c:v>
                </c:pt>
                <c:pt idx="58">
                  <c:v>0.32681712962962961</c:v>
                </c:pt>
                <c:pt idx="59">
                  <c:v>0.3268287037037037</c:v>
                </c:pt>
                <c:pt idx="60">
                  <c:v>0.32684027777777774</c:v>
                </c:pt>
                <c:pt idx="61">
                  <c:v>0.32685185185185184</c:v>
                </c:pt>
                <c:pt idx="62">
                  <c:v>0.32686342592592593</c:v>
                </c:pt>
                <c:pt idx="63">
                  <c:v>0.32687499999999997</c:v>
                </c:pt>
                <c:pt idx="64">
                  <c:v>0.32687499999999997</c:v>
                </c:pt>
                <c:pt idx="65">
                  <c:v>0.32688657407407407</c:v>
                </c:pt>
                <c:pt idx="66">
                  <c:v>0.32689814814814816</c:v>
                </c:pt>
                <c:pt idx="67">
                  <c:v>0.3269097222222222</c:v>
                </c:pt>
                <c:pt idx="68">
                  <c:v>0.32692129629629629</c:v>
                </c:pt>
                <c:pt idx="69">
                  <c:v>0.32693287037037039</c:v>
                </c:pt>
                <c:pt idx="70">
                  <c:v>0.32694444444444443</c:v>
                </c:pt>
                <c:pt idx="71">
                  <c:v>0.32695601851851852</c:v>
                </c:pt>
                <c:pt idx="72">
                  <c:v>0.32696759259259262</c:v>
                </c:pt>
                <c:pt idx="73">
                  <c:v>0.32697916666666665</c:v>
                </c:pt>
                <c:pt idx="74">
                  <c:v>0.32699074074074075</c:v>
                </c:pt>
                <c:pt idx="75">
                  <c:v>0.32700231481481484</c:v>
                </c:pt>
                <c:pt idx="76">
                  <c:v>0.32701388888888888</c:v>
                </c:pt>
                <c:pt idx="77">
                  <c:v>0.32702546296296298</c:v>
                </c:pt>
                <c:pt idx="78">
                  <c:v>0.32703703703703701</c:v>
                </c:pt>
                <c:pt idx="79">
                  <c:v>0.32730324074074074</c:v>
                </c:pt>
                <c:pt idx="80">
                  <c:v>0.32731481481481484</c:v>
                </c:pt>
                <c:pt idx="81">
                  <c:v>0.32732638888888888</c:v>
                </c:pt>
                <c:pt idx="82">
                  <c:v>0.32733796296296297</c:v>
                </c:pt>
                <c:pt idx="83">
                  <c:v>0.32734953703703701</c:v>
                </c:pt>
                <c:pt idx="84">
                  <c:v>0.3273611111111111</c:v>
                </c:pt>
                <c:pt idx="85">
                  <c:v>0.3273726851851852</c:v>
                </c:pt>
                <c:pt idx="86">
                  <c:v>0.32738425925925924</c:v>
                </c:pt>
                <c:pt idx="87">
                  <c:v>0.32739583333333333</c:v>
                </c:pt>
                <c:pt idx="88">
                  <c:v>0.32740740740740742</c:v>
                </c:pt>
                <c:pt idx="89">
                  <c:v>0.32741898148148146</c:v>
                </c:pt>
                <c:pt idx="90">
                  <c:v>0.32743055555555556</c:v>
                </c:pt>
                <c:pt idx="91">
                  <c:v>0.32744212962962965</c:v>
                </c:pt>
                <c:pt idx="92">
                  <c:v>0.32745370370370369</c:v>
                </c:pt>
                <c:pt idx="93">
                  <c:v>0.32746527777777779</c:v>
                </c:pt>
                <c:pt idx="94">
                  <c:v>0.32747685185185188</c:v>
                </c:pt>
                <c:pt idx="95">
                  <c:v>0.32748842592592592</c:v>
                </c:pt>
                <c:pt idx="96">
                  <c:v>0.32750000000000001</c:v>
                </c:pt>
                <c:pt idx="97">
                  <c:v>0.32751157407407411</c:v>
                </c:pt>
                <c:pt idx="98">
                  <c:v>0.32752314814814815</c:v>
                </c:pt>
                <c:pt idx="99">
                  <c:v>0.32753472222222224</c:v>
                </c:pt>
                <c:pt idx="100">
                  <c:v>0.32754629629629628</c:v>
                </c:pt>
                <c:pt idx="101">
                  <c:v>0.32755787037037037</c:v>
                </c:pt>
                <c:pt idx="102">
                  <c:v>0.32756944444444441</c:v>
                </c:pt>
                <c:pt idx="103">
                  <c:v>0.32758101851851851</c:v>
                </c:pt>
                <c:pt idx="104">
                  <c:v>0.3275925925925926</c:v>
                </c:pt>
                <c:pt idx="105">
                  <c:v>0.32760416666666664</c:v>
                </c:pt>
                <c:pt idx="106">
                  <c:v>0.32761574074074074</c:v>
                </c:pt>
                <c:pt idx="107">
                  <c:v>0.32762731481481483</c:v>
                </c:pt>
                <c:pt idx="108">
                  <c:v>0.32763888888888887</c:v>
                </c:pt>
                <c:pt idx="109">
                  <c:v>0.32765046296296296</c:v>
                </c:pt>
                <c:pt idx="110">
                  <c:v>0.32766203703703706</c:v>
                </c:pt>
                <c:pt idx="111">
                  <c:v>0.3276736111111111</c:v>
                </c:pt>
                <c:pt idx="112">
                  <c:v>0.32768518518518519</c:v>
                </c:pt>
                <c:pt idx="113">
                  <c:v>0.32769675925925928</c:v>
                </c:pt>
                <c:pt idx="114">
                  <c:v>0.32770833333333332</c:v>
                </c:pt>
                <c:pt idx="115">
                  <c:v>0.32771990740740742</c:v>
                </c:pt>
                <c:pt idx="116">
                  <c:v>0.32773148148148151</c:v>
                </c:pt>
                <c:pt idx="117">
                  <c:v>0.32774305555555555</c:v>
                </c:pt>
                <c:pt idx="118">
                  <c:v>0.32775462962962965</c:v>
                </c:pt>
                <c:pt idx="119">
                  <c:v>0.32776620370370368</c:v>
                </c:pt>
                <c:pt idx="120">
                  <c:v>0.32777777777777778</c:v>
                </c:pt>
                <c:pt idx="121">
                  <c:v>0.32778935185185182</c:v>
                </c:pt>
                <c:pt idx="122">
                  <c:v>0.32780092592592591</c:v>
                </c:pt>
                <c:pt idx="123">
                  <c:v>0.32781250000000001</c:v>
                </c:pt>
                <c:pt idx="124">
                  <c:v>0.32782407407407405</c:v>
                </c:pt>
                <c:pt idx="125">
                  <c:v>0.32783564814814814</c:v>
                </c:pt>
                <c:pt idx="126">
                  <c:v>0.32784722222222223</c:v>
                </c:pt>
                <c:pt idx="127">
                  <c:v>0.32785879629629627</c:v>
                </c:pt>
                <c:pt idx="128">
                  <c:v>0.32818287037037036</c:v>
                </c:pt>
                <c:pt idx="129">
                  <c:v>0.32819444444444446</c:v>
                </c:pt>
                <c:pt idx="130">
                  <c:v>0.32820601851851855</c:v>
                </c:pt>
                <c:pt idx="131">
                  <c:v>0.32821759259259259</c:v>
                </c:pt>
                <c:pt idx="132">
                  <c:v>0.32822916666666663</c:v>
                </c:pt>
                <c:pt idx="133">
                  <c:v>0.32824074074074078</c:v>
                </c:pt>
                <c:pt idx="134">
                  <c:v>0.32825231481481482</c:v>
                </c:pt>
                <c:pt idx="135">
                  <c:v>0.32826388888888891</c:v>
                </c:pt>
                <c:pt idx="136">
                  <c:v>0.32827546296296295</c:v>
                </c:pt>
                <c:pt idx="137">
                  <c:v>0.32828703703703704</c:v>
                </c:pt>
                <c:pt idx="138">
                  <c:v>0.32829861111111108</c:v>
                </c:pt>
                <c:pt idx="139">
                  <c:v>0.32831018518518518</c:v>
                </c:pt>
                <c:pt idx="140">
                  <c:v>0.32832175925925927</c:v>
                </c:pt>
                <c:pt idx="141">
                  <c:v>0.32833333333333331</c:v>
                </c:pt>
                <c:pt idx="142">
                  <c:v>0.3283449074074074</c:v>
                </c:pt>
                <c:pt idx="143">
                  <c:v>0.3283564814814815</c:v>
                </c:pt>
                <c:pt idx="144">
                  <c:v>0.32836805555555554</c:v>
                </c:pt>
                <c:pt idx="145">
                  <c:v>0.32837962962962963</c:v>
                </c:pt>
                <c:pt idx="146">
                  <c:v>0.32839120370370373</c:v>
                </c:pt>
                <c:pt idx="147">
                  <c:v>0.32840277777777777</c:v>
                </c:pt>
                <c:pt idx="148">
                  <c:v>0.32841435185185186</c:v>
                </c:pt>
                <c:pt idx="149">
                  <c:v>0.32842592592592595</c:v>
                </c:pt>
                <c:pt idx="150">
                  <c:v>0.32843749999999999</c:v>
                </c:pt>
                <c:pt idx="151">
                  <c:v>0.32844907407407409</c:v>
                </c:pt>
                <c:pt idx="152">
                  <c:v>0.32846064814814818</c:v>
                </c:pt>
                <c:pt idx="153">
                  <c:v>0.32847222222222222</c:v>
                </c:pt>
                <c:pt idx="154">
                  <c:v>0.32848379629629632</c:v>
                </c:pt>
                <c:pt idx="155">
                  <c:v>0.32849537037037035</c:v>
                </c:pt>
                <c:pt idx="156">
                  <c:v>0.32850694444444445</c:v>
                </c:pt>
                <c:pt idx="157">
                  <c:v>0.32851851851851849</c:v>
                </c:pt>
                <c:pt idx="158">
                  <c:v>0.32853009259259258</c:v>
                </c:pt>
                <c:pt idx="159">
                  <c:v>0.32854166666666668</c:v>
                </c:pt>
                <c:pt idx="160">
                  <c:v>0.32855324074074072</c:v>
                </c:pt>
                <c:pt idx="161">
                  <c:v>0.32856481481481481</c:v>
                </c:pt>
                <c:pt idx="162">
                  <c:v>0.3285763888888889</c:v>
                </c:pt>
                <c:pt idx="163">
                  <c:v>0.32858796296296294</c:v>
                </c:pt>
                <c:pt idx="164">
                  <c:v>0.32859953703703704</c:v>
                </c:pt>
                <c:pt idx="165">
                  <c:v>0.32861111111111113</c:v>
                </c:pt>
                <c:pt idx="166">
                  <c:v>0.32862268518518517</c:v>
                </c:pt>
                <c:pt idx="167">
                  <c:v>0.32863425925925926</c:v>
                </c:pt>
                <c:pt idx="168">
                  <c:v>0.32864583333333336</c:v>
                </c:pt>
                <c:pt idx="169">
                  <c:v>0.3286574074074074</c:v>
                </c:pt>
                <c:pt idx="170">
                  <c:v>0.32866898148148149</c:v>
                </c:pt>
                <c:pt idx="171">
                  <c:v>0.32868055555555559</c:v>
                </c:pt>
                <c:pt idx="172">
                  <c:v>0.32869212962962963</c:v>
                </c:pt>
                <c:pt idx="173">
                  <c:v>0.32870370370370372</c:v>
                </c:pt>
                <c:pt idx="174">
                  <c:v>0.32871527777777776</c:v>
                </c:pt>
                <c:pt idx="175">
                  <c:v>0.32872685185185185</c:v>
                </c:pt>
                <c:pt idx="176">
                  <c:v>0.32893518518518516</c:v>
                </c:pt>
                <c:pt idx="177">
                  <c:v>0.32894675925925926</c:v>
                </c:pt>
                <c:pt idx="178">
                  <c:v>0.3289583333333333</c:v>
                </c:pt>
                <c:pt idx="179">
                  <c:v>0.32896990740740745</c:v>
                </c:pt>
                <c:pt idx="180">
                  <c:v>0.32898148148148149</c:v>
                </c:pt>
                <c:pt idx="181">
                  <c:v>0.32899305555555552</c:v>
                </c:pt>
                <c:pt idx="182">
                  <c:v>0.32900462962962962</c:v>
                </c:pt>
                <c:pt idx="183">
                  <c:v>0.32901620370370371</c:v>
                </c:pt>
                <c:pt idx="184">
                  <c:v>0.32902777777777775</c:v>
                </c:pt>
                <c:pt idx="185">
                  <c:v>0.32903935185185185</c:v>
                </c:pt>
                <c:pt idx="186">
                  <c:v>0.32905092592592594</c:v>
                </c:pt>
                <c:pt idx="187">
                  <c:v>0.32906249999999998</c:v>
                </c:pt>
                <c:pt idx="188">
                  <c:v>0.32907407407407407</c:v>
                </c:pt>
                <c:pt idx="189">
                  <c:v>0.32908564814814817</c:v>
                </c:pt>
                <c:pt idx="190">
                  <c:v>0.32909722222222221</c:v>
                </c:pt>
                <c:pt idx="191">
                  <c:v>0.3291087962962963</c:v>
                </c:pt>
                <c:pt idx="192">
                  <c:v>0.3291203703703704</c:v>
                </c:pt>
                <c:pt idx="193">
                  <c:v>0.32913194444444444</c:v>
                </c:pt>
                <c:pt idx="194">
                  <c:v>0.32914351851851853</c:v>
                </c:pt>
                <c:pt idx="195">
                  <c:v>0.32915509259259262</c:v>
                </c:pt>
                <c:pt idx="196">
                  <c:v>0.32916666666666666</c:v>
                </c:pt>
                <c:pt idx="197">
                  <c:v>0.3291782407407407</c:v>
                </c:pt>
                <c:pt idx="198">
                  <c:v>0.32918981481481485</c:v>
                </c:pt>
                <c:pt idx="199">
                  <c:v>0.32920138888888889</c:v>
                </c:pt>
                <c:pt idx="200">
                  <c:v>0.32921296296296299</c:v>
                </c:pt>
                <c:pt idx="201">
                  <c:v>0.32922453703703702</c:v>
                </c:pt>
                <c:pt idx="202">
                  <c:v>0.32923611111111112</c:v>
                </c:pt>
                <c:pt idx="203">
                  <c:v>0.32924768518518516</c:v>
                </c:pt>
                <c:pt idx="204">
                  <c:v>0.32925925925925925</c:v>
                </c:pt>
                <c:pt idx="205">
                  <c:v>0.32927083333333335</c:v>
                </c:pt>
                <c:pt idx="206">
                  <c:v>0.32928240740740738</c:v>
                </c:pt>
                <c:pt idx="207">
                  <c:v>0.32929398148148148</c:v>
                </c:pt>
                <c:pt idx="208">
                  <c:v>0.32930555555555557</c:v>
                </c:pt>
                <c:pt idx="209">
                  <c:v>0.32931712962962961</c:v>
                </c:pt>
                <c:pt idx="210">
                  <c:v>0.32932870370370371</c:v>
                </c:pt>
                <c:pt idx="211">
                  <c:v>0.3293402777777778</c:v>
                </c:pt>
                <c:pt idx="212">
                  <c:v>0.32935185185185184</c:v>
                </c:pt>
                <c:pt idx="213">
                  <c:v>0.32936342592592593</c:v>
                </c:pt>
                <c:pt idx="214">
                  <c:v>0.32937500000000003</c:v>
                </c:pt>
                <c:pt idx="215">
                  <c:v>0.32938657407407407</c:v>
                </c:pt>
                <c:pt idx="216">
                  <c:v>0.32939814814814816</c:v>
                </c:pt>
                <c:pt idx="217">
                  <c:v>0.32940972222222226</c:v>
                </c:pt>
                <c:pt idx="218">
                  <c:v>0.32980324074074074</c:v>
                </c:pt>
                <c:pt idx="219">
                  <c:v>0.32981481481481484</c:v>
                </c:pt>
                <c:pt idx="220">
                  <c:v>0.32982638888888888</c:v>
                </c:pt>
                <c:pt idx="221">
                  <c:v>0.32983796296296297</c:v>
                </c:pt>
                <c:pt idx="222">
                  <c:v>0.32984953703703707</c:v>
                </c:pt>
                <c:pt idx="223">
                  <c:v>0.3298611111111111</c:v>
                </c:pt>
                <c:pt idx="224">
                  <c:v>0.3298726851851852</c:v>
                </c:pt>
                <c:pt idx="225">
                  <c:v>0.32988425925925924</c:v>
                </c:pt>
                <c:pt idx="226">
                  <c:v>0.32989583333333333</c:v>
                </c:pt>
                <c:pt idx="227">
                  <c:v>0.32990740740740737</c:v>
                </c:pt>
                <c:pt idx="228">
                  <c:v>0.32991898148148152</c:v>
                </c:pt>
                <c:pt idx="229">
                  <c:v>0.32993055555555556</c:v>
                </c:pt>
                <c:pt idx="230">
                  <c:v>0.3299421296296296</c:v>
                </c:pt>
                <c:pt idx="231">
                  <c:v>0.32995370370370369</c:v>
                </c:pt>
                <c:pt idx="232">
                  <c:v>0.32996527777777779</c:v>
                </c:pt>
                <c:pt idx="233">
                  <c:v>0.32997685185185183</c:v>
                </c:pt>
                <c:pt idx="234">
                  <c:v>0.32998842592592592</c:v>
                </c:pt>
                <c:pt idx="235">
                  <c:v>0.33</c:v>
                </c:pt>
                <c:pt idx="236">
                  <c:v>0.33001157407407405</c:v>
                </c:pt>
                <c:pt idx="237">
                  <c:v>0.33002314814814815</c:v>
                </c:pt>
                <c:pt idx="238">
                  <c:v>0.33003472222222224</c:v>
                </c:pt>
                <c:pt idx="239">
                  <c:v>0.33004629629629628</c:v>
                </c:pt>
                <c:pt idx="240">
                  <c:v>0.33005787037037038</c:v>
                </c:pt>
                <c:pt idx="241">
                  <c:v>0.33006944444444447</c:v>
                </c:pt>
                <c:pt idx="242">
                  <c:v>0.33008101851851851</c:v>
                </c:pt>
                <c:pt idx="243">
                  <c:v>0.3300925925925926</c:v>
                </c:pt>
                <c:pt idx="244">
                  <c:v>0.3301041666666667</c:v>
                </c:pt>
                <c:pt idx="245">
                  <c:v>0.33011574074074074</c:v>
                </c:pt>
                <c:pt idx="246">
                  <c:v>0.33012731481481478</c:v>
                </c:pt>
                <c:pt idx="247">
                  <c:v>0.33013888888888893</c:v>
                </c:pt>
                <c:pt idx="248">
                  <c:v>0.33015046296296297</c:v>
                </c:pt>
                <c:pt idx="249">
                  <c:v>0.330162037037037</c:v>
                </c:pt>
                <c:pt idx="250">
                  <c:v>0.3301736111111111</c:v>
                </c:pt>
                <c:pt idx="251">
                  <c:v>0.33018518518518519</c:v>
                </c:pt>
                <c:pt idx="252">
                  <c:v>0.33019675925925923</c:v>
                </c:pt>
                <c:pt idx="253">
                  <c:v>0.33020833333333333</c:v>
                </c:pt>
                <c:pt idx="254">
                  <c:v>0.33021990740740742</c:v>
                </c:pt>
                <c:pt idx="255">
                  <c:v>0.33021990740740742</c:v>
                </c:pt>
                <c:pt idx="256">
                  <c:v>0.33023148148148146</c:v>
                </c:pt>
                <c:pt idx="257">
                  <c:v>0.33053240740740741</c:v>
                </c:pt>
                <c:pt idx="258">
                  <c:v>0.33054398148148151</c:v>
                </c:pt>
                <c:pt idx="259">
                  <c:v>0.33055555555555555</c:v>
                </c:pt>
                <c:pt idx="260">
                  <c:v>0.33056712962962964</c:v>
                </c:pt>
                <c:pt idx="261">
                  <c:v>0.33057870370370374</c:v>
                </c:pt>
                <c:pt idx="262">
                  <c:v>0.33059027777777777</c:v>
                </c:pt>
                <c:pt idx="263">
                  <c:v>0.33060185185185187</c:v>
                </c:pt>
                <c:pt idx="264">
                  <c:v>0.33061342592592591</c:v>
                </c:pt>
                <c:pt idx="265">
                  <c:v>0.330625</c:v>
                </c:pt>
                <c:pt idx="266">
                  <c:v>0.33063657407407404</c:v>
                </c:pt>
                <c:pt idx="267">
                  <c:v>0.33064814814814814</c:v>
                </c:pt>
                <c:pt idx="268">
                  <c:v>0.33065972222222223</c:v>
                </c:pt>
                <c:pt idx="269">
                  <c:v>0.33067129629629627</c:v>
                </c:pt>
                <c:pt idx="270">
                  <c:v>0.33068287037037036</c:v>
                </c:pt>
                <c:pt idx="271">
                  <c:v>0.33069444444444446</c:v>
                </c:pt>
                <c:pt idx="272">
                  <c:v>0.3307060185185185</c:v>
                </c:pt>
                <c:pt idx="273">
                  <c:v>0.33071759259259259</c:v>
                </c:pt>
                <c:pt idx="274">
                  <c:v>0.33072916666666669</c:v>
                </c:pt>
                <c:pt idx="275">
                  <c:v>0.33074074074074072</c:v>
                </c:pt>
                <c:pt idx="276">
                  <c:v>0.33075231481481482</c:v>
                </c:pt>
                <c:pt idx="277">
                  <c:v>0.33076388888888891</c:v>
                </c:pt>
                <c:pt idx="278">
                  <c:v>0.33077546296296295</c:v>
                </c:pt>
                <c:pt idx="279">
                  <c:v>0.33078703703703705</c:v>
                </c:pt>
                <c:pt idx="280">
                  <c:v>0.33079861111111114</c:v>
                </c:pt>
                <c:pt idx="281">
                  <c:v>0.33081018518518518</c:v>
                </c:pt>
                <c:pt idx="282">
                  <c:v>0.33082175925925927</c:v>
                </c:pt>
                <c:pt idx="283">
                  <c:v>0.33083333333333331</c:v>
                </c:pt>
                <c:pt idx="284">
                  <c:v>0.33084490740740741</c:v>
                </c:pt>
                <c:pt idx="285">
                  <c:v>0.33085648148148145</c:v>
                </c:pt>
                <c:pt idx="286">
                  <c:v>0.3308680555555556</c:v>
                </c:pt>
                <c:pt idx="287">
                  <c:v>0.33087962962962963</c:v>
                </c:pt>
                <c:pt idx="288">
                  <c:v>0.33089120370370367</c:v>
                </c:pt>
                <c:pt idx="289">
                  <c:v>0.33090277777777777</c:v>
                </c:pt>
                <c:pt idx="290">
                  <c:v>0.33091435185185186</c:v>
                </c:pt>
                <c:pt idx="291">
                  <c:v>0.33091435185185186</c:v>
                </c:pt>
                <c:pt idx="292">
                  <c:v>0.3309259259259259</c:v>
                </c:pt>
                <c:pt idx="293">
                  <c:v>0.3309375</c:v>
                </c:pt>
                <c:pt idx="294">
                  <c:v>0.33094907407407409</c:v>
                </c:pt>
                <c:pt idx="295">
                  <c:v>0.33096064814814813</c:v>
                </c:pt>
                <c:pt idx="296">
                  <c:v>0.33097222222222222</c:v>
                </c:pt>
                <c:pt idx="297">
                  <c:v>0.33098379629629632</c:v>
                </c:pt>
                <c:pt idx="298">
                  <c:v>0.33099537037037036</c:v>
                </c:pt>
                <c:pt idx="299">
                  <c:v>0.33133101851851854</c:v>
                </c:pt>
                <c:pt idx="300">
                  <c:v>0.33134259259259258</c:v>
                </c:pt>
                <c:pt idx="301">
                  <c:v>0.33135416666666667</c:v>
                </c:pt>
                <c:pt idx="302">
                  <c:v>0.33136574074074071</c:v>
                </c:pt>
                <c:pt idx="303">
                  <c:v>0.33137731481481481</c:v>
                </c:pt>
                <c:pt idx="304">
                  <c:v>0.3313888888888889</c:v>
                </c:pt>
                <c:pt idx="305">
                  <c:v>0.33140046296296294</c:v>
                </c:pt>
                <c:pt idx="306">
                  <c:v>0.33141203703703703</c:v>
                </c:pt>
                <c:pt idx="307">
                  <c:v>0.33142361111111113</c:v>
                </c:pt>
                <c:pt idx="308">
                  <c:v>0.33143518518518517</c:v>
                </c:pt>
                <c:pt idx="309">
                  <c:v>0.33144675925925926</c:v>
                </c:pt>
                <c:pt idx="310">
                  <c:v>0.33145833333333335</c:v>
                </c:pt>
                <c:pt idx="311">
                  <c:v>0.33146990740740739</c:v>
                </c:pt>
                <c:pt idx="312">
                  <c:v>0.33148148148148149</c:v>
                </c:pt>
                <c:pt idx="313">
                  <c:v>0.33149305555555558</c:v>
                </c:pt>
                <c:pt idx="314">
                  <c:v>0.33150462962962962</c:v>
                </c:pt>
                <c:pt idx="315">
                  <c:v>0.33151620370370372</c:v>
                </c:pt>
                <c:pt idx="316">
                  <c:v>0.33152777777777781</c:v>
                </c:pt>
                <c:pt idx="317">
                  <c:v>0.33153935185185185</c:v>
                </c:pt>
                <c:pt idx="318">
                  <c:v>0.33155092592592594</c:v>
                </c:pt>
                <c:pt idx="319">
                  <c:v>0.33156249999999998</c:v>
                </c:pt>
                <c:pt idx="320">
                  <c:v>0.33157407407407408</c:v>
                </c:pt>
                <c:pt idx="321">
                  <c:v>0.33158564814814812</c:v>
                </c:pt>
                <c:pt idx="322">
                  <c:v>0.33159722222222221</c:v>
                </c:pt>
                <c:pt idx="323">
                  <c:v>0.3316087962962963</c:v>
                </c:pt>
                <c:pt idx="324">
                  <c:v>0.33162037037037034</c:v>
                </c:pt>
                <c:pt idx="325">
                  <c:v>0.33163194444444444</c:v>
                </c:pt>
                <c:pt idx="326">
                  <c:v>0.33164351851851853</c:v>
                </c:pt>
                <c:pt idx="327">
                  <c:v>0.33165509259259257</c:v>
                </c:pt>
                <c:pt idx="328">
                  <c:v>0.33166666666666667</c:v>
                </c:pt>
                <c:pt idx="329">
                  <c:v>0.33166666666666667</c:v>
                </c:pt>
                <c:pt idx="330">
                  <c:v>0.33167824074074076</c:v>
                </c:pt>
                <c:pt idx="331">
                  <c:v>0.3316898148148148</c:v>
                </c:pt>
                <c:pt idx="332">
                  <c:v>0.33170138888888889</c:v>
                </c:pt>
                <c:pt idx="333">
                  <c:v>0.33171296296296299</c:v>
                </c:pt>
                <c:pt idx="334">
                  <c:v>0.33172453703703703</c:v>
                </c:pt>
                <c:pt idx="335">
                  <c:v>0.33173611111111112</c:v>
                </c:pt>
                <c:pt idx="336">
                  <c:v>0.33174768518518521</c:v>
                </c:pt>
                <c:pt idx="337">
                  <c:v>0.33175925925925925</c:v>
                </c:pt>
                <c:pt idx="338">
                  <c:v>0.33177083333333335</c:v>
                </c:pt>
                <c:pt idx="339">
                  <c:v>0.33178240740740739</c:v>
                </c:pt>
                <c:pt idx="340">
                  <c:v>0.33179398148148148</c:v>
                </c:pt>
                <c:pt idx="341">
                  <c:v>0.33180555555555552</c:v>
                </c:pt>
                <c:pt idx="342">
                  <c:v>0.33181712962962967</c:v>
                </c:pt>
                <c:pt idx="343">
                  <c:v>0.33182870370370371</c:v>
                </c:pt>
                <c:pt idx="344">
                  <c:v>0.33184027777777775</c:v>
                </c:pt>
                <c:pt idx="345">
                  <c:v>0.33185185185185184</c:v>
                </c:pt>
                <c:pt idx="346">
                  <c:v>0.33186342592592594</c:v>
                </c:pt>
                <c:pt idx="347">
                  <c:v>0.33187499999999998</c:v>
                </c:pt>
                <c:pt idx="348">
                  <c:v>0.33188657407407407</c:v>
                </c:pt>
                <c:pt idx="349">
                  <c:v>0.33189814814814816</c:v>
                </c:pt>
                <c:pt idx="350">
                  <c:v>0.3319097222222222</c:v>
                </c:pt>
                <c:pt idx="351">
                  <c:v>0.3319212962962963</c:v>
                </c:pt>
                <c:pt idx="352">
                  <c:v>0.33193287037037039</c:v>
                </c:pt>
                <c:pt idx="353">
                  <c:v>0.33423611111111112</c:v>
                </c:pt>
                <c:pt idx="354">
                  <c:v>0.33424768518518522</c:v>
                </c:pt>
                <c:pt idx="355">
                  <c:v>0.33425925925925926</c:v>
                </c:pt>
                <c:pt idx="356">
                  <c:v>0.33427083333333335</c:v>
                </c:pt>
                <c:pt idx="357">
                  <c:v>0.33428240740740739</c:v>
                </c:pt>
                <c:pt idx="358">
                  <c:v>0.33429398148148143</c:v>
                </c:pt>
                <c:pt idx="359">
                  <c:v>0.33430555555555558</c:v>
                </c:pt>
                <c:pt idx="360">
                  <c:v>0.33431712962962962</c:v>
                </c:pt>
                <c:pt idx="361">
                  <c:v>0.33432870370370371</c:v>
                </c:pt>
                <c:pt idx="362">
                  <c:v>0.33434027777777775</c:v>
                </c:pt>
                <c:pt idx="363">
                  <c:v>0.33435185185185184</c:v>
                </c:pt>
                <c:pt idx="364">
                  <c:v>0.33436342592592588</c:v>
                </c:pt>
                <c:pt idx="365">
                  <c:v>0.33437500000000003</c:v>
                </c:pt>
                <c:pt idx="366">
                  <c:v>0.33438657407407407</c:v>
                </c:pt>
                <c:pt idx="367">
                  <c:v>0.33439814814814817</c:v>
                </c:pt>
                <c:pt idx="368">
                  <c:v>0.33440972222222221</c:v>
                </c:pt>
                <c:pt idx="369">
                  <c:v>0.3344212962962963</c:v>
                </c:pt>
                <c:pt idx="370">
                  <c:v>0.33443287037037034</c:v>
                </c:pt>
                <c:pt idx="371">
                  <c:v>0.33444444444444449</c:v>
                </c:pt>
                <c:pt idx="372">
                  <c:v>0.33445601851851853</c:v>
                </c:pt>
                <c:pt idx="373">
                  <c:v>0.33446759259259262</c:v>
                </c:pt>
                <c:pt idx="374">
                  <c:v>0.33447916666666666</c:v>
                </c:pt>
                <c:pt idx="375">
                  <c:v>0.33449074074074076</c:v>
                </c:pt>
                <c:pt idx="376">
                  <c:v>0.33450231481481479</c:v>
                </c:pt>
                <c:pt idx="377">
                  <c:v>0.33451388888888894</c:v>
                </c:pt>
                <c:pt idx="378">
                  <c:v>0.33452546296296298</c:v>
                </c:pt>
                <c:pt idx="379">
                  <c:v>0.33453703703703702</c:v>
                </c:pt>
                <c:pt idx="380">
                  <c:v>0.33454861111111112</c:v>
                </c:pt>
                <c:pt idx="381">
                  <c:v>0.33456018518518515</c:v>
                </c:pt>
                <c:pt idx="382">
                  <c:v>0.33457175925925925</c:v>
                </c:pt>
                <c:pt idx="383">
                  <c:v>0.33458333333333329</c:v>
                </c:pt>
                <c:pt idx="384">
                  <c:v>0.33459490740740744</c:v>
                </c:pt>
                <c:pt idx="385">
                  <c:v>0.33460648148148148</c:v>
                </c:pt>
                <c:pt idx="386">
                  <c:v>0.33461805555555557</c:v>
                </c:pt>
                <c:pt idx="387">
                  <c:v>0.33461805555555557</c:v>
                </c:pt>
                <c:pt idx="388">
                  <c:v>0.33462962962962961</c:v>
                </c:pt>
                <c:pt idx="389">
                  <c:v>0.3346412037037037</c:v>
                </c:pt>
                <c:pt idx="390">
                  <c:v>0.33465277777777774</c:v>
                </c:pt>
                <c:pt idx="391">
                  <c:v>0.33466435185185189</c:v>
                </c:pt>
                <c:pt idx="392">
                  <c:v>0.33467592592592593</c:v>
                </c:pt>
                <c:pt idx="393">
                  <c:v>0.33468750000000003</c:v>
                </c:pt>
                <c:pt idx="394">
                  <c:v>0.33469907407407407</c:v>
                </c:pt>
                <c:pt idx="395">
                  <c:v>0.33471064814814816</c:v>
                </c:pt>
                <c:pt idx="396">
                  <c:v>0.3347222222222222</c:v>
                </c:pt>
                <c:pt idx="397">
                  <c:v>0.33473379629629635</c:v>
                </c:pt>
                <c:pt idx="398">
                  <c:v>0.33523148148148146</c:v>
                </c:pt>
                <c:pt idx="399">
                  <c:v>0.3352430555555555</c:v>
                </c:pt>
                <c:pt idx="400">
                  <c:v>0.33525462962962965</c:v>
                </c:pt>
                <c:pt idx="401">
                  <c:v>0.33526620370370369</c:v>
                </c:pt>
                <c:pt idx="402">
                  <c:v>0.33527777777777779</c:v>
                </c:pt>
                <c:pt idx="403">
                  <c:v>0.33528935185185182</c:v>
                </c:pt>
                <c:pt idx="404">
                  <c:v>0.33530092592592592</c:v>
                </c:pt>
                <c:pt idx="405">
                  <c:v>0.33531249999999996</c:v>
                </c:pt>
                <c:pt idx="406">
                  <c:v>0.33532407407407411</c:v>
                </c:pt>
                <c:pt idx="407">
                  <c:v>0.33533564814814815</c:v>
                </c:pt>
                <c:pt idx="408">
                  <c:v>0.33534722222222224</c:v>
                </c:pt>
                <c:pt idx="409">
                  <c:v>0.33535879629629628</c:v>
                </c:pt>
                <c:pt idx="410">
                  <c:v>0.33535879629629628</c:v>
                </c:pt>
                <c:pt idx="411">
                  <c:v>0.33537037037037037</c:v>
                </c:pt>
                <c:pt idx="412">
                  <c:v>0.33538194444444441</c:v>
                </c:pt>
                <c:pt idx="413">
                  <c:v>0.33539351851851856</c:v>
                </c:pt>
                <c:pt idx="414">
                  <c:v>0.3354050925925926</c:v>
                </c:pt>
                <c:pt idx="415">
                  <c:v>0.3354166666666667</c:v>
                </c:pt>
                <c:pt idx="416">
                  <c:v>0.33542824074074074</c:v>
                </c:pt>
                <c:pt idx="417">
                  <c:v>0.33543981481481483</c:v>
                </c:pt>
                <c:pt idx="418">
                  <c:v>0.33545138888888887</c:v>
                </c:pt>
                <c:pt idx="419">
                  <c:v>0.33546296296296302</c:v>
                </c:pt>
                <c:pt idx="420">
                  <c:v>0.33547453703703706</c:v>
                </c:pt>
                <c:pt idx="421">
                  <c:v>0.3354861111111111</c:v>
                </c:pt>
                <c:pt idx="422">
                  <c:v>0.33549768518518519</c:v>
                </c:pt>
                <c:pt idx="423">
                  <c:v>0.33550925925925923</c:v>
                </c:pt>
                <c:pt idx="424">
                  <c:v>0.33552083333333332</c:v>
                </c:pt>
                <c:pt idx="425">
                  <c:v>0.33553240740740736</c:v>
                </c:pt>
                <c:pt idx="426">
                  <c:v>0.33554398148148151</c:v>
                </c:pt>
                <c:pt idx="427">
                  <c:v>0.33555555555555555</c:v>
                </c:pt>
                <c:pt idx="428">
                  <c:v>0.33556712962962965</c:v>
                </c:pt>
                <c:pt idx="429">
                  <c:v>0.33557870370370368</c:v>
                </c:pt>
                <c:pt idx="430">
                  <c:v>0.33590277777777783</c:v>
                </c:pt>
                <c:pt idx="431">
                  <c:v>0.33591435185185187</c:v>
                </c:pt>
                <c:pt idx="432">
                  <c:v>0.33592592592592596</c:v>
                </c:pt>
                <c:pt idx="433">
                  <c:v>0.3359375</c:v>
                </c:pt>
                <c:pt idx="434">
                  <c:v>0.33594907407407404</c:v>
                </c:pt>
                <c:pt idx="435">
                  <c:v>0.33596064814814813</c:v>
                </c:pt>
                <c:pt idx="436">
                  <c:v>0.33597222222222217</c:v>
                </c:pt>
                <c:pt idx="437">
                  <c:v>0.33598379629629632</c:v>
                </c:pt>
                <c:pt idx="438">
                  <c:v>0.33599537037037036</c:v>
                </c:pt>
                <c:pt idx="439">
                  <c:v>0.33600694444444446</c:v>
                </c:pt>
                <c:pt idx="440">
                  <c:v>0.33601851851851849</c:v>
                </c:pt>
                <c:pt idx="441">
                  <c:v>0.33603009259259259</c:v>
                </c:pt>
                <c:pt idx="442">
                  <c:v>0.33604166666666663</c:v>
                </c:pt>
                <c:pt idx="443">
                  <c:v>0.33605324074074078</c:v>
                </c:pt>
                <c:pt idx="444">
                  <c:v>0.33606481481481482</c:v>
                </c:pt>
                <c:pt idx="445">
                  <c:v>0.33607638888888891</c:v>
                </c:pt>
                <c:pt idx="446">
                  <c:v>0.33608796296296295</c:v>
                </c:pt>
                <c:pt idx="447">
                  <c:v>0.33609953703703704</c:v>
                </c:pt>
                <c:pt idx="448">
                  <c:v>0.33611111111111108</c:v>
                </c:pt>
                <c:pt idx="449">
                  <c:v>0.33612268518518523</c:v>
                </c:pt>
                <c:pt idx="450">
                  <c:v>0.33613425925925927</c:v>
                </c:pt>
                <c:pt idx="451">
                  <c:v>0.33614583333333337</c:v>
                </c:pt>
                <c:pt idx="452">
                  <c:v>0.3361574074074074</c:v>
                </c:pt>
                <c:pt idx="453">
                  <c:v>0.3361689814814815</c:v>
                </c:pt>
                <c:pt idx="454">
                  <c:v>0.33618055555555554</c:v>
                </c:pt>
                <c:pt idx="455">
                  <c:v>0.33619212962962958</c:v>
                </c:pt>
                <c:pt idx="456">
                  <c:v>0.33620370370370373</c:v>
                </c:pt>
                <c:pt idx="457">
                  <c:v>0.33621527777777777</c:v>
                </c:pt>
                <c:pt idx="458">
                  <c:v>0.33622685185185186</c:v>
                </c:pt>
                <c:pt idx="459">
                  <c:v>0.3362384259259259</c:v>
                </c:pt>
                <c:pt idx="460">
                  <c:v>0.33624999999999999</c:v>
                </c:pt>
                <c:pt idx="461">
                  <c:v>0.33626157407407403</c:v>
                </c:pt>
                <c:pt idx="462">
                  <c:v>0.33627314814814818</c:v>
                </c:pt>
                <c:pt idx="463">
                  <c:v>0.33627314814814818</c:v>
                </c:pt>
                <c:pt idx="464">
                  <c:v>0.33628472222222222</c:v>
                </c:pt>
                <c:pt idx="465">
                  <c:v>0.33659722222222221</c:v>
                </c:pt>
                <c:pt idx="466">
                  <c:v>0.33660879629629631</c:v>
                </c:pt>
                <c:pt idx="467">
                  <c:v>0.33662037037037035</c:v>
                </c:pt>
                <c:pt idx="468">
                  <c:v>0.3366319444444445</c:v>
                </c:pt>
                <c:pt idx="469">
                  <c:v>0.33664351851851854</c:v>
                </c:pt>
                <c:pt idx="470">
                  <c:v>0.33665509259259258</c:v>
                </c:pt>
                <c:pt idx="471">
                  <c:v>0.33666666666666667</c:v>
                </c:pt>
                <c:pt idx="472">
                  <c:v>0.33667824074074071</c:v>
                </c:pt>
                <c:pt idx="473">
                  <c:v>0.3366898148148148</c:v>
                </c:pt>
                <c:pt idx="474">
                  <c:v>0.33670138888888884</c:v>
                </c:pt>
                <c:pt idx="475">
                  <c:v>0.33671296296296299</c:v>
                </c:pt>
                <c:pt idx="476">
                  <c:v>0.33672453703703703</c:v>
                </c:pt>
                <c:pt idx="477">
                  <c:v>0.33673611111111112</c:v>
                </c:pt>
                <c:pt idx="478">
                  <c:v>0.33674768518518516</c:v>
                </c:pt>
                <c:pt idx="479">
                  <c:v>0.33675925925925926</c:v>
                </c:pt>
                <c:pt idx="480">
                  <c:v>0.3367708333333333</c:v>
                </c:pt>
                <c:pt idx="481">
                  <c:v>0.33678240740740745</c:v>
                </c:pt>
                <c:pt idx="482">
                  <c:v>0.33679398148148149</c:v>
                </c:pt>
                <c:pt idx="483">
                  <c:v>0.33680555555555558</c:v>
                </c:pt>
                <c:pt idx="484">
                  <c:v>0.33681712962962962</c:v>
                </c:pt>
                <c:pt idx="485">
                  <c:v>0.33682870370370371</c:v>
                </c:pt>
                <c:pt idx="486">
                  <c:v>0.33684027777777775</c:v>
                </c:pt>
                <c:pt idx="487">
                  <c:v>0.33684027777777775</c:v>
                </c:pt>
                <c:pt idx="488">
                  <c:v>0.3368518518518519</c:v>
                </c:pt>
                <c:pt idx="489">
                  <c:v>0.33686342592592594</c:v>
                </c:pt>
                <c:pt idx="490">
                  <c:v>0.33687500000000004</c:v>
                </c:pt>
                <c:pt idx="491">
                  <c:v>0.33688657407407407</c:v>
                </c:pt>
                <c:pt idx="492">
                  <c:v>0.33689814814814811</c:v>
                </c:pt>
                <c:pt idx="493">
                  <c:v>0.33690972222222221</c:v>
                </c:pt>
                <c:pt idx="494">
                  <c:v>0.33692129629629625</c:v>
                </c:pt>
                <c:pt idx="495">
                  <c:v>0.3369328703703704</c:v>
                </c:pt>
                <c:pt idx="496">
                  <c:v>0.33694444444444444</c:v>
                </c:pt>
                <c:pt idx="497">
                  <c:v>0.33695601851851853</c:v>
                </c:pt>
                <c:pt idx="498">
                  <c:v>0.33696759259259257</c:v>
                </c:pt>
                <c:pt idx="499">
                  <c:v>0.33697916666666666</c:v>
                </c:pt>
                <c:pt idx="500">
                  <c:v>0.3369907407407407</c:v>
                </c:pt>
                <c:pt idx="501">
                  <c:v>0.33739583333333334</c:v>
                </c:pt>
                <c:pt idx="502">
                  <c:v>0.33740740740740738</c:v>
                </c:pt>
                <c:pt idx="503">
                  <c:v>0.33741898148148147</c:v>
                </c:pt>
                <c:pt idx="504">
                  <c:v>0.33743055555555551</c:v>
                </c:pt>
                <c:pt idx="505">
                  <c:v>0.33744212962962966</c:v>
                </c:pt>
                <c:pt idx="506">
                  <c:v>0.3374537037037037</c:v>
                </c:pt>
                <c:pt idx="507">
                  <c:v>0.33746527777777779</c:v>
                </c:pt>
                <c:pt idx="508">
                  <c:v>0.33747685185185183</c:v>
                </c:pt>
                <c:pt idx="509">
                  <c:v>0.33748842592592593</c:v>
                </c:pt>
                <c:pt idx="510">
                  <c:v>0.33749999999999997</c:v>
                </c:pt>
                <c:pt idx="511">
                  <c:v>0.33751157407407412</c:v>
                </c:pt>
                <c:pt idx="512">
                  <c:v>0.33752314814814816</c:v>
                </c:pt>
                <c:pt idx="513">
                  <c:v>0.33753472222222225</c:v>
                </c:pt>
                <c:pt idx="514">
                  <c:v>0.33754629629629629</c:v>
                </c:pt>
                <c:pt idx="515">
                  <c:v>0.33755787037037038</c:v>
                </c:pt>
                <c:pt idx="516">
                  <c:v>0.33756944444444442</c:v>
                </c:pt>
                <c:pt idx="517">
                  <c:v>0.33758101851851857</c:v>
                </c:pt>
                <c:pt idx="518">
                  <c:v>0.33759259259259261</c:v>
                </c:pt>
                <c:pt idx="519">
                  <c:v>0.33760416666666665</c:v>
                </c:pt>
                <c:pt idx="520">
                  <c:v>0.33761574074074074</c:v>
                </c:pt>
                <c:pt idx="521">
                  <c:v>0.33762731481481478</c:v>
                </c:pt>
                <c:pt idx="522">
                  <c:v>0.33763888888888888</c:v>
                </c:pt>
                <c:pt idx="523">
                  <c:v>0.33765046296296292</c:v>
                </c:pt>
                <c:pt idx="524">
                  <c:v>0.33766203703703707</c:v>
                </c:pt>
                <c:pt idx="525">
                  <c:v>0.3376736111111111</c:v>
                </c:pt>
                <c:pt idx="526">
                  <c:v>0.3376851851851852</c:v>
                </c:pt>
                <c:pt idx="527">
                  <c:v>0.33769675925925924</c:v>
                </c:pt>
                <c:pt idx="528">
                  <c:v>0.33770833333333333</c:v>
                </c:pt>
                <c:pt idx="529">
                  <c:v>0.33771990740740737</c:v>
                </c:pt>
                <c:pt idx="530">
                  <c:v>0.33773148148148152</c:v>
                </c:pt>
                <c:pt idx="531">
                  <c:v>0.33774305555555556</c:v>
                </c:pt>
                <c:pt idx="532">
                  <c:v>0.33775462962962965</c:v>
                </c:pt>
                <c:pt idx="533">
                  <c:v>0.33775462962962965</c:v>
                </c:pt>
                <c:pt idx="534">
                  <c:v>0.33776620370370369</c:v>
                </c:pt>
                <c:pt idx="535">
                  <c:v>0.33777777777777779</c:v>
                </c:pt>
                <c:pt idx="536">
                  <c:v>0.33778935185185183</c:v>
                </c:pt>
                <c:pt idx="537">
                  <c:v>0.33780092592592598</c:v>
                </c:pt>
                <c:pt idx="538">
                  <c:v>0.33781250000000002</c:v>
                </c:pt>
                <c:pt idx="539">
                  <c:v>0.33782407407407411</c:v>
                </c:pt>
                <c:pt idx="540">
                  <c:v>0.33783564814814815</c:v>
                </c:pt>
                <c:pt idx="541">
                  <c:v>0.33784722222222219</c:v>
                </c:pt>
                <c:pt idx="542">
                  <c:v>0.33785879629629628</c:v>
                </c:pt>
                <c:pt idx="543">
                  <c:v>0.33787037037037032</c:v>
                </c:pt>
                <c:pt idx="544">
                  <c:v>0.33788194444444447</c:v>
                </c:pt>
                <c:pt idx="545">
                  <c:v>0.33789351851851851</c:v>
                </c:pt>
                <c:pt idx="546">
                  <c:v>0.3379050925925926</c:v>
                </c:pt>
                <c:pt idx="547">
                  <c:v>0.33791666666666664</c:v>
                </c:pt>
                <c:pt idx="548">
                  <c:v>0.33792824074074074</c:v>
                </c:pt>
                <c:pt idx="549">
                  <c:v>0.33793981481481478</c:v>
                </c:pt>
                <c:pt idx="550">
                  <c:v>0.33795138888888893</c:v>
                </c:pt>
                <c:pt idx="551">
                  <c:v>0.33796296296296297</c:v>
                </c:pt>
                <c:pt idx="552">
                  <c:v>0.33797453703703706</c:v>
                </c:pt>
                <c:pt idx="553">
                  <c:v>0.3379861111111111</c:v>
                </c:pt>
                <c:pt idx="554">
                  <c:v>0.33835648148148145</c:v>
                </c:pt>
                <c:pt idx="555">
                  <c:v>0.33836805555555555</c:v>
                </c:pt>
                <c:pt idx="556">
                  <c:v>0.33837962962962959</c:v>
                </c:pt>
                <c:pt idx="557">
                  <c:v>0.33839120370370374</c:v>
                </c:pt>
                <c:pt idx="558">
                  <c:v>0.33840277777777777</c:v>
                </c:pt>
                <c:pt idx="559">
                  <c:v>0.33841435185185187</c:v>
                </c:pt>
                <c:pt idx="560">
                  <c:v>0.33842592592592591</c:v>
                </c:pt>
                <c:pt idx="561">
                  <c:v>0.3384375</c:v>
                </c:pt>
                <c:pt idx="562">
                  <c:v>0.33844907407407404</c:v>
                </c:pt>
                <c:pt idx="563">
                  <c:v>0.33846064814814819</c:v>
                </c:pt>
                <c:pt idx="564">
                  <c:v>0.33847222222222223</c:v>
                </c:pt>
                <c:pt idx="565">
                  <c:v>0.33848379629629632</c:v>
                </c:pt>
                <c:pt idx="566">
                  <c:v>0.33849537037037036</c:v>
                </c:pt>
                <c:pt idx="567">
                  <c:v>0.33850694444444446</c:v>
                </c:pt>
                <c:pt idx="568">
                  <c:v>0.33850694444444446</c:v>
                </c:pt>
                <c:pt idx="569">
                  <c:v>0.3385185185185185</c:v>
                </c:pt>
                <c:pt idx="570">
                  <c:v>0.33853009259259265</c:v>
                </c:pt>
                <c:pt idx="571">
                  <c:v>0.33854166666666669</c:v>
                </c:pt>
                <c:pt idx="572">
                  <c:v>0.33855324074074072</c:v>
                </c:pt>
                <c:pt idx="573">
                  <c:v>0.33856481481481482</c:v>
                </c:pt>
                <c:pt idx="574">
                  <c:v>0.33857638888888886</c:v>
                </c:pt>
                <c:pt idx="575">
                  <c:v>0.33858796296296295</c:v>
                </c:pt>
                <c:pt idx="576">
                  <c:v>0.33859953703703699</c:v>
                </c:pt>
                <c:pt idx="577">
                  <c:v>0.33861111111111114</c:v>
                </c:pt>
                <c:pt idx="578">
                  <c:v>0.33862268518518518</c:v>
                </c:pt>
                <c:pt idx="579">
                  <c:v>0.33863425925925927</c:v>
                </c:pt>
                <c:pt idx="580">
                  <c:v>0.33864583333333331</c:v>
                </c:pt>
                <c:pt idx="581">
                  <c:v>0.33865740740740741</c:v>
                </c:pt>
                <c:pt idx="582">
                  <c:v>0.33866898148148145</c:v>
                </c:pt>
                <c:pt idx="583">
                  <c:v>0.3386805555555556</c:v>
                </c:pt>
                <c:pt idx="584">
                  <c:v>0.33869212962962963</c:v>
                </c:pt>
                <c:pt idx="585">
                  <c:v>0.33870370370370373</c:v>
                </c:pt>
                <c:pt idx="586">
                  <c:v>0.33871527777777777</c:v>
                </c:pt>
                <c:pt idx="587">
                  <c:v>0.33872685185185186</c:v>
                </c:pt>
                <c:pt idx="588">
                  <c:v>0.3387384259259259</c:v>
                </c:pt>
                <c:pt idx="589">
                  <c:v>0.33875000000000005</c:v>
                </c:pt>
                <c:pt idx="590">
                  <c:v>0.33876157407407409</c:v>
                </c:pt>
                <c:pt idx="591">
                  <c:v>0.33877314814814818</c:v>
                </c:pt>
                <c:pt idx="592">
                  <c:v>0.33878472222222222</c:v>
                </c:pt>
                <c:pt idx="593">
                  <c:v>0.33879629629629626</c:v>
                </c:pt>
                <c:pt idx="594">
                  <c:v>0.33880787037037036</c:v>
                </c:pt>
                <c:pt idx="595">
                  <c:v>0.3388194444444444</c:v>
                </c:pt>
                <c:pt idx="596">
                  <c:v>0.33883101851851855</c:v>
                </c:pt>
                <c:pt idx="597">
                  <c:v>0.33884259259259258</c:v>
                </c:pt>
                <c:pt idx="598">
                  <c:v>0.33885416666666668</c:v>
                </c:pt>
                <c:pt idx="599">
                  <c:v>0.33886574074074072</c:v>
                </c:pt>
                <c:pt idx="600">
                  <c:v>0.33887731481481481</c:v>
                </c:pt>
                <c:pt idx="601">
                  <c:v>0.33888888888888885</c:v>
                </c:pt>
                <c:pt idx="602">
                  <c:v>0.338900462962963</c:v>
                </c:pt>
                <c:pt idx="603">
                  <c:v>0.33891203703703704</c:v>
                </c:pt>
                <c:pt idx="604">
                  <c:v>0.33892361111111113</c:v>
                </c:pt>
                <c:pt idx="605">
                  <c:v>0.33893518518518517</c:v>
                </c:pt>
                <c:pt idx="606">
                  <c:v>0.33894675925925927</c:v>
                </c:pt>
                <c:pt idx="607">
                  <c:v>0.33895833333333331</c:v>
                </c:pt>
                <c:pt idx="608">
                  <c:v>0.33896990740740746</c:v>
                </c:pt>
                <c:pt idx="609">
                  <c:v>0.33898148148148149</c:v>
                </c:pt>
                <c:pt idx="610">
                  <c:v>0.33899305555555559</c:v>
                </c:pt>
                <c:pt idx="611">
                  <c:v>0.33900462962962963</c:v>
                </c:pt>
                <c:pt idx="612">
                  <c:v>0.33901620370370367</c:v>
                </c:pt>
                <c:pt idx="613">
                  <c:v>0.34193287037037035</c:v>
                </c:pt>
                <c:pt idx="614">
                  <c:v>0.34194444444444444</c:v>
                </c:pt>
                <c:pt idx="615">
                  <c:v>0.34195601851851848</c:v>
                </c:pt>
                <c:pt idx="616">
                  <c:v>0.34196759259259263</c:v>
                </c:pt>
                <c:pt idx="617">
                  <c:v>0.34197916666666667</c:v>
                </c:pt>
                <c:pt idx="618">
                  <c:v>0.34199074074074076</c:v>
                </c:pt>
                <c:pt idx="619">
                  <c:v>0.3420023148148148</c:v>
                </c:pt>
                <c:pt idx="620">
                  <c:v>0.3420138888888889</c:v>
                </c:pt>
                <c:pt idx="621">
                  <c:v>0.34202546296296293</c:v>
                </c:pt>
                <c:pt idx="622">
                  <c:v>0.34203703703703708</c:v>
                </c:pt>
                <c:pt idx="623">
                  <c:v>0.34204861111111112</c:v>
                </c:pt>
                <c:pt idx="624">
                  <c:v>0.34206018518518522</c:v>
                </c:pt>
                <c:pt idx="625">
                  <c:v>0.34207175925925926</c:v>
                </c:pt>
                <c:pt idx="626">
                  <c:v>0.34208333333333335</c:v>
                </c:pt>
                <c:pt idx="627">
                  <c:v>0.34209490740740739</c:v>
                </c:pt>
                <c:pt idx="628">
                  <c:v>0.34210648148148143</c:v>
                </c:pt>
                <c:pt idx="629">
                  <c:v>0.34211805555555558</c:v>
                </c:pt>
                <c:pt idx="630">
                  <c:v>0.34212962962962962</c:v>
                </c:pt>
                <c:pt idx="631">
                  <c:v>0.34214120370370371</c:v>
                </c:pt>
                <c:pt idx="632">
                  <c:v>0.34215277777777775</c:v>
                </c:pt>
                <c:pt idx="633">
                  <c:v>0.34216435185185184</c:v>
                </c:pt>
                <c:pt idx="634">
                  <c:v>0.34217592592592588</c:v>
                </c:pt>
                <c:pt idx="635">
                  <c:v>0.34218750000000003</c:v>
                </c:pt>
                <c:pt idx="636">
                  <c:v>0.34219907407407407</c:v>
                </c:pt>
                <c:pt idx="637">
                  <c:v>0.34221064814814817</c:v>
                </c:pt>
                <c:pt idx="638">
                  <c:v>0.34222222222222221</c:v>
                </c:pt>
                <c:pt idx="639">
                  <c:v>0.3422337962962963</c:v>
                </c:pt>
                <c:pt idx="640">
                  <c:v>0.34224537037037034</c:v>
                </c:pt>
                <c:pt idx="641">
                  <c:v>0.34225694444444449</c:v>
                </c:pt>
                <c:pt idx="642">
                  <c:v>0.34226851851851853</c:v>
                </c:pt>
                <c:pt idx="643">
                  <c:v>0.34228009259259262</c:v>
                </c:pt>
                <c:pt idx="644">
                  <c:v>0.34229166666666666</c:v>
                </c:pt>
                <c:pt idx="645">
                  <c:v>0.34230324074074076</c:v>
                </c:pt>
                <c:pt idx="646">
                  <c:v>0.34231481481481479</c:v>
                </c:pt>
                <c:pt idx="647">
                  <c:v>0.34232638888888883</c:v>
                </c:pt>
                <c:pt idx="648">
                  <c:v>0.34233796296296298</c:v>
                </c:pt>
                <c:pt idx="649">
                  <c:v>0.34234953703703702</c:v>
                </c:pt>
                <c:pt idx="650">
                  <c:v>0.34236111111111112</c:v>
                </c:pt>
                <c:pt idx="651">
                  <c:v>0.34237268518518515</c:v>
                </c:pt>
                <c:pt idx="652">
                  <c:v>0.34238425925925925</c:v>
                </c:pt>
                <c:pt idx="653">
                  <c:v>0.34239583333333329</c:v>
                </c:pt>
                <c:pt idx="654">
                  <c:v>0.34240740740740744</c:v>
                </c:pt>
                <c:pt idx="655">
                  <c:v>0.34241898148148148</c:v>
                </c:pt>
                <c:pt idx="656">
                  <c:v>0.34243055555555557</c:v>
                </c:pt>
                <c:pt idx="657">
                  <c:v>0.34244212962962961</c:v>
                </c:pt>
                <c:pt idx="658">
                  <c:v>0.3424537037037037</c:v>
                </c:pt>
                <c:pt idx="659">
                  <c:v>0.34246527777777774</c:v>
                </c:pt>
                <c:pt idx="660">
                  <c:v>0.34247685185185189</c:v>
                </c:pt>
                <c:pt idx="661">
                  <c:v>0.34248842592592593</c:v>
                </c:pt>
                <c:pt idx="662">
                  <c:v>0.34250000000000003</c:v>
                </c:pt>
                <c:pt idx="663">
                  <c:v>0.34251157407407407</c:v>
                </c:pt>
                <c:pt idx="664">
                  <c:v>0.34252314814814816</c:v>
                </c:pt>
                <c:pt idx="665">
                  <c:v>0.3425347222222222</c:v>
                </c:pt>
                <c:pt idx="666">
                  <c:v>0.34254629629629635</c:v>
                </c:pt>
                <c:pt idx="667">
                  <c:v>0.34255787037037039</c:v>
                </c:pt>
                <c:pt idx="668">
                  <c:v>0.34256944444444448</c:v>
                </c:pt>
                <c:pt idx="669">
                  <c:v>0.34258101851851852</c:v>
                </c:pt>
                <c:pt idx="670">
                  <c:v>0.34314814814814815</c:v>
                </c:pt>
                <c:pt idx="671">
                  <c:v>0.34315972222222224</c:v>
                </c:pt>
                <c:pt idx="672">
                  <c:v>0.34317129629629628</c:v>
                </c:pt>
                <c:pt idx="673">
                  <c:v>0.34318287037037037</c:v>
                </c:pt>
                <c:pt idx="674">
                  <c:v>0.34319444444444441</c:v>
                </c:pt>
                <c:pt idx="675">
                  <c:v>0.34320601851851856</c:v>
                </c:pt>
                <c:pt idx="676">
                  <c:v>0.3432175925925926</c:v>
                </c:pt>
                <c:pt idx="677">
                  <c:v>0.3432291666666667</c:v>
                </c:pt>
                <c:pt idx="678">
                  <c:v>0.34324074074074074</c:v>
                </c:pt>
                <c:pt idx="679">
                  <c:v>0.34325231481481483</c:v>
                </c:pt>
                <c:pt idx="680">
                  <c:v>0.34326388888888887</c:v>
                </c:pt>
                <c:pt idx="681">
                  <c:v>0.34327546296296302</c:v>
                </c:pt>
                <c:pt idx="682">
                  <c:v>0.34328703703703706</c:v>
                </c:pt>
                <c:pt idx="683">
                  <c:v>0.3432986111111111</c:v>
                </c:pt>
                <c:pt idx="684">
                  <c:v>0.34331018518518519</c:v>
                </c:pt>
                <c:pt idx="685">
                  <c:v>0.34332175925925923</c:v>
                </c:pt>
                <c:pt idx="686">
                  <c:v>0.34333333333333332</c:v>
                </c:pt>
                <c:pt idx="687">
                  <c:v>0.34334490740740736</c:v>
                </c:pt>
                <c:pt idx="688">
                  <c:v>0.34335648148148151</c:v>
                </c:pt>
                <c:pt idx="689">
                  <c:v>0.34336805555555555</c:v>
                </c:pt>
                <c:pt idx="690">
                  <c:v>0.34337962962962965</c:v>
                </c:pt>
                <c:pt idx="691">
                  <c:v>0.34339120370370368</c:v>
                </c:pt>
                <c:pt idx="692">
                  <c:v>0.34340277777777778</c:v>
                </c:pt>
                <c:pt idx="693">
                  <c:v>0.34341435185185182</c:v>
                </c:pt>
                <c:pt idx="694">
                  <c:v>0.34342592592592597</c:v>
                </c:pt>
                <c:pt idx="695">
                  <c:v>0.34343750000000001</c:v>
                </c:pt>
                <c:pt idx="696">
                  <c:v>0.3434490740740741</c:v>
                </c:pt>
                <c:pt idx="697">
                  <c:v>0.34346064814814814</c:v>
                </c:pt>
                <c:pt idx="698">
                  <c:v>0.34347222222222223</c:v>
                </c:pt>
                <c:pt idx="699">
                  <c:v>0.34348379629629627</c:v>
                </c:pt>
                <c:pt idx="700">
                  <c:v>0.34349537037037042</c:v>
                </c:pt>
                <c:pt idx="701">
                  <c:v>0.34350694444444446</c:v>
                </c:pt>
                <c:pt idx="702">
                  <c:v>0.3435185185185185</c:v>
                </c:pt>
                <c:pt idx="703">
                  <c:v>0.3435185185185185</c:v>
                </c:pt>
                <c:pt idx="704">
                  <c:v>0.3435300925925926</c:v>
                </c:pt>
                <c:pt idx="705">
                  <c:v>0.34354166666666663</c:v>
                </c:pt>
                <c:pt idx="706">
                  <c:v>0.34355324074074073</c:v>
                </c:pt>
                <c:pt idx="707">
                  <c:v>0.34356481481481477</c:v>
                </c:pt>
                <c:pt idx="708">
                  <c:v>0.34357638888888892</c:v>
                </c:pt>
                <c:pt idx="709">
                  <c:v>0.34379629629629632</c:v>
                </c:pt>
                <c:pt idx="710">
                  <c:v>0.34380787037037036</c:v>
                </c:pt>
                <c:pt idx="711">
                  <c:v>0.34381944444444446</c:v>
                </c:pt>
                <c:pt idx="712">
                  <c:v>0.34383101851851849</c:v>
                </c:pt>
                <c:pt idx="713">
                  <c:v>0.34384259259259259</c:v>
                </c:pt>
                <c:pt idx="714">
                  <c:v>0.34385416666666663</c:v>
                </c:pt>
                <c:pt idx="715">
                  <c:v>0.34386574074074078</c:v>
                </c:pt>
                <c:pt idx="716">
                  <c:v>0.34387731481481482</c:v>
                </c:pt>
                <c:pt idx="717">
                  <c:v>0.34388888888888891</c:v>
                </c:pt>
                <c:pt idx="718">
                  <c:v>0.34390046296296295</c:v>
                </c:pt>
                <c:pt idx="719">
                  <c:v>0.34391203703703704</c:v>
                </c:pt>
                <c:pt idx="720">
                  <c:v>0.34392361111111108</c:v>
                </c:pt>
                <c:pt idx="721">
                  <c:v>0.34393518518518523</c:v>
                </c:pt>
                <c:pt idx="722">
                  <c:v>0.34394675925925927</c:v>
                </c:pt>
                <c:pt idx="723">
                  <c:v>0.34395833333333337</c:v>
                </c:pt>
                <c:pt idx="724">
                  <c:v>0.3439699074074074</c:v>
                </c:pt>
                <c:pt idx="725">
                  <c:v>0.3439814814814815</c:v>
                </c:pt>
                <c:pt idx="726">
                  <c:v>0.34399305555555554</c:v>
                </c:pt>
                <c:pt idx="727">
                  <c:v>0.34400462962962958</c:v>
                </c:pt>
                <c:pt idx="728">
                  <c:v>0.34401620370370373</c:v>
                </c:pt>
                <c:pt idx="729">
                  <c:v>0.34402777777777777</c:v>
                </c:pt>
                <c:pt idx="730">
                  <c:v>0.34403935185185186</c:v>
                </c:pt>
                <c:pt idx="731">
                  <c:v>0.3440509259259259</c:v>
                </c:pt>
                <c:pt idx="732">
                  <c:v>0.34406249999999999</c:v>
                </c:pt>
                <c:pt idx="733">
                  <c:v>0.34407407407407403</c:v>
                </c:pt>
                <c:pt idx="734">
                  <c:v>0.34408564814814818</c:v>
                </c:pt>
                <c:pt idx="735">
                  <c:v>0.34409722222222222</c:v>
                </c:pt>
                <c:pt idx="736">
                  <c:v>0.34410879629629632</c:v>
                </c:pt>
                <c:pt idx="737">
                  <c:v>0.34412037037037035</c:v>
                </c:pt>
                <c:pt idx="738">
                  <c:v>0.34413194444444445</c:v>
                </c:pt>
                <c:pt idx="739">
                  <c:v>0.34414351851851849</c:v>
                </c:pt>
                <c:pt idx="740">
                  <c:v>0.34415509259259264</c:v>
                </c:pt>
                <c:pt idx="741">
                  <c:v>0.34416666666666668</c:v>
                </c:pt>
                <c:pt idx="742">
                  <c:v>0.34417824074074077</c:v>
                </c:pt>
                <c:pt idx="743">
                  <c:v>0.34418981481481481</c:v>
                </c:pt>
                <c:pt idx="744">
                  <c:v>0.3442013888888889</c:v>
                </c:pt>
                <c:pt idx="745">
                  <c:v>0.34421296296296294</c:v>
                </c:pt>
                <c:pt idx="746">
                  <c:v>0.34422453703703698</c:v>
                </c:pt>
                <c:pt idx="747">
                  <c:v>0.34423611111111113</c:v>
                </c:pt>
                <c:pt idx="748">
                  <c:v>0.34424768518518517</c:v>
                </c:pt>
                <c:pt idx="749">
                  <c:v>0.34425925925925926</c:v>
                </c:pt>
                <c:pt idx="750">
                  <c:v>0.3442708333333333</c:v>
                </c:pt>
                <c:pt idx="751">
                  <c:v>0.3442824074074074</c:v>
                </c:pt>
                <c:pt idx="752">
                  <c:v>0.34429398148148144</c:v>
                </c:pt>
                <c:pt idx="753">
                  <c:v>0.34430555555555559</c:v>
                </c:pt>
                <c:pt idx="754">
                  <c:v>0.34460648148148149</c:v>
                </c:pt>
                <c:pt idx="755">
                  <c:v>0.34461805555555558</c:v>
                </c:pt>
                <c:pt idx="756">
                  <c:v>0.34462962962962962</c:v>
                </c:pt>
                <c:pt idx="757">
                  <c:v>0.34464120370370371</c:v>
                </c:pt>
                <c:pt idx="758">
                  <c:v>0.34465277777777775</c:v>
                </c:pt>
                <c:pt idx="759">
                  <c:v>0.3446643518518519</c:v>
                </c:pt>
                <c:pt idx="760">
                  <c:v>0.34467592592592594</c:v>
                </c:pt>
                <c:pt idx="761">
                  <c:v>0.34468750000000004</c:v>
                </c:pt>
                <c:pt idx="762">
                  <c:v>0.34469907407407407</c:v>
                </c:pt>
                <c:pt idx="763">
                  <c:v>0.34471064814814811</c:v>
                </c:pt>
                <c:pt idx="764">
                  <c:v>0.34472222222222221</c:v>
                </c:pt>
                <c:pt idx="765">
                  <c:v>0.34473379629629625</c:v>
                </c:pt>
                <c:pt idx="766">
                  <c:v>0.3447453703703704</c:v>
                </c:pt>
                <c:pt idx="767">
                  <c:v>0.34475694444444444</c:v>
                </c:pt>
                <c:pt idx="768">
                  <c:v>0.34476851851851853</c:v>
                </c:pt>
                <c:pt idx="769">
                  <c:v>0.34478009259259257</c:v>
                </c:pt>
                <c:pt idx="770">
                  <c:v>0.34479166666666666</c:v>
                </c:pt>
                <c:pt idx="771">
                  <c:v>0.3448032407407407</c:v>
                </c:pt>
                <c:pt idx="772">
                  <c:v>0.34481481481481485</c:v>
                </c:pt>
                <c:pt idx="773">
                  <c:v>0.34482638888888889</c:v>
                </c:pt>
                <c:pt idx="774">
                  <c:v>0.34483796296296299</c:v>
                </c:pt>
                <c:pt idx="775">
                  <c:v>0.34484953703703702</c:v>
                </c:pt>
                <c:pt idx="776">
                  <c:v>0.34486111111111112</c:v>
                </c:pt>
                <c:pt idx="777">
                  <c:v>0.34486111111111112</c:v>
                </c:pt>
                <c:pt idx="778">
                  <c:v>0.34487268518518516</c:v>
                </c:pt>
                <c:pt idx="779">
                  <c:v>0.34488425925925931</c:v>
                </c:pt>
                <c:pt idx="780">
                  <c:v>0.34489583333333335</c:v>
                </c:pt>
                <c:pt idx="781">
                  <c:v>0.34490740740740744</c:v>
                </c:pt>
                <c:pt idx="782">
                  <c:v>0.34491898148148148</c:v>
                </c:pt>
                <c:pt idx="783">
                  <c:v>0.34493055555555552</c:v>
                </c:pt>
                <c:pt idx="784">
                  <c:v>0.34494212962962961</c:v>
                </c:pt>
                <c:pt idx="785">
                  <c:v>0.34495370370370365</c:v>
                </c:pt>
                <c:pt idx="786">
                  <c:v>0.3449652777777778</c:v>
                </c:pt>
                <c:pt idx="787">
                  <c:v>0.34497685185185184</c:v>
                </c:pt>
                <c:pt idx="788">
                  <c:v>0.34498842592592593</c:v>
                </c:pt>
                <c:pt idx="789">
                  <c:v>0.34499999999999997</c:v>
                </c:pt>
                <c:pt idx="790">
                  <c:v>0.34501157407407407</c:v>
                </c:pt>
                <c:pt idx="791">
                  <c:v>0.34502314814814811</c:v>
                </c:pt>
                <c:pt idx="792">
                  <c:v>0.34503472222222226</c:v>
                </c:pt>
                <c:pt idx="793">
                  <c:v>0.3450462962962963</c:v>
                </c:pt>
                <c:pt idx="794">
                  <c:v>0.34505787037037039</c:v>
                </c:pt>
                <c:pt idx="795">
                  <c:v>0.34506944444444443</c:v>
                </c:pt>
                <c:pt idx="796">
                  <c:v>0.34508101851851852</c:v>
                </c:pt>
                <c:pt idx="797">
                  <c:v>0.34540509259259261</c:v>
                </c:pt>
                <c:pt idx="798">
                  <c:v>0.34541666666666665</c:v>
                </c:pt>
                <c:pt idx="799">
                  <c:v>0.34542824074074074</c:v>
                </c:pt>
                <c:pt idx="800">
                  <c:v>0.34543981481481478</c:v>
                </c:pt>
                <c:pt idx="801">
                  <c:v>0.34545138888888888</c:v>
                </c:pt>
                <c:pt idx="802">
                  <c:v>0.34546296296296292</c:v>
                </c:pt>
                <c:pt idx="803">
                  <c:v>0.34547453703703707</c:v>
                </c:pt>
                <c:pt idx="804">
                  <c:v>0.3454861111111111</c:v>
                </c:pt>
                <c:pt idx="805">
                  <c:v>0.3454976851851852</c:v>
                </c:pt>
                <c:pt idx="806">
                  <c:v>0.34550925925925924</c:v>
                </c:pt>
                <c:pt idx="807">
                  <c:v>0.34552083333333333</c:v>
                </c:pt>
                <c:pt idx="808">
                  <c:v>0.34553240740740737</c:v>
                </c:pt>
                <c:pt idx="809">
                  <c:v>0.34554398148148152</c:v>
                </c:pt>
                <c:pt idx="810">
                  <c:v>0.34555555555555556</c:v>
                </c:pt>
                <c:pt idx="811">
                  <c:v>0.34556712962962965</c:v>
                </c:pt>
                <c:pt idx="812">
                  <c:v>0.34557870370370369</c:v>
                </c:pt>
                <c:pt idx="813">
                  <c:v>0.34559027777777779</c:v>
                </c:pt>
                <c:pt idx="814">
                  <c:v>0.34560185185185183</c:v>
                </c:pt>
                <c:pt idx="815">
                  <c:v>0.34561342592592598</c:v>
                </c:pt>
                <c:pt idx="816">
                  <c:v>0.34562500000000002</c:v>
                </c:pt>
                <c:pt idx="817">
                  <c:v>0.34563657407407405</c:v>
                </c:pt>
                <c:pt idx="818">
                  <c:v>0.34564814814814815</c:v>
                </c:pt>
                <c:pt idx="819">
                  <c:v>0.34565972222222219</c:v>
                </c:pt>
                <c:pt idx="820">
                  <c:v>0.34567129629629628</c:v>
                </c:pt>
                <c:pt idx="821">
                  <c:v>0.34568287037037032</c:v>
                </c:pt>
                <c:pt idx="822">
                  <c:v>0.34569444444444447</c:v>
                </c:pt>
                <c:pt idx="823">
                  <c:v>0.34570601851851851</c:v>
                </c:pt>
                <c:pt idx="824">
                  <c:v>0.3457175925925926</c:v>
                </c:pt>
                <c:pt idx="825">
                  <c:v>0.34572916666666664</c:v>
                </c:pt>
                <c:pt idx="826">
                  <c:v>0.34574074074074074</c:v>
                </c:pt>
                <c:pt idx="827">
                  <c:v>0.34575231481481478</c:v>
                </c:pt>
                <c:pt idx="828">
                  <c:v>0.34576388888888893</c:v>
                </c:pt>
                <c:pt idx="829">
                  <c:v>0.34577546296296297</c:v>
                </c:pt>
                <c:pt idx="830">
                  <c:v>0.34578703703703706</c:v>
                </c:pt>
                <c:pt idx="831">
                  <c:v>0.3457986111111111</c:v>
                </c:pt>
                <c:pt idx="832">
                  <c:v>0.34581018518518519</c:v>
                </c:pt>
                <c:pt idx="833">
                  <c:v>0.34582175925925923</c:v>
                </c:pt>
                <c:pt idx="834">
                  <c:v>0.34583333333333338</c:v>
                </c:pt>
                <c:pt idx="835">
                  <c:v>0.34584490740740742</c:v>
                </c:pt>
                <c:pt idx="836">
                  <c:v>0.34585648148148151</c:v>
                </c:pt>
                <c:pt idx="837">
                  <c:v>0.34586805555555555</c:v>
                </c:pt>
                <c:pt idx="838">
                  <c:v>0.34587962962962965</c:v>
                </c:pt>
                <c:pt idx="839">
                  <c:v>0.34589120370370369</c:v>
                </c:pt>
                <c:pt idx="840">
                  <c:v>0.34590277777777773</c:v>
                </c:pt>
                <c:pt idx="841">
                  <c:v>0.34591435185185188</c:v>
                </c:pt>
                <c:pt idx="842">
                  <c:v>0.34592592592592591</c:v>
                </c:pt>
                <c:pt idx="843">
                  <c:v>0.34593750000000001</c:v>
                </c:pt>
                <c:pt idx="844">
                  <c:v>0.34594907407407405</c:v>
                </c:pt>
                <c:pt idx="845">
                  <c:v>0.34596064814814814</c:v>
                </c:pt>
                <c:pt idx="846">
                  <c:v>0.34597222222222218</c:v>
                </c:pt>
                <c:pt idx="847">
                  <c:v>0.34598379629629633</c:v>
                </c:pt>
                <c:pt idx="848">
                  <c:v>0.34599537037037037</c:v>
                </c:pt>
                <c:pt idx="849">
                  <c:v>0.34600694444444446</c:v>
                </c:pt>
                <c:pt idx="850">
                  <c:v>0.3460185185185185</c:v>
                </c:pt>
                <c:pt idx="851">
                  <c:v>0.3460300925925926</c:v>
                </c:pt>
                <c:pt idx="852">
                  <c:v>0.34604166666666664</c:v>
                </c:pt>
                <c:pt idx="853">
                  <c:v>0.34630787037037036</c:v>
                </c:pt>
                <c:pt idx="854">
                  <c:v>0.34631944444444446</c:v>
                </c:pt>
                <c:pt idx="855">
                  <c:v>0.3463310185185185</c:v>
                </c:pt>
                <c:pt idx="856">
                  <c:v>0.34634259259259265</c:v>
                </c:pt>
                <c:pt idx="857">
                  <c:v>0.34635416666666669</c:v>
                </c:pt>
                <c:pt idx="858">
                  <c:v>0.34636574074074072</c:v>
                </c:pt>
                <c:pt idx="859">
                  <c:v>0.34637731481481482</c:v>
                </c:pt>
                <c:pt idx="860">
                  <c:v>0.34638888888888886</c:v>
                </c:pt>
                <c:pt idx="861">
                  <c:v>0.34640046296296295</c:v>
                </c:pt>
                <c:pt idx="862">
                  <c:v>0.34641203703703699</c:v>
                </c:pt>
                <c:pt idx="863">
                  <c:v>0.34642361111111114</c:v>
                </c:pt>
                <c:pt idx="864">
                  <c:v>0.34643518518518518</c:v>
                </c:pt>
                <c:pt idx="865">
                  <c:v>0.34644675925925927</c:v>
                </c:pt>
                <c:pt idx="866">
                  <c:v>0.34645833333333331</c:v>
                </c:pt>
                <c:pt idx="867">
                  <c:v>0.34646990740740741</c:v>
                </c:pt>
                <c:pt idx="868">
                  <c:v>0.34648148148148145</c:v>
                </c:pt>
                <c:pt idx="869">
                  <c:v>0.3464930555555556</c:v>
                </c:pt>
                <c:pt idx="870">
                  <c:v>0.34650462962962963</c:v>
                </c:pt>
                <c:pt idx="871">
                  <c:v>0.34651620370370373</c:v>
                </c:pt>
                <c:pt idx="872">
                  <c:v>0.34652777777777777</c:v>
                </c:pt>
                <c:pt idx="873">
                  <c:v>0.34653935185185186</c:v>
                </c:pt>
                <c:pt idx="874">
                  <c:v>0.3465509259259259</c:v>
                </c:pt>
                <c:pt idx="875">
                  <c:v>0.34656250000000005</c:v>
                </c:pt>
                <c:pt idx="876">
                  <c:v>0.34657407407407409</c:v>
                </c:pt>
                <c:pt idx="877">
                  <c:v>0.34658564814814818</c:v>
                </c:pt>
                <c:pt idx="878">
                  <c:v>0.34659722222222222</c:v>
                </c:pt>
                <c:pt idx="879">
                  <c:v>0.34660879629629626</c:v>
                </c:pt>
                <c:pt idx="880">
                  <c:v>0.34662037037037036</c:v>
                </c:pt>
                <c:pt idx="881">
                  <c:v>0.3466319444444444</c:v>
                </c:pt>
                <c:pt idx="882">
                  <c:v>0.34664351851851855</c:v>
                </c:pt>
                <c:pt idx="883">
                  <c:v>0.34665509259259258</c:v>
                </c:pt>
                <c:pt idx="884">
                  <c:v>0.34666666666666668</c:v>
                </c:pt>
                <c:pt idx="885">
                  <c:v>0.34667824074074072</c:v>
                </c:pt>
                <c:pt idx="886">
                  <c:v>0.34668981481481481</c:v>
                </c:pt>
                <c:pt idx="887">
                  <c:v>0.34670138888888885</c:v>
                </c:pt>
                <c:pt idx="888">
                  <c:v>0.346712962962963</c:v>
                </c:pt>
                <c:pt idx="889">
                  <c:v>0.34672453703703704</c:v>
                </c:pt>
                <c:pt idx="890">
                  <c:v>0.34673611111111113</c:v>
                </c:pt>
                <c:pt idx="891">
                  <c:v>0.34674768518518517</c:v>
                </c:pt>
                <c:pt idx="892">
                  <c:v>0.34675925925925927</c:v>
                </c:pt>
                <c:pt idx="893">
                  <c:v>0.34677083333333331</c:v>
                </c:pt>
                <c:pt idx="894">
                  <c:v>0.34678240740740746</c:v>
                </c:pt>
                <c:pt idx="895">
                  <c:v>0.34679398148148149</c:v>
                </c:pt>
                <c:pt idx="896">
                  <c:v>0.34680555555555559</c:v>
                </c:pt>
                <c:pt idx="897">
                  <c:v>0.34681712962962963</c:v>
                </c:pt>
                <c:pt idx="898">
                  <c:v>0.34682870370370367</c:v>
                </c:pt>
                <c:pt idx="899">
                  <c:v>0.34684027777777776</c:v>
                </c:pt>
                <c:pt idx="900">
                  <c:v>0.3468518518518518</c:v>
                </c:pt>
                <c:pt idx="901">
                  <c:v>0.34686342592592595</c:v>
                </c:pt>
                <c:pt idx="902">
                  <c:v>0.34687499999999999</c:v>
                </c:pt>
                <c:pt idx="903">
                  <c:v>0.34688657407407408</c:v>
                </c:pt>
                <c:pt idx="904">
                  <c:v>0.34689814814814812</c:v>
                </c:pt>
                <c:pt idx="905">
                  <c:v>0.34690972222222222</c:v>
                </c:pt>
                <c:pt idx="906">
                  <c:v>0.34692129629629626</c:v>
                </c:pt>
                <c:pt idx="907">
                  <c:v>0.34693287037037041</c:v>
                </c:pt>
                <c:pt idx="908">
                  <c:v>0.34694444444444444</c:v>
                </c:pt>
                <c:pt idx="909">
                  <c:v>0.35077546296296297</c:v>
                </c:pt>
                <c:pt idx="910">
                  <c:v>0.35078703703703701</c:v>
                </c:pt>
                <c:pt idx="911">
                  <c:v>0.35079861111111116</c:v>
                </c:pt>
                <c:pt idx="912">
                  <c:v>0.3508101851851852</c:v>
                </c:pt>
                <c:pt idx="913">
                  <c:v>0.35082175925925929</c:v>
                </c:pt>
                <c:pt idx="914">
                  <c:v>0.35083333333333333</c:v>
                </c:pt>
                <c:pt idx="915">
                  <c:v>0.35084490740740737</c:v>
                </c:pt>
                <c:pt idx="916">
                  <c:v>0.35085648148148146</c:v>
                </c:pt>
                <c:pt idx="917">
                  <c:v>0.3508680555555555</c:v>
                </c:pt>
                <c:pt idx="918">
                  <c:v>0.35087962962962965</c:v>
                </c:pt>
                <c:pt idx="919">
                  <c:v>0.35089120370370369</c:v>
                </c:pt>
                <c:pt idx="920">
                  <c:v>0.35090277777777779</c:v>
                </c:pt>
                <c:pt idx="921">
                  <c:v>0.35091435185185182</c:v>
                </c:pt>
                <c:pt idx="922">
                  <c:v>0.35092592592592592</c:v>
                </c:pt>
                <c:pt idx="923">
                  <c:v>0.35093749999999996</c:v>
                </c:pt>
                <c:pt idx="924">
                  <c:v>0.35094907407407411</c:v>
                </c:pt>
                <c:pt idx="925">
                  <c:v>0.35096064814814815</c:v>
                </c:pt>
                <c:pt idx="926">
                  <c:v>0.35097222222222224</c:v>
                </c:pt>
                <c:pt idx="927">
                  <c:v>0.35098379629629628</c:v>
                </c:pt>
                <c:pt idx="928">
                  <c:v>0.35099537037037037</c:v>
                </c:pt>
                <c:pt idx="929">
                  <c:v>0.35100694444444441</c:v>
                </c:pt>
                <c:pt idx="930">
                  <c:v>0.35101851851851856</c:v>
                </c:pt>
                <c:pt idx="931">
                  <c:v>0.3510300925925926</c:v>
                </c:pt>
                <c:pt idx="932">
                  <c:v>0.3510416666666667</c:v>
                </c:pt>
                <c:pt idx="933">
                  <c:v>0.35105324074074074</c:v>
                </c:pt>
                <c:pt idx="934">
                  <c:v>0.35106481481481483</c:v>
                </c:pt>
                <c:pt idx="935">
                  <c:v>0.35107638888888887</c:v>
                </c:pt>
                <c:pt idx="936">
                  <c:v>0.35108796296296302</c:v>
                </c:pt>
                <c:pt idx="937">
                  <c:v>0.35109953703703706</c:v>
                </c:pt>
                <c:pt idx="938">
                  <c:v>0.3511111111111111</c:v>
                </c:pt>
                <c:pt idx="939">
                  <c:v>0.35112268518518519</c:v>
                </c:pt>
                <c:pt idx="940">
                  <c:v>0.35113425925925923</c:v>
                </c:pt>
                <c:pt idx="941">
                  <c:v>0.35114583333333332</c:v>
                </c:pt>
                <c:pt idx="942">
                  <c:v>0.35115740740740736</c:v>
                </c:pt>
                <c:pt idx="943">
                  <c:v>0.35115740740740736</c:v>
                </c:pt>
                <c:pt idx="944">
                  <c:v>0.35116898148148151</c:v>
                </c:pt>
                <c:pt idx="945">
                  <c:v>0.35118055555555555</c:v>
                </c:pt>
                <c:pt idx="946">
                  <c:v>0.35119212962962965</c:v>
                </c:pt>
                <c:pt idx="947">
                  <c:v>0.35120370370370368</c:v>
                </c:pt>
                <c:pt idx="948">
                  <c:v>0.35121527777777778</c:v>
                </c:pt>
                <c:pt idx="949">
                  <c:v>0.35122685185185182</c:v>
                </c:pt>
                <c:pt idx="950">
                  <c:v>0.35123842592592597</c:v>
                </c:pt>
                <c:pt idx="951">
                  <c:v>0.35125000000000001</c:v>
                </c:pt>
                <c:pt idx="952">
                  <c:v>0.3512615740740741</c:v>
                </c:pt>
                <c:pt idx="953">
                  <c:v>0.35127314814814814</c:v>
                </c:pt>
                <c:pt idx="954">
                  <c:v>0.35128472222222223</c:v>
                </c:pt>
                <c:pt idx="955">
                  <c:v>0.35129629629629627</c:v>
                </c:pt>
                <c:pt idx="956">
                  <c:v>0.35130787037037042</c:v>
                </c:pt>
                <c:pt idx="957">
                  <c:v>0.35131944444444446</c:v>
                </c:pt>
                <c:pt idx="958">
                  <c:v>0.3513310185185185</c:v>
                </c:pt>
                <c:pt idx="959">
                  <c:v>0.3513425925925926</c:v>
                </c:pt>
                <c:pt idx="960">
                  <c:v>0.35135416666666663</c:v>
                </c:pt>
                <c:pt idx="961">
                  <c:v>0.35136574074074073</c:v>
                </c:pt>
                <c:pt idx="962">
                  <c:v>0.35137731481481477</c:v>
                </c:pt>
                <c:pt idx="963">
                  <c:v>0.35138888888888892</c:v>
                </c:pt>
                <c:pt idx="964">
                  <c:v>0.35140046296296296</c:v>
                </c:pt>
                <c:pt idx="965">
                  <c:v>0.35141203703703705</c:v>
                </c:pt>
                <c:pt idx="966">
                  <c:v>0.35142361111111109</c:v>
                </c:pt>
                <c:pt idx="967">
                  <c:v>0.35143518518518518</c:v>
                </c:pt>
                <c:pt idx="968">
                  <c:v>0.35144675925925922</c:v>
                </c:pt>
                <c:pt idx="969">
                  <c:v>0.35215277777777776</c:v>
                </c:pt>
                <c:pt idx="970">
                  <c:v>0.35216435185185185</c:v>
                </c:pt>
                <c:pt idx="971">
                  <c:v>0.35217592592592589</c:v>
                </c:pt>
                <c:pt idx="972">
                  <c:v>0.35218750000000004</c:v>
                </c:pt>
                <c:pt idx="973">
                  <c:v>0.35219907407407408</c:v>
                </c:pt>
                <c:pt idx="974">
                  <c:v>0.35221064814814818</c:v>
                </c:pt>
                <c:pt idx="975">
                  <c:v>0.35222222222222221</c:v>
                </c:pt>
                <c:pt idx="976">
                  <c:v>0.35223379629629631</c:v>
                </c:pt>
                <c:pt idx="977">
                  <c:v>0.35224537037037035</c:v>
                </c:pt>
                <c:pt idx="978">
                  <c:v>0.3522569444444445</c:v>
                </c:pt>
                <c:pt idx="979">
                  <c:v>0.35226851851851854</c:v>
                </c:pt>
                <c:pt idx="980">
                  <c:v>0.35228009259259263</c:v>
                </c:pt>
                <c:pt idx="981">
                  <c:v>0.35229166666666667</c:v>
                </c:pt>
                <c:pt idx="982">
                  <c:v>0.35230324074074071</c:v>
                </c:pt>
                <c:pt idx="983">
                  <c:v>0.3523148148148148</c:v>
                </c:pt>
                <c:pt idx="984">
                  <c:v>0.35232638888888884</c:v>
                </c:pt>
                <c:pt idx="985">
                  <c:v>0.35233796296296299</c:v>
                </c:pt>
                <c:pt idx="986">
                  <c:v>0.35234953703703703</c:v>
                </c:pt>
                <c:pt idx="987">
                  <c:v>0.35236111111111112</c:v>
                </c:pt>
                <c:pt idx="988">
                  <c:v>0.35237268518518516</c:v>
                </c:pt>
                <c:pt idx="989">
                  <c:v>0.35238425925925926</c:v>
                </c:pt>
                <c:pt idx="990">
                  <c:v>0.3523958333333333</c:v>
                </c:pt>
                <c:pt idx="991">
                  <c:v>0.35240740740740745</c:v>
                </c:pt>
                <c:pt idx="992">
                  <c:v>0.35241898148148149</c:v>
                </c:pt>
                <c:pt idx="993">
                  <c:v>0.35243055555555558</c:v>
                </c:pt>
                <c:pt idx="994">
                  <c:v>0.35244212962962962</c:v>
                </c:pt>
                <c:pt idx="995">
                  <c:v>0.35245370370370371</c:v>
                </c:pt>
                <c:pt idx="996">
                  <c:v>0.35246527777777775</c:v>
                </c:pt>
                <c:pt idx="997">
                  <c:v>0.3524768518518519</c:v>
                </c:pt>
                <c:pt idx="998">
                  <c:v>0.35248842592592594</c:v>
                </c:pt>
                <c:pt idx="999">
                  <c:v>0.35250000000000004</c:v>
                </c:pt>
                <c:pt idx="1000">
                  <c:v>0.35251157407407407</c:v>
                </c:pt>
                <c:pt idx="1001">
                  <c:v>0.35252314814814811</c:v>
                </c:pt>
                <c:pt idx="1002">
                  <c:v>0.35253472222222221</c:v>
                </c:pt>
                <c:pt idx="1003">
                  <c:v>0.35254629629629625</c:v>
                </c:pt>
                <c:pt idx="1004">
                  <c:v>0.3525578703703704</c:v>
                </c:pt>
                <c:pt idx="1005">
                  <c:v>0.35256944444444444</c:v>
                </c:pt>
                <c:pt idx="1006">
                  <c:v>0.35258101851851853</c:v>
                </c:pt>
                <c:pt idx="1007">
                  <c:v>0.35259259259259257</c:v>
                </c:pt>
                <c:pt idx="1008">
                  <c:v>0.35260416666666666</c:v>
                </c:pt>
                <c:pt idx="1009">
                  <c:v>0.3526157407407407</c:v>
                </c:pt>
                <c:pt idx="1010">
                  <c:v>0.35262731481481485</c:v>
                </c:pt>
                <c:pt idx="1011">
                  <c:v>0.35263888888888889</c:v>
                </c:pt>
                <c:pt idx="1012">
                  <c:v>0.35265046296296299</c:v>
                </c:pt>
                <c:pt idx="1013">
                  <c:v>0.35265046296296299</c:v>
                </c:pt>
                <c:pt idx="1014">
                  <c:v>0.35266203703703702</c:v>
                </c:pt>
                <c:pt idx="1015">
                  <c:v>0.35267361111111112</c:v>
                </c:pt>
                <c:pt idx="1016">
                  <c:v>0.35268518518518516</c:v>
                </c:pt>
                <c:pt idx="1017">
                  <c:v>0.35269675925925931</c:v>
                </c:pt>
                <c:pt idx="1018">
                  <c:v>0.35270833333333335</c:v>
                </c:pt>
                <c:pt idx="1019">
                  <c:v>0.35299768518518521</c:v>
                </c:pt>
                <c:pt idx="1020">
                  <c:v>0.35300925925925924</c:v>
                </c:pt>
                <c:pt idx="1021">
                  <c:v>0.35302083333333334</c:v>
                </c:pt>
                <c:pt idx="1022">
                  <c:v>0.35303240740740738</c:v>
                </c:pt>
                <c:pt idx="1023">
                  <c:v>0.35304398148148147</c:v>
                </c:pt>
                <c:pt idx="1024">
                  <c:v>0.35305555555555551</c:v>
                </c:pt>
                <c:pt idx="1025">
                  <c:v>0.35306712962962966</c:v>
                </c:pt>
                <c:pt idx="1026">
                  <c:v>0.3530787037037037</c:v>
                </c:pt>
                <c:pt idx="1027">
                  <c:v>0.35309027777777779</c:v>
                </c:pt>
                <c:pt idx="1028">
                  <c:v>0.35310185185185183</c:v>
                </c:pt>
                <c:pt idx="1029">
                  <c:v>0.35311342592592593</c:v>
                </c:pt>
                <c:pt idx="1030">
                  <c:v>0.35312499999999997</c:v>
                </c:pt>
                <c:pt idx="1031">
                  <c:v>0.35313657407407412</c:v>
                </c:pt>
                <c:pt idx="1032">
                  <c:v>0.35314814814814816</c:v>
                </c:pt>
                <c:pt idx="1033">
                  <c:v>0.35315972222222225</c:v>
                </c:pt>
                <c:pt idx="1034">
                  <c:v>0.35317129629629629</c:v>
                </c:pt>
                <c:pt idx="1035">
                  <c:v>0.35318287037037038</c:v>
                </c:pt>
                <c:pt idx="1036">
                  <c:v>0.35319444444444442</c:v>
                </c:pt>
                <c:pt idx="1037">
                  <c:v>0.35320601851851857</c:v>
                </c:pt>
                <c:pt idx="1038">
                  <c:v>0.35321759259259261</c:v>
                </c:pt>
                <c:pt idx="1039">
                  <c:v>0.35322916666666665</c:v>
                </c:pt>
                <c:pt idx="1040">
                  <c:v>0.35324074074074074</c:v>
                </c:pt>
                <c:pt idx="1041">
                  <c:v>0.35325231481481478</c:v>
                </c:pt>
                <c:pt idx="1042">
                  <c:v>0.35326388888888888</c:v>
                </c:pt>
                <c:pt idx="1043">
                  <c:v>0.35327546296296292</c:v>
                </c:pt>
                <c:pt idx="1044">
                  <c:v>0.35328703703703707</c:v>
                </c:pt>
                <c:pt idx="1045">
                  <c:v>0.3532986111111111</c:v>
                </c:pt>
                <c:pt idx="1046">
                  <c:v>0.3533101851851852</c:v>
                </c:pt>
                <c:pt idx="1047">
                  <c:v>0.35332175925925924</c:v>
                </c:pt>
                <c:pt idx="1048">
                  <c:v>0.35333333333333333</c:v>
                </c:pt>
                <c:pt idx="1049">
                  <c:v>0.35334490740740737</c:v>
                </c:pt>
                <c:pt idx="1050">
                  <c:v>0.35334490740740737</c:v>
                </c:pt>
                <c:pt idx="1051">
                  <c:v>0.35335648148148152</c:v>
                </c:pt>
                <c:pt idx="1052">
                  <c:v>0.35336805555555556</c:v>
                </c:pt>
                <c:pt idx="1053">
                  <c:v>0.35337962962962965</c:v>
                </c:pt>
                <c:pt idx="1054">
                  <c:v>0.35339120370370369</c:v>
                </c:pt>
                <c:pt idx="1055">
                  <c:v>0.35340277777777779</c:v>
                </c:pt>
                <c:pt idx="1056">
                  <c:v>0.35341435185185183</c:v>
                </c:pt>
                <c:pt idx="1057">
                  <c:v>0.35342592592592598</c:v>
                </c:pt>
                <c:pt idx="1058">
                  <c:v>0.35343750000000002</c:v>
                </c:pt>
                <c:pt idx="1059">
                  <c:v>0.35344907407407405</c:v>
                </c:pt>
                <c:pt idx="1060">
                  <c:v>0.35346064814814815</c:v>
                </c:pt>
                <c:pt idx="1061">
                  <c:v>0.35347222222222219</c:v>
                </c:pt>
                <c:pt idx="1062">
                  <c:v>0.35348379629629628</c:v>
                </c:pt>
                <c:pt idx="1063">
                  <c:v>0.35349537037037032</c:v>
                </c:pt>
                <c:pt idx="1064">
                  <c:v>0.35373842592592591</c:v>
                </c:pt>
                <c:pt idx="1065">
                  <c:v>0.35375000000000001</c:v>
                </c:pt>
                <c:pt idx="1066">
                  <c:v>0.35376157407407405</c:v>
                </c:pt>
                <c:pt idx="1067">
                  <c:v>0.35377314814814814</c:v>
                </c:pt>
                <c:pt idx="1068">
                  <c:v>0.35378472222222218</c:v>
                </c:pt>
                <c:pt idx="1069">
                  <c:v>0.35379629629629633</c:v>
                </c:pt>
                <c:pt idx="1070">
                  <c:v>0.35380787037037037</c:v>
                </c:pt>
                <c:pt idx="1071">
                  <c:v>0.35381944444444446</c:v>
                </c:pt>
                <c:pt idx="1072">
                  <c:v>0.3538310185185185</c:v>
                </c:pt>
                <c:pt idx="1073">
                  <c:v>0.3538310185185185</c:v>
                </c:pt>
                <c:pt idx="1074">
                  <c:v>0.3538425925925926</c:v>
                </c:pt>
                <c:pt idx="1075">
                  <c:v>0.35385416666666664</c:v>
                </c:pt>
                <c:pt idx="1076">
                  <c:v>0.35386574074074079</c:v>
                </c:pt>
                <c:pt idx="1077">
                  <c:v>0.35387731481481483</c:v>
                </c:pt>
                <c:pt idx="1078">
                  <c:v>0.35388888888888892</c:v>
                </c:pt>
                <c:pt idx="1079">
                  <c:v>0.35390046296296296</c:v>
                </c:pt>
                <c:pt idx="1080">
                  <c:v>0.35391203703703705</c:v>
                </c:pt>
                <c:pt idx="1081">
                  <c:v>0.35392361111111109</c:v>
                </c:pt>
                <c:pt idx="1082">
                  <c:v>0.35393518518518513</c:v>
                </c:pt>
                <c:pt idx="1083">
                  <c:v>0.35394675925925928</c:v>
                </c:pt>
                <c:pt idx="1084">
                  <c:v>0.35395833333333332</c:v>
                </c:pt>
                <c:pt idx="1085">
                  <c:v>0.35396990740740741</c:v>
                </c:pt>
                <c:pt idx="1086">
                  <c:v>0.35398148148148145</c:v>
                </c:pt>
                <c:pt idx="1087">
                  <c:v>0.35399305555555555</c:v>
                </c:pt>
                <c:pt idx="1088">
                  <c:v>0.35400462962962959</c:v>
                </c:pt>
                <c:pt idx="1089">
                  <c:v>0.35401620370370374</c:v>
                </c:pt>
                <c:pt idx="1090">
                  <c:v>0.35402777777777777</c:v>
                </c:pt>
                <c:pt idx="1091">
                  <c:v>0.35403935185185187</c:v>
                </c:pt>
                <c:pt idx="1092">
                  <c:v>0.35405092592592591</c:v>
                </c:pt>
                <c:pt idx="1093">
                  <c:v>0.3540625</c:v>
                </c:pt>
                <c:pt idx="1094">
                  <c:v>0.35407407407407404</c:v>
                </c:pt>
                <c:pt idx="1095">
                  <c:v>0.35408564814814819</c:v>
                </c:pt>
                <c:pt idx="1096">
                  <c:v>0.35409722222222223</c:v>
                </c:pt>
                <c:pt idx="1097">
                  <c:v>0.35410879629629632</c:v>
                </c:pt>
                <c:pt idx="1098">
                  <c:v>0.35412037037037036</c:v>
                </c:pt>
                <c:pt idx="1099">
                  <c:v>0.35413194444444446</c:v>
                </c:pt>
                <c:pt idx="1100">
                  <c:v>0.3541435185185185</c:v>
                </c:pt>
                <c:pt idx="1101">
                  <c:v>0.35415509259259265</c:v>
                </c:pt>
                <c:pt idx="1102">
                  <c:v>0.35416666666666669</c:v>
                </c:pt>
                <c:pt idx="1103">
                  <c:v>0.35417824074074072</c:v>
                </c:pt>
                <c:pt idx="1104">
                  <c:v>0.35418981481481482</c:v>
                </c:pt>
                <c:pt idx="1105">
                  <c:v>0.35420138888888886</c:v>
                </c:pt>
                <c:pt idx="1106">
                  <c:v>0.35421296296296295</c:v>
                </c:pt>
                <c:pt idx="1107">
                  <c:v>0.35422453703703699</c:v>
                </c:pt>
                <c:pt idx="1108">
                  <c:v>0.35449074074074072</c:v>
                </c:pt>
                <c:pt idx="1109">
                  <c:v>0.35450231481481481</c:v>
                </c:pt>
                <c:pt idx="1110">
                  <c:v>0.35451388888888885</c:v>
                </c:pt>
                <c:pt idx="1111">
                  <c:v>0.354525462962963</c:v>
                </c:pt>
                <c:pt idx="1112">
                  <c:v>0.35453703703703704</c:v>
                </c:pt>
                <c:pt idx="1113">
                  <c:v>0.35454861111111113</c:v>
                </c:pt>
                <c:pt idx="1114">
                  <c:v>0.35456018518518517</c:v>
                </c:pt>
                <c:pt idx="1115">
                  <c:v>0.35457175925925927</c:v>
                </c:pt>
                <c:pt idx="1116">
                  <c:v>0.35458333333333331</c:v>
                </c:pt>
                <c:pt idx="1117">
                  <c:v>0.35459490740740746</c:v>
                </c:pt>
                <c:pt idx="1118">
                  <c:v>0.35460648148148149</c:v>
                </c:pt>
                <c:pt idx="1119">
                  <c:v>0.35461805555555559</c:v>
                </c:pt>
                <c:pt idx="1120">
                  <c:v>0.35462962962962963</c:v>
                </c:pt>
                <c:pt idx="1121">
                  <c:v>0.35464120370370367</c:v>
                </c:pt>
                <c:pt idx="1122">
                  <c:v>0.35465277777777776</c:v>
                </c:pt>
                <c:pt idx="1123">
                  <c:v>0.3546643518518518</c:v>
                </c:pt>
                <c:pt idx="1124">
                  <c:v>0.35467592592592595</c:v>
                </c:pt>
                <c:pt idx="1125">
                  <c:v>0.35468749999999999</c:v>
                </c:pt>
                <c:pt idx="1126">
                  <c:v>0.35469907407407408</c:v>
                </c:pt>
                <c:pt idx="1127">
                  <c:v>0.35471064814814812</c:v>
                </c:pt>
                <c:pt idx="1128">
                  <c:v>0.35472222222222222</c:v>
                </c:pt>
                <c:pt idx="1129">
                  <c:v>0.35473379629629626</c:v>
                </c:pt>
                <c:pt idx="1130">
                  <c:v>0.35474537037037041</c:v>
                </c:pt>
                <c:pt idx="1131">
                  <c:v>0.35475694444444444</c:v>
                </c:pt>
                <c:pt idx="1132">
                  <c:v>0.35476851851851854</c:v>
                </c:pt>
                <c:pt idx="1133">
                  <c:v>0.35478009259259258</c:v>
                </c:pt>
                <c:pt idx="1134">
                  <c:v>0.35479166666666667</c:v>
                </c:pt>
                <c:pt idx="1135">
                  <c:v>0.35480324074074071</c:v>
                </c:pt>
                <c:pt idx="1136">
                  <c:v>0.35481481481481486</c:v>
                </c:pt>
                <c:pt idx="1137">
                  <c:v>0.3548263888888889</c:v>
                </c:pt>
                <c:pt idx="1138">
                  <c:v>0.35483796296296299</c:v>
                </c:pt>
                <c:pt idx="1139">
                  <c:v>0.35484953703703703</c:v>
                </c:pt>
                <c:pt idx="1140">
                  <c:v>0.35486111111111113</c:v>
                </c:pt>
                <c:pt idx="1141">
                  <c:v>0.35487268518518517</c:v>
                </c:pt>
                <c:pt idx="1142">
                  <c:v>0.35488425925925932</c:v>
                </c:pt>
                <c:pt idx="1143">
                  <c:v>0.35488425925925932</c:v>
                </c:pt>
                <c:pt idx="1144">
                  <c:v>0.35489583333333335</c:v>
                </c:pt>
                <c:pt idx="1145">
                  <c:v>0.35490740740740739</c:v>
                </c:pt>
                <c:pt idx="1146">
                  <c:v>0.35491898148148149</c:v>
                </c:pt>
                <c:pt idx="1147">
                  <c:v>0.35493055555555553</c:v>
                </c:pt>
                <c:pt idx="1148">
                  <c:v>0.35494212962962962</c:v>
                </c:pt>
                <c:pt idx="1149">
                  <c:v>0.35495370370370366</c:v>
                </c:pt>
                <c:pt idx="1150">
                  <c:v>0.35496527777777781</c:v>
                </c:pt>
                <c:pt idx="1151">
                  <c:v>0.35497685185185185</c:v>
                </c:pt>
                <c:pt idx="1152">
                  <c:v>0.35498842592592594</c:v>
                </c:pt>
                <c:pt idx="1153">
                  <c:v>0.35499999999999998</c:v>
                </c:pt>
                <c:pt idx="1154">
                  <c:v>0.35501157407407408</c:v>
                </c:pt>
                <c:pt idx="1155">
                  <c:v>0.35502314814814812</c:v>
                </c:pt>
                <c:pt idx="1156">
                  <c:v>0.35503472222222227</c:v>
                </c:pt>
                <c:pt idx="1157">
                  <c:v>0.3550462962962963</c:v>
                </c:pt>
                <c:pt idx="1158">
                  <c:v>0.35532407407407413</c:v>
                </c:pt>
                <c:pt idx="1159">
                  <c:v>0.35533564814814816</c:v>
                </c:pt>
                <c:pt idx="1160">
                  <c:v>0.3553472222222222</c:v>
                </c:pt>
                <c:pt idx="1161">
                  <c:v>0.3553587962962963</c:v>
                </c:pt>
                <c:pt idx="1162">
                  <c:v>0.35537037037037034</c:v>
                </c:pt>
                <c:pt idx="1163">
                  <c:v>0.35538194444444443</c:v>
                </c:pt>
                <c:pt idx="1164">
                  <c:v>0.35539351851851847</c:v>
                </c:pt>
                <c:pt idx="1165">
                  <c:v>0.35540509259259262</c:v>
                </c:pt>
                <c:pt idx="1166">
                  <c:v>0.35541666666666666</c:v>
                </c:pt>
                <c:pt idx="1167">
                  <c:v>0.35542824074074075</c:v>
                </c:pt>
                <c:pt idx="1168">
                  <c:v>0.35543981481481479</c:v>
                </c:pt>
                <c:pt idx="1169">
                  <c:v>0.35545138888888889</c:v>
                </c:pt>
                <c:pt idx="1170">
                  <c:v>0.35546296296296293</c:v>
                </c:pt>
                <c:pt idx="1171">
                  <c:v>0.35547453703703707</c:v>
                </c:pt>
                <c:pt idx="1172">
                  <c:v>0.35548611111111111</c:v>
                </c:pt>
                <c:pt idx="1173">
                  <c:v>0.35549768518518521</c:v>
                </c:pt>
                <c:pt idx="1174">
                  <c:v>0.35550925925925925</c:v>
                </c:pt>
                <c:pt idx="1175">
                  <c:v>0.35552083333333334</c:v>
                </c:pt>
                <c:pt idx="1176">
                  <c:v>0.35553240740740738</c:v>
                </c:pt>
                <c:pt idx="1177">
                  <c:v>0.35554398148148153</c:v>
                </c:pt>
                <c:pt idx="1178">
                  <c:v>0.35555555555555557</c:v>
                </c:pt>
                <c:pt idx="1179">
                  <c:v>0.35556712962962966</c:v>
                </c:pt>
                <c:pt idx="1180">
                  <c:v>0.35556712962962966</c:v>
                </c:pt>
                <c:pt idx="1181">
                  <c:v>0.3555787037037037</c:v>
                </c:pt>
                <c:pt idx="1182">
                  <c:v>0.35559027777777774</c:v>
                </c:pt>
                <c:pt idx="1183">
                  <c:v>0.35560185185185184</c:v>
                </c:pt>
                <c:pt idx="1184">
                  <c:v>0.35561342592592587</c:v>
                </c:pt>
                <c:pt idx="1185">
                  <c:v>0.35562500000000002</c:v>
                </c:pt>
                <c:pt idx="1186">
                  <c:v>0.35563657407407406</c:v>
                </c:pt>
                <c:pt idx="1187">
                  <c:v>0.35564814814814816</c:v>
                </c:pt>
                <c:pt idx="1188">
                  <c:v>0.3556597222222222</c:v>
                </c:pt>
                <c:pt idx="1189">
                  <c:v>0.35567129629629629</c:v>
                </c:pt>
                <c:pt idx="1190">
                  <c:v>0.35568287037037033</c:v>
                </c:pt>
                <c:pt idx="1191">
                  <c:v>0.35569444444444448</c:v>
                </c:pt>
                <c:pt idx="1192">
                  <c:v>0.35570601851851852</c:v>
                </c:pt>
                <c:pt idx="1193">
                  <c:v>0.35571759259259261</c:v>
                </c:pt>
                <c:pt idx="1194">
                  <c:v>0.35572916666666665</c:v>
                </c:pt>
                <c:pt idx="1195">
                  <c:v>0.35574074074074075</c:v>
                </c:pt>
                <c:pt idx="1196">
                  <c:v>0.35575231481481479</c:v>
                </c:pt>
                <c:pt idx="1197">
                  <c:v>0.35576388888888894</c:v>
                </c:pt>
                <c:pt idx="1198">
                  <c:v>0.35707175925925921</c:v>
                </c:pt>
                <c:pt idx="1199">
                  <c:v>0.35708333333333336</c:v>
                </c:pt>
                <c:pt idx="1200">
                  <c:v>0.3570949074074074</c:v>
                </c:pt>
                <c:pt idx="1201">
                  <c:v>0.3571064814814815</c:v>
                </c:pt>
                <c:pt idx="1202">
                  <c:v>0.35711805555555554</c:v>
                </c:pt>
                <c:pt idx="1203">
                  <c:v>0.35712962962962963</c:v>
                </c:pt>
                <c:pt idx="1204">
                  <c:v>0.35714120370370367</c:v>
                </c:pt>
                <c:pt idx="1205">
                  <c:v>0.35715277777777782</c:v>
                </c:pt>
                <c:pt idx="1206">
                  <c:v>0.35716435185185186</c:v>
                </c:pt>
                <c:pt idx="1207">
                  <c:v>0.35717592592592595</c:v>
                </c:pt>
                <c:pt idx="1208">
                  <c:v>0.35718749999999999</c:v>
                </c:pt>
                <c:pt idx="1209">
                  <c:v>0.35719907407407409</c:v>
                </c:pt>
                <c:pt idx="1210">
                  <c:v>0.35721064814814812</c:v>
                </c:pt>
                <c:pt idx="1211">
                  <c:v>0.35722222222222227</c:v>
                </c:pt>
                <c:pt idx="1212">
                  <c:v>0.35723379629629631</c:v>
                </c:pt>
                <c:pt idx="1213">
                  <c:v>0.35724537037037035</c:v>
                </c:pt>
                <c:pt idx="1214">
                  <c:v>0.35725694444444445</c:v>
                </c:pt>
                <c:pt idx="1215">
                  <c:v>0.35726851851851849</c:v>
                </c:pt>
                <c:pt idx="1216">
                  <c:v>0.35728009259259258</c:v>
                </c:pt>
                <c:pt idx="1217">
                  <c:v>0.35729166666666662</c:v>
                </c:pt>
                <c:pt idx="1218">
                  <c:v>0.35730324074074077</c:v>
                </c:pt>
                <c:pt idx="1219">
                  <c:v>0.35731481481481481</c:v>
                </c:pt>
                <c:pt idx="1220">
                  <c:v>0.3573263888888889</c:v>
                </c:pt>
                <c:pt idx="1221">
                  <c:v>0.35733796296296294</c:v>
                </c:pt>
                <c:pt idx="1222">
                  <c:v>0.35734953703703703</c:v>
                </c:pt>
                <c:pt idx="1223">
                  <c:v>0.35736111111111107</c:v>
                </c:pt>
                <c:pt idx="1224">
                  <c:v>0.35737268518518522</c:v>
                </c:pt>
                <c:pt idx="1225">
                  <c:v>0.35738425925925926</c:v>
                </c:pt>
                <c:pt idx="1226">
                  <c:v>0.35739583333333336</c:v>
                </c:pt>
                <c:pt idx="1227">
                  <c:v>0.3574074074074074</c:v>
                </c:pt>
                <c:pt idx="1228">
                  <c:v>0.35741898148148149</c:v>
                </c:pt>
                <c:pt idx="1229">
                  <c:v>0.35743055555555553</c:v>
                </c:pt>
                <c:pt idx="1230">
                  <c:v>0.35744212962962968</c:v>
                </c:pt>
                <c:pt idx="1231">
                  <c:v>0.35745370370370372</c:v>
                </c:pt>
                <c:pt idx="1232">
                  <c:v>0.35746527777777781</c:v>
                </c:pt>
                <c:pt idx="1233">
                  <c:v>0.35747685185185185</c:v>
                </c:pt>
                <c:pt idx="1234">
                  <c:v>0.35748842592592589</c:v>
                </c:pt>
                <c:pt idx="1235">
                  <c:v>0.35749999999999998</c:v>
                </c:pt>
                <c:pt idx="1236">
                  <c:v>0.35751157407407402</c:v>
                </c:pt>
                <c:pt idx="1237">
                  <c:v>0.35752314814814817</c:v>
                </c:pt>
                <c:pt idx="1238">
                  <c:v>0.35753472222222221</c:v>
                </c:pt>
                <c:pt idx="1239">
                  <c:v>0.35754629629629631</c:v>
                </c:pt>
                <c:pt idx="1240">
                  <c:v>0.35755787037037035</c:v>
                </c:pt>
                <c:pt idx="1241">
                  <c:v>0.35756944444444444</c:v>
                </c:pt>
                <c:pt idx="1242">
                  <c:v>0.35758101851851848</c:v>
                </c:pt>
                <c:pt idx="1243">
                  <c:v>0.35759259259259263</c:v>
                </c:pt>
                <c:pt idx="1244">
                  <c:v>0.35760416666666667</c:v>
                </c:pt>
                <c:pt idx="1245">
                  <c:v>0.35761574074074076</c:v>
                </c:pt>
                <c:pt idx="1246">
                  <c:v>0.3576273148148148</c:v>
                </c:pt>
                <c:pt idx="1247">
                  <c:v>0.3576388888888889</c:v>
                </c:pt>
                <c:pt idx="1248">
                  <c:v>0.35765046296296293</c:v>
                </c:pt>
                <c:pt idx="1249">
                  <c:v>0.35766203703703708</c:v>
                </c:pt>
                <c:pt idx="1250">
                  <c:v>0.35767361111111112</c:v>
                </c:pt>
                <c:pt idx="1251">
                  <c:v>0.35768518518518522</c:v>
                </c:pt>
                <c:pt idx="1252">
                  <c:v>0.35769675925925926</c:v>
                </c:pt>
                <c:pt idx="1253">
                  <c:v>0.35770833333333335</c:v>
                </c:pt>
                <c:pt idx="1254">
                  <c:v>0.35771990740740739</c:v>
                </c:pt>
                <c:pt idx="1255">
                  <c:v>0.35773148148148143</c:v>
                </c:pt>
                <c:pt idx="1256">
                  <c:v>0.35774305555555558</c:v>
                </c:pt>
                <c:pt idx="1257">
                  <c:v>0.35775462962962962</c:v>
                </c:pt>
                <c:pt idx="1258">
                  <c:v>0.35776620370370371</c:v>
                </c:pt>
                <c:pt idx="1259">
                  <c:v>0.35777777777777775</c:v>
                </c:pt>
                <c:pt idx="1260">
                  <c:v>0.35778935185185184</c:v>
                </c:pt>
                <c:pt idx="1261">
                  <c:v>0.35780092592592588</c:v>
                </c:pt>
                <c:pt idx="1262">
                  <c:v>0.35780092592592588</c:v>
                </c:pt>
              </c:numCache>
            </c:numRef>
          </c:xVal>
          <c:yVal>
            <c:numRef>
              <c:f>'Lab 5'!$C$2:$C$1264</c:f>
              <c:numCache>
                <c:formatCode>General</c:formatCode>
                <c:ptCount val="1263"/>
                <c:pt idx="0">
                  <c:v>17.53</c:v>
                </c:pt>
                <c:pt idx="1">
                  <c:v>17.510000000000002</c:v>
                </c:pt>
                <c:pt idx="2">
                  <c:v>17.41</c:v>
                </c:pt>
                <c:pt idx="3">
                  <c:v>17.11</c:v>
                </c:pt>
                <c:pt idx="4">
                  <c:v>17.010000000000002</c:v>
                </c:pt>
                <c:pt idx="5">
                  <c:v>16.89</c:v>
                </c:pt>
                <c:pt idx="6">
                  <c:v>17.09</c:v>
                </c:pt>
                <c:pt idx="7">
                  <c:v>17.05</c:v>
                </c:pt>
                <c:pt idx="8">
                  <c:v>17.010000000000002</c:v>
                </c:pt>
                <c:pt idx="9">
                  <c:v>16.989999999999998</c:v>
                </c:pt>
                <c:pt idx="10">
                  <c:v>16.989999999999998</c:v>
                </c:pt>
                <c:pt idx="11">
                  <c:v>17.05</c:v>
                </c:pt>
                <c:pt idx="12">
                  <c:v>17.010000000000002</c:v>
                </c:pt>
                <c:pt idx="13">
                  <c:v>16.89</c:v>
                </c:pt>
                <c:pt idx="14">
                  <c:v>17.11</c:v>
                </c:pt>
                <c:pt idx="15">
                  <c:v>17.05</c:v>
                </c:pt>
                <c:pt idx="16">
                  <c:v>17.11</c:v>
                </c:pt>
                <c:pt idx="17">
                  <c:v>17.11</c:v>
                </c:pt>
                <c:pt idx="18">
                  <c:v>17.149999999999999</c:v>
                </c:pt>
                <c:pt idx="19">
                  <c:v>17.309999999999999</c:v>
                </c:pt>
                <c:pt idx="20">
                  <c:v>17.670000000000002</c:v>
                </c:pt>
                <c:pt idx="21">
                  <c:v>17.73</c:v>
                </c:pt>
                <c:pt idx="22">
                  <c:v>17.63</c:v>
                </c:pt>
                <c:pt idx="23">
                  <c:v>17.47</c:v>
                </c:pt>
                <c:pt idx="24">
                  <c:v>17.47</c:v>
                </c:pt>
                <c:pt idx="25">
                  <c:v>17.37</c:v>
                </c:pt>
                <c:pt idx="26">
                  <c:v>17.309999999999999</c:v>
                </c:pt>
                <c:pt idx="27">
                  <c:v>17.309999999999999</c:v>
                </c:pt>
                <c:pt idx="28">
                  <c:v>17.11</c:v>
                </c:pt>
                <c:pt idx="29">
                  <c:v>17.21</c:v>
                </c:pt>
                <c:pt idx="30">
                  <c:v>16.989999999999998</c:v>
                </c:pt>
                <c:pt idx="31">
                  <c:v>16.989999999999998</c:v>
                </c:pt>
                <c:pt idx="32">
                  <c:v>17.09</c:v>
                </c:pt>
                <c:pt idx="33">
                  <c:v>17.09</c:v>
                </c:pt>
                <c:pt idx="34">
                  <c:v>17.010000000000002</c:v>
                </c:pt>
                <c:pt idx="35">
                  <c:v>17.11</c:v>
                </c:pt>
                <c:pt idx="36">
                  <c:v>17.149999999999999</c:v>
                </c:pt>
                <c:pt idx="37">
                  <c:v>17.05</c:v>
                </c:pt>
                <c:pt idx="38">
                  <c:v>17.09</c:v>
                </c:pt>
                <c:pt idx="39">
                  <c:v>17.25</c:v>
                </c:pt>
                <c:pt idx="40">
                  <c:v>17.149999999999999</c:v>
                </c:pt>
                <c:pt idx="41">
                  <c:v>17.010000000000002</c:v>
                </c:pt>
                <c:pt idx="42">
                  <c:v>17.329999999999998</c:v>
                </c:pt>
                <c:pt idx="43">
                  <c:v>17.309999999999999</c:v>
                </c:pt>
                <c:pt idx="44">
                  <c:v>17.329999999999998</c:v>
                </c:pt>
                <c:pt idx="45">
                  <c:v>17.21</c:v>
                </c:pt>
                <c:pt idx="46">
                  <c:v>17.149999999999999</c:v>
                </c:pt>
                <c:pt idx="47">
                  <c:v>17.21</c:v>
                </c:pt>
                <c:pt idx="48">
                  <c:v>17.21</c:v>
                </c:pt>
                <c:pt idx="49">
                  <c:v>17.309999999999999</c:v>
                </c:pt>
                <c:pt idx="50">
                  <c:v>17.329999999999998</c:v>
                </c:pt>
                <c:pt idx="51">
                  <c:v>17.27</c:v>
                </c:pt>
                <c:pt idx="52">
                  <c:v>17.510000000000002</c:v>
                </c:pt>
                <c:pt idx="53">
                  <c:v>17.41</c:v>
                </c:pt>
                <c:pt idx="54">
                  <c:v>17.309999999999999</c:v>
                </c:pt>
                <c:pt idx="55">
                  <c:v>17.309999999999999</c:v>
                </c:pt>
                <c:pt idx="56">
                  <c:v>17.37</c:v>
                </c:pt>
                <c:pt idx="57">
                  <c:v>17.37</c:v>
                </c:pt>
                <c:pt idx="58">
                  <c:v>15.93</c:v>
                </c:pt>
                <c:pt idx="59">
                  <c:v>16.850000000000001</c:v>
                </c:pt>
                <c:pt idx="60">
                  <c:v>21.15</c:v>
                </c:pt>
                <c:pt idx="61">
                  <c:v>22.93</c:v>
                </c:pt>
                <c:pt idx="62">
                  <c:v>21.33</c:v>
                </c:pt>
                <c:pt idx="63">
                  <c:v>21.51</c:v>
                </c:pt>
                <c:pt idx="64">
                  <c:v>29.39</c:v>
                </c:pt>
                <c:pt idx="65">
                  <c:v>29.69</c:v>
                </c:pt>
                <c:pt idx="66">
                  <c:v>29.15</c:v>
                </c:pt>
                <c:pt idx="67">
                  <c:v>32.25</c:v>
                </c:pt>
                <c:pt idx="68">
                  <c:v>34.97</c:v>
                </c:pt>
                <c:pt idx="69">
                  <c:v>31.85</c:v>
                </c:pt>
                <c:pt idx="70">
                  <c:v>29.59</c:v>
                </c:pt>
                <c:pt idx="71">
                  <c:v>15.11</c:v>
                </c:pt>
                <c:pt idx="72">
                  <c:v>10.99</c:v>
                </c:pt>
                <c:pt idx="73">
                  <c:v>12.97</c:v>
                </c:pt>
                <c:pt idx="74">
                  <c:v>12.27</c:v>
                </c:pt>
                <c:pt idx="75">
                  <c:v>12.03</c:v>
                </c:pt>
                <c:pt idx="76">
                  <c:v>11.99</c:v>
                </c:pt>
                <c:pt idx="77">
                  <c:v>9.19</c:v>
                </c:pt>
                <c:pt idx="78">
                  <c:v>18.850000000000001</c:v>
                </c:pt>
                <c:pt idx="79">
                  <c:v>17.309999999999999</c:v>
                </c:pt>
                <c:pt idx="80">
                  <c:v>17.309999999999999</c:v>
                </c:pt>
                <c:pt idx="81">
                  <c:v>17.149999999999999</c:v>
                </c:pt>
                <c:pt idx="82">
                  <c:v>17.27</c:v>
                </c:pt>
                <c:pt idx="83">
                  <c:v>17.170000000000002</c:v>
                </c:pt>
                <c:pt idx="84">
                  <c:v>17.170000000000002</c:v>
                </c:pt>
                <c:pt idx="85">
                  <c:v>17.09</c:v>
                </c:pt>
                <c:pt idx="86">
                  <c:v>17.010000000000002</c:v>
                </c:pt>
                <c:pt idx="87">
                  <c:v>17.010000000000002</c:v>
                </c:pt>
                <c:pt idx="88">
                  <c:v>17.010000000000002</c:v>
                </c:pt>
                <c:pt idx="89">
                  <c:v>17.170000000000002</c:v>
                </c:pt>
                <c:pt idx="90">
                  <c:v>17.149999999999999</c:v>
                </c:pt>
                <c:pt idx="91">
                  <c:v>17.149999999999999</c:v>
                </c:pt>
                <c:pt idx="92">
                  <c:v>17.21</c:v>
                </c:pt>
                <c:pt idx="93">
                  <c:v>17.25</c:v>
                </c:pt>
                <c:pt idx="94">
                  <c:v>17.25</c:v>
                </c:pt>
                <c:pt idx="95">
                  <c:v>17.170000000000002</c:v>
                </c:pt>
                <c:pt idx="96">
                  <c:v>16.989999999999998</c:v>
                </c:pt>
                <c:pt idx="97">
                  <c:v>17.010000000000002</c:v>
                </c:pt>
                <c:pt idx="98">
                  <c:v>17.010000000000002</c:v>
                </c:pt>
                <c:pt idx="99">
                  <c:v>16.989999999999998</c:v>
                </c:pt>
                <c:pt idx="100">
                  <c:v>17.010000000000002</c:v>
                </c:pt>
                <c:pt idx="101">
                  <c:v>16.89</c:v>
                </c:pt>
                <c:pt idx="102">
                  <c:v>17.149999999999999</c:v>
                </c:pt>
                <c:pt idx="103">
                  <c:v>17.37</c:v>
                </c:pt>
                <c:pt idx="104">
                  <c:v>17.329999999999998</c:v>
                </c:pt>
                <c:pt idx="105">
                  <c:v>17.170000000000002</c:v>
                </c:pt>
                <c:pt idx="106">
                  <c:v>17.05</c:v>
                </c:pt>
                <c:pt idx="107">
                  <c:v>17.149999999999999</c:v>
                </c:pt>
                <c:pt idx="108">
                  <c:v>17.09</c:v>
                </c:pt>
                <c:pt idx="109">
                  <c:v>17.149999999999999</c:v>
                </c:pt>
                <c:pt idx="110">
                  <c:v>17.329999999999998</c:v>
                </c:pt>
                <c:pt idx="111">
                  <c:v>17.25</c:v>
                </c:pt>
                <c:pt idx="112">
                  <c:v>17.25</c:v>
                </c:pt>
                <c:pt idx="113">
                  <c:v>17.25</c:v>
                </c:pt>
                <c:pt idx="114">
                  <c:v>17.47</c:v>
                </c:pt>
                <c:pt idx="115">
                  <c:v>17.41</c:v>
                </c:pt>
                <c:pt idx="116">
                  <c:v>17.170000000000002</c:v>
                </c:pt>
                <c:pt idx="117">
                  <c:v>17.010000000000002</c:v>
                </c:pt>
                <c:pt idx="118">
                  <c:v>17.09</c:v>
                </c:pt>
                <c:pt idx="119">
                  <c:v>17.010000000000002</c:v>
                </c:pt>
                <c:pt idx="120">
                  <c:v>17.05</c:v>
                </c:pt>
                <c:pt idx="121">
                  <c:v>17.309999999999999</c:v>
                </c:pt>
                <c:pt idx="122">
                  <c:v>17.21</c:v>
                </c:pt>
                <c:pt idx="123">
                  <c:v>17.37</c:v>
                </c:pt>
                <c:pt idx="124">
                  <c:v>17.41</c:v>
                </c:pt>
                <c:pt idx="125">
                  <c:v>17.37</c:v>
                </c:pt>
                <c:pt idx="126">
                  <c:v>17.27</c:v>
                </c:pt>
                <c:pt idx="127">
                  <c:v>17.21</c:v>
                </c:pt>
                <c:pt idx="128">
                  <c:v>18.09</c:v>
                </c:pt>
                <c:pt idx="129">
                  <c:v>17.690000000000001</c:v>
                </c:pt>
                <c:pt idx="130">
                  <c:v>17.53</c:v>
                </c:pt>
                <c:pt idx="131">
                  <c:v>17.690000000000001</c:v>
                </c:pt>
                <c:pt idx="132">
                  <c:v>17.510000000000002</c:v>
                </c:pt>
                <c:pt idx="133">
                  <c:v>17.59</c:v>
                </c:pt>
                <c:pt idx="134">
                  <c:v>17.75</c:v>
                </c:pt>
                <c:pt idx="135">
                  <c:v>17.670000000000002</c:v>
                </c:pt>
                <c:pt idx="136">
                  <c:v>17.47</c:v>
                </c:pt>
                <c:pt idx="137">
                  <c:v>17.21</c:v>
                </c:pt>
                <c:pt idx="138">
                  <c:v>17.41</c:v>
                </c:pt>
                <c:pt idx="139">
                  <c:v>17.170000000000002</c:v>
                </c:pt>
                <c:pt idx="140">
                  <c:v>17.25</c:v>
                </c:pt>
                <c:pt idx="141">
                  <c:v>17.329999999999998</c:v>
                </c:pt>
                <c:pt idx="142">
                  <c:v>17.170000000000002</c:v>
                </c:pt>
                <c:pt idx="143">
                  <c:v>17.11</c:v>
                </c:pt>
                <c:pt idx="144">
                  <c:v>17.11</c:v>
                </c:pt>
                <c:pt idx="145">
                  <c:v>17.27</c:v>
                </c:pt>
                <c:pt idx="146">
                  <c:v>17.41</c:v>
                </c:pt>
                <c:pt idx="147">
                  <c:v>17.329999999999998</c:v>
                </c:pt>
                <c:pt idx="148">
                  <c:v>17.27</c:v>
                </c:pt>
                <c:pt idx="149">
                  <c:v>17.329999999999998</c:v>
                </c:pt>
                <c:pt idx="150">
                  <c:v>17.21</c:v>
                </c:pt>
                <c:pt idx="151">
                  <c:v>17.329999999999998</c:v>
                </c:pt>
                <c:pt idx="152">
                  <c:v>17.329999999999998</c:v>
                </c:pt>
                <c:pt idx="153">
                  <c:v>17.329999999999998</c:v>
                </c:pt>
                <c:pt idx="154">
                  <c:v>17.53</c:v>
                </c:pt>
                <c:pt idx="155">
                  <c:v>17.57</c:v>
                </c:pt>
                <c:pt idx="156">
                  <c:v>17.670000000000002</c:v>
                </c:pt>
                <c:pt idx="157">
                  <c:v>17.43</c:v>
                </c:pt>
                <c:pt idx="158">
                  <c:v>17.510000000000002</c:v>
                </c:pt>
                <c:pt idx="159">
                  <c:v>17.510000000000002</c:v>
                </c:pt>
                <c:pt idx="160">
                  <c:v>17.43</c:v>
                </c:pt>
                <c:pt idx="161">
                  <c:v>17.170000000000002</c:v>
                </c:pt>
                <c:pt idx="162">
                  <c:v>17.329999999999998</c:v>
                </c:pt>
                <c:pt idx="163">
                  <c:v>17.309999999999999</c:v>
                </c:pt>
                <c:pt idx="164">
                  <c:v>17.43</c:v>
                </c:pt>
                <c:pt idx="165">
                  <c:v>17.53</c:v>
                </c:pt>
                <c:pt idx="166">
                  <c:v>17.37</c:v>
                </c:pt>
                <c:pt idx="167">
                  <c:v>17.47</c:v>
                </c:pt>
                <c:pt idx="168">
                  <c:v>17.510000000000002</c:v>
                </c:pt>
                <c:pt idx="169">
                  <c:v>17.43</c:v>
                </c:pt>
                <c:pt idx="170">
                  <c:v>17.43</c:v>
                </c:pt>
                <c:pt idx="171">
                  <c:v>17.53</c:v>
                </c:pt>
                <c:pt idx="172">
                  <c:v>17.670000000000002</c:v>
                </c:pt>
                <c:pt idx="173">
                  <c:v>17.79</c:v>
                </c:pt>
                <c:pt idx="174">
                  <c:v>17.59</c:v>
                </c:pt>
                <c:pt idx="175">
                  <c:v>17.73</c:v>
                </c:pt>
                <c:pt idx="176">
                  <c:v>16.690000000000001</c:v>
                </c:pt>
                <c:pt idx="177">
                  <c:v>16.690000000000001</c:v>
                </c:pt>
                <c:pt idx="178">
                  <c:v>16.95</c:v>
                </c:pt>
                <c:pt idx="179">
                  <c:v>16.79</c:v>
                </c:pt>
                <c:pt idx="180">
                  <c:v>16.73</c:v>
                </c:pt>
                <c:pt idx="181">
                  <c:v>16.649999999999999</c:v>
                </c:pt>
                <c:pt idx="182">
                  <c:v>16.75</c:v>
                </c:pt>
                <c:pt idx="183">
                  <c:v>16.79</c:v>
                </c:pt>
                <c:pt idx="184">
                  <c:v>16.73</c:v>
                </c:pt>
                <c:pt idx="185">
                  <c:v>16.989999999999998</c:v>
                </c:pt>
                <c:pt idx="186">
                  <c:v>17.170000000000002</c:v>
                </c:pt>
                <c:pt idx="187">
                  <c:v>17.05</c:v>
                </c:pt>
                <c:pt idx="188">
                  <c:v>16.91</c:v>
                </c:pt>
                <c:pt idx="189">
                  <c:v>16.91</c:v>
                </c:pt>
                <c:pt idx="190">
                  <c:v>17.21</c:v>
                </c:pt>
                <c:pt idx="191">
                  <c:v>17.329999999999998</c:v>
                </c:pt>
                <c:pt idx="192">
                  <c:v>17.37</c:v>
                </c:pt>
                <c:pt idx="193">
                  <c:v>17.309999999999999</c:v>
                </c:pt>
                <c:pt idx="194">
                  <c:v>17.309999999999999</c:v>
                </c:pt>
                <c:pt idx="195">
                  <c:v>17.27</c:v>
                </c:pt>
                <c:pt idx="196">
                  <c:v>17.309999999999999</c:v>
                </c:pt>
                <c:pt idx="197">
                  <c:v>17.25</c:v>
                </c:pt>
                <c:pt idx="198">
                  <c:v>17.05</c:v>
                </c:pt>
                <c:pt idx="199">
                  <c:v>17.010000000000002</c:v>
                </c:pt>
                <c:pt idx="200">
                  <c:v>17.149999999999999</c:v>
                </c:pt>
                <c:pt idx="201">
                  <c:v>17.11</c:v>
                </c:pt>
                <c:pt idx="202">
                  <c:v>17.41</c:v>
                </c:pt>
                <c:pt idx="203">
                  <c:v>17.149999999999999</c:v>
                </c:pt>
                <c:pt idx="204">
                  <c:v>17.25</c:v>
                </c:pt>
                <c:pt idx="205">
                  <c:v>17.170000000000002</c:v>
                </c:pt>
                <c:pt idx="206">
                  <c:v>17.25</c:v>
                </c:pt>
                <c:pt idx="207">
                  <c:v>17.27</c:v>
                </c:pt>
                <c:pt idx="208">
                  <c:v>17.25</c:v>
                </c:pt>
                <c:pt idx="209">
                  <c:v>17.25</c:v>
                </c:pt>
                <c:pt idx="210">
                  <c:v>17.170000000000002</c:v>
                </c:pt>
                <c:pt idx="211">
                  <c:v>17.21</c:v>
                </c:pt>
                <c:pt idx="212">
                  <c:v>17.05</c:v>
                </c:pt>
                <c:pt idx="213">
                  <c:v>17.149999999999999</c:v>
                </c:pt>
                <c:pt idx="214">
                  <c:v>17.170000000000002</c:v>
                </c:pt>
                <c:pt idx="215">
                  <c:v>17.25</c:v>
                </c:pt>
                <c:pt idx="216">
                  <c:v>17.43</c:v>
                </c:pt>
                <c:pt idx="217">
                  <c:v>18.43</c:v>
                </c:pt>
                <c:pt idx="218">
                  <c:v>17.75</c:v>
                </c:pt>
                <c:pt idx="219">
                  <c:v>17.63</c:v>
                </c:pt>
                <c:pt idx="220">
                  <c:v>17.690000000000001</c:v>
                </c:pt>
                <c:pt idx="221">
                  <c:v>17.690000000000001</c:v>
                </c:pt>
                <c:pt idx="222">
                  <c:v>17.63</c:v>
                </c:pt>
                <c:pt idx="223">
                  <c:v>17.63</c:v>
                </c:pt>
                <c:pt idx="224">
                  <c:v>17.53</c:v>
                </c:pt>
                <c:pt idx="225">
                  <c:v>17.510000000000002</c:v>
                </c:pt>
                <c:pt idx="226">
                  <c:v>17.53</c:v>
                </c:pt>
                <c:pt idx="227">
                  <c:v>17.43</c:v>
                </c:pt>
                <c:pt idx="228">
                  <c:v>17.53</c:v>
                </c:pt>
                <c:pt idx="229">
                  <c:v>17.510000000000002</c:v>
                </c:pt>
                <c:pt idx="230">
                  <c:v>17.53</c:v>
                </c:pt>
                <c:pt idx="231">
                  <c:v>17.670000000000002</c:v>
                </c:pt>
                <c:pt idx="232">
                  <c:v>17.59</c:v>
                </c:pt>
                <c:pt idx="233">
                  <c:v>17.670000000000002</c:v>
                </c:pt>
                <c:pt idx="234">
                  <c:v>17.690000000000001</c:v>
                </c:pt>
                <c:pt idx="235">
                  <c:v>17.79</c:v>
                </c:pt>
                <c:pt idx="236">
                  <c:v>17.73</c:v>
                </c:pt>
                <c:pt idx="237">
                  <c:v>17.73</c:v>
                </c:pt>
                <c:pt idx="238">
                  <c:v>17.75</c:v>
                </c:pt>
                <c:pt idx="239">
                  <c:v>17.690000000000001</c:v>
                </c:pt>
                <c:pt idx="240">
                  <c:v>17.690000000000001</c:v>
                </c:pt>
                <c:pt idx="241">
                  <c:v>17.670000000000002</c:v>
                </c:pt>
                <c:pt idx="242">
                  <c:v>17.79</c:v>
                </c:pt>
                <c:pt idx="243">
                  <c:v>17.75</c:v>
                </c:pt>
                <c:pt idx="244">
                  <c:v>17.850000000000001</c:v>
                </c:pt>
                <c:pt idx="245">
                  <c:v>17.73</c:v>
                </c:pt>
                <c:pt idx="246">
                  <c:v>17.79</c:v>
                </c:pt>
                <c:pt idx="247">
                  <c:v>17.63</c:v>
                </c:pt>
                <c:pt idx="248">
                  <c:v>17.690000000000001</c:v>
                </c:pt>
                <c:pt idx="249">
                  <c:v>17.73</c:v>
                </c:pt>
                <c:pt idx="250">
                  <c:v>17.73</c:v>
                </c:pt>
                <c:pt idx="251">
                  <c:v>17.89</c:v>
                </c:pt>
                <c:pt idx="252">
                  <c:v>17.79</c:v>
                </c:pt>
                <c:pt idx="253">
                  <c:v>17.79</c:v>
                </c:pt>
                <c:pt idx="254">
                  <c:v>17.989999999999998</c:v>
                </c:pt>
                <c:pt idx="255">
                  <c:v>17.95</c:v>
                </c:pt>
                <c:pt idx="256">
                  <c:v>17.63</c:v>
                </c:pt>
                <c:pt idx="257">
                  <c:v>17.510000000000002</c:v>
                </c:pt>
                <c:pt idx="258">
                  <c:v>17.670000000000002</c:v>
                </c:pt>
                <c:pt idx="259">
                  <c:v>17.59</c:v>
                </c:pt>
                <c:pt idx="260">
                  <c:v>17.43</c:v>
                </c:pt>
                <c:pt idx="261">
                  <c:v>17.41</c:v>
                </c:pt>
                <c:pt idx="262">
                  <c:v>17.41</c:v>
                </c:pt>
                <c:pt idx="263">
                  <c:v>17.510000000000002</c:v>
                </c:pt>
                <c:pt idx="264">
                  <c:v>17.47</c:v>
                </c:pt>
                <c:pt idx="265">
                  <c:v>17.43</c:v>
                </c:pt>
                <c:pt idx="266">
                  <c:v>17.510000000000002</c:v>
                </c:pt>
                <c:pt idx="267">
                  <c:v>17.37</c:v>
                </c:pt>
                <c:pt idx="268">
                  <c:v>17.41</c:v>
                </c:pt>
                <c:pt idx="269">
                  <c:v>17.41</c:v>
                </c:pt>
                <c:pt idx="270">
                  <c:v>17.43</c:v>
                </c:pt>
                <c:pt idx="271">
                  <c:v>17.47</c:v>
                </c:pt>
                <c:pt idx="272">
                  <c:v>17.510000000000002</c:v>
                </c:pt>
                <c:pt idx="273">
                  <c:v>17.57</c:v>
                </c:pt>
                <c:pt idx="274">
                  <c:v>17.47</c:v>
                </c:pt>
                <c:pt idx="275">
                  <c:v>17.41</c:v>
                </c:pt>
                <c:pt idx="276">
                  <c:v>17.57</c:v>
                </c:pt>
                <c:pt idx="277">
                  <c:v>17.510000000000002</c:v>
                </c:pt>
                <c:pt idx="278">
                  <c:v>17.59</c:v>
                </c:pt>
                <c:pt idx="279">
                  <c:v>17.59</c:v>
                </c:pt>
                <c:pt idx="280">
                  <c:v>17.57</c:v>
                </c:pt>
                <c:pt idx="281">
                  <c:v>17.53</c:v>
                </c:pt>
                <c:pt idx="282">
                  <c:v>17.47</c:v>
                </c:pt>
                <c:pt idx="283">
                  <c:v>17.41</c:v>
                </c:pt>
                <c:pt idx="284">
                  <c:v>17.510000000000002</c:v>
                </c:pt>
                <c:pt idx="285">
                  <c:v>17.47</c:v>
                </c:pt>
                <c:pt idx="286">
                  <c:v>17.41</c:v>
                </c:pt>
                <c:pt idx="287">
                  <c:v>17.43</c:v>
                </c:pt>
                <c:pt idx="288">
                  <c:v>17.510000000000002</c:v>
                </c:pt>
                <c:pt idx="289">
                  <c:v>17.43</c:v>
                </c:pt>
                <c:pt idx="290">
                  <c:v>17.47</c:v>
                </c:pt>
                <c:pt idx="291">
                  <c:v>17.41</c:v>
                </c:pt>
                <c:pt idx="292">
                  <c:v>17.329999999999998</c:v>
                </c:pt>
                <c:pt idx="293">
                  <c:v>17.41</c:v>
                </c:pt>
                <c:pt idx="294">
                  <c:v>17.37</c:v>
                </c:pt>
                <c:pt idx="295">
                  <c:v>17.41</c:v>
                </c:pt>
                <c:pt idx="296">
                  <c:v>17.37</c:v>
                </c:pt>
                <c:pt idx="297">
                  <c:v>17.329999999999998</c:v>
                </c:pt>
                <c:pt idx="298">
                  <c:v>17.53</c:v>
                </c:pt>
                <c:pt idx="299">
                  <c:v>17.53</c:v>
                </c:pt>
                <c:pt idx="300">
                  <c:v>17.59</c:v>
                </c:pt>
                <c:pt idx="301">
                  <c:v>17.53</c:v>
                </c:pt>
                <c:pt idx="302">
                  <c:v>17.63</c:v>
                </c:pt>
                <c:pt idx="303">
                  <c:v>17.79</c:v>
                </c:pt>
                <c:pt idx="304">
                  <c:v>17.73</c:v>
                </c:pt>
                <c:pt idx="305">
                  <c:v>18.149999999999999</c:v>
                </c:pt>
                <c:pt idx="306">
                  <c:v>18.149999999999999</c:v>
                </c:pt>
                <c:pt idx="307">
                  <c:v>18.170000000000002</c:v>
                </c:pt>
                <c:pt idx="308">
                  <c:v>18.149999999999999</c:v>
                </c:pt>
                <c:pt idx="309">
                  <c:v>17.79</c:v>
                </c:pt>
                <c:pt idx="310">
                  <c:v>17.37</c:v>
                </c:pt>
                <c:pt idx="311">
                  <c:v>17.329999999999998</c:v>
                </c:pt>
                <c:pt idx="312">
                  <c:v>17.690000000000001</c:v>
                </c:pt>
                <c:pt idx="313">
                  <c:v>17.829999999999998</c:v>
                </c:pt>
                <c:pt idx="314">
                  <c:v>17.670000000000002</c:v>
                </c:pt>
                <c:pt idx="315">
                  <c:v>17.75</c:v>
                </c:pt>
                <c:pt idx="316">
                  <c:v>17.59</c:v>
                </c:pt>
                <c:pt idx="317">
                  <c:v>17.829999999999998</c:v>
                </c:pt>
                <c:pt idx="318">
                  <c:v>17.79</c:v>
                </c:pt>
                <c:pt idx="319">
                  <c:v>17.690000000000001</c:v>
                </c:pt>
                <c:pt idx="320">
                  <c:v>17.510000000000002</c:v>
                </c:pt>
                <c:pt idx="321">
                  <c:v>17.690000000000001</c:v>
                </c:pt>
                <c:pt idx="322">
                  <c:v>17.95</c:v>
                </c:pt>
                <c:pt idx="323">
                  <c:v>17.95</c:v>
                </c:pt>
                <c:pt idx="324">
                  <c:v>17.75</c:v>
                </c:pt>
                <c:pt idx="325">
                  <c:v>17.59</c:v>
                </c:pt>
                <c:pt idx="326">
                  <c:v>17.510000000000002</c:v>
                </c:pt>
                <c:pt idx="327">
                  <c:v>17.329999999999998</c:v>
                </c:pt>
                <c:pt idx="328">
                  <c:v>17.75</c:v>
                </c:pt>
                <c:pt idx="329">
                  <c:v>17.75</c:v>
                </c:pt>
                <c:pt idx="330">
                  <c:v>17.79</c:v>
                </c:pt>
                <c:pt idx="331">
                  <c:v>17.95</c:v>
                </c:pt>
                <c:pt idx="332">
                  <c:v>17.690000000000001</c:v>
                </c:pt>
                <c:pt idx="333">
                  <c:v>17.829999999999998</c:v>
                </c:pt>
                <c:pt idx="334">
                  <c:v>17.829999999999998</c:v>
                </c:pt>
                <c:pt idx="335">
                  <c:v>17.670000000000002</c:v>
                </c:pt>
                <c:pt idx="336">
                  <c:v>17.53</c:v>
                </c:pt>
                <c:pt idx="337">
                  <c:v>17.690000000000001</c:v>
                </c:pt>
                <c:pt idx="338">
                  <c:v>17.57</c:v>
                </c:pt>
                <c:pt idx="339">
                  <c:v>17.59</c:v>
                </c:pt>
                <c:pt idx="340">
                  <c:v>17.57</c:v>
                </c:pt>
                <c:pt idx="341">
                  <c:v>17.57</c:v>
                </c:pt>
                <c:pt idx="342">
                  <c:v>17.59</c:v>
                </c:pt>
                <c:pt idx="343">
                  <c:v>17.59</c:v>
                </c:pt>
                <c:pt idx="344">
                  <c:v>17.850000000000001</c:v>
                </c:pt>
                <c:pt idx="345">
                  <c:v>17.93</c:v>
                </c:pt>
                <c:pt idx="346">
                  <c:v>17.59</c:v>
                </c:pt>
                <c:pt idx="347">
                  <c:v>17.59</c:v>
                </c:pt>
                <c:pt idx="348">
                  <c:v>17.670000000000002</c:v>
                </c:pt>
                <c:pt idx="349">
                  <c:v>17.75</c:v>
                </c:pt>
                <c:pt idx="350">
                  <c:v>17.79</c:v>
                </c:pt>
                <c:pt idx="351">
                  <c:v>18.010000000000002</c:v>
                </c:pt>
                <c:pt idx="352">
                  <c:v>17.79</c:v>
                </c:pt>
                <c:pt idx="353">
                  <c:v>19.55</c:v>
                </c:pt>
                <c:pt idx="354">
                  <c:v>19.63</c:v>
                </c:pt>
                <c:pt idx="355">
                  <c:v>19.55</c:v>
                </c:pt>
                <c:pt idx="356">
                  <c:v>19.55</c:v>
                </c:pt>
                <c:pt idx="357">
                  <c:v>19.61</c:v>
                </c:pt>
                <c:pt idx="358">
                  <c:v>19.57</c:v>
                </c:pt>
                <c:pt idx="359">
                  <c:v>19.55</c:v>
                </c:pt>
                <c:pt idx="360">
                  <c:v>19.41</c:v>
                </c:pt>
                <c:pt idx="361">
                  <c:v>19.57</c:v>
                </c:pt>
                <c:pt idx="362">
                  <c:v>19.45</c:v>
                </c:pt>
                <c:pt idx="363">
                  <c:v>19.47</c:v>
                </c:pt>
                <c:pt idx="364">
                  <c:v>19.55</c:v>
                </c:pt>
                <c:pt idx="365">
                  <c:v>19.55</c:v>
                </c:pt>
                <c:pt idx="366">
                  <c:v>19.47</c:v>
                </c:pt>
                <c:pt idx="367">
                  <c:v>19.47</c:v>
                </c:pt>
                <c:pt idx="368">
                  <c:v>19.41</c:v>
                </c:pt>
                <c:pt idx="369">
                  <c:v>19.47</c:v>
                </c:pt>
                <c:pt idx="370">
                  <c:v>19.47</c:v>
                </c:pt>
                <c:pt idx="371">
                  <c:v>19.45</c:v>
                </c:pt>
                <c:pt idx="372">
                  <c:v>19.45</c:v>
                </c:pt>
                <c:pt idx="373">
                  <c:v>19.47</c:v>
                </c:pt>
                <c:pt idx="374">
                  <c:v>19.23</c:v>
                </c:pt>
                <c:pt idx="375">
                  <c:v>19.329999999999998</c:v>
                </c:pt>
                <c:pt idx="376">
                  <c:v>19.39</c:v>
                </c:pt>
                <c:pt idx="377">
                  <c:v>19.510000000000002</c:v>
                </c:pt>
                <c:pt idx="378">
                  <c:v>19.41</c:v>
                </c:pt>
                <c:pt idx="379">
                  <c:v>19.39</c:v>
                </c:pt>
                <c:pt idx="380">
                  <c:v>19.39</c:v>
                </c:pt>
                <c:pt idx="381">
                  <c:v>19.329999999999998</c:v>
                </c:pt>
                <c:pt idx="382">
                  <c:v>19.39</c:v>
                </c:pt>
                <c:pt idx="383">
                  <c:v>19.41</c:v>
                </c:pt>
                <c:pt idx="384">
                  <c:v>19.45</c:v>
                </c:pt>
                <c:pt idx="385">
                  <c:v>19.29</c:v>
                </c:pt>
                <c:pt idx="386">
                  <c:v>19.329999999999998</c:v>
                </c:pt>
                <c:pt idx="387">
                  <c:v>19.350000000000001</c:v>
                </c:pt>
                <c:pt idx="388">
                  <c:v>19.350000000000001</c:v>
                </c:pt>
                <c:pt idx="389">
                  <c:v>19.29</c:v>
                </c:pt>
                <c:pt idx="390">
                  <c:v>19.329999999999998</c:v>
                </c:pt>
                <c:pt idx="391">
                  <c:v>19.39</c:v>
                </c:pt>
                <c:pt idx="392">
                  <c:v>19.329999999999998</c:v>
                </c:pt>
                <c:pt idx="393">
                  <c:v>19.29</c:v>
                </c:pt>
                <c:pt idx="394">
                  <c:v>19.29</c:v>
                </c:pt>
                <c:pt idx="395">
                  <c:v>19.329999999999998</c:v>
                </c:pt>
                <c:pt idx="396">
                  <c:v>19.329999999999998</c:v>
                </c:pt>
                <c:pt idx="397">
                  <c:v>19.329999999999998</c:v>
                </c:pt>
                <c:pt idx="398">
                  <c:v>20.309999999999999</c:v>
                </c:pt>
                <c:pt idx="399">
                  <c:v>20.149999999999999</c:v>
                </c:pt>
                <c:pt idx="400">
                  <c:v>20.27</c:v>
                </c:pt>
                <c:pt idx="401">
                  <c:v>20.11</c:v>
                </c:pt>
                <c:pt idx="402">
                  <c:v>20.010000000000002</c:v>
                </c:pt>
                <c:pt idx="403">
                  <c:v>20.010000000000002</c:v>
                </c:pt>
                <c:pt idx="404">
                  <c:v>20.010000000000002</c:v>
                </c:pt>
                <c:pt idx="405">
                  <c:v>20.149999999999999</c:v>
                </c:pt>
                <c:pt idx="406">
                  <c:v>20.11</c:v>
                </c:pt>
                <c:pt idx="407">
                  <c:v>20.309999999999999</c:v>
                </c:pt>
                <c:pt idx="408">
                  <c:v>20.43</c:v>
                </c:pt>
                <c:pt idx="409">
                  <c:v>20.39</c:v>
                </c:pt>
                <c:pt idx="410">
                  <c:v>20.39</c:v>
                </c:pt>
                <c:pt idx="411">
                  <c:v>20.21</c:v>
                </c:pt>
                <c:pt idx="412">
                  <c:v>20.05</c:v>
                </c:pt>
                <c:pt idx="413">
                  <c:v>20.309999999999999</c:v>
                </c:pt>
                <c:pt idx="414">
                  <c:v>20.21</c:v>
                </c:pt>
                <c:pt idx="415">
                  <c:v>20.309999999999999</c:v>
                </c:pt>
                <c:pt idx="416">
                  <c:v>20.21</c:v>
                </c:pt>
                <c:pt idx="417">
                  <c:v>20.39</c:v>
                </c:pt>
                <c:pt idx="418">
                  <c:v>20.27</c:v>
                </c:pt>
                <c:pt idx="419">
                  <c:v>20.39</c:v>
                </c:pt>
                <c:pt idx="420">
                  <c:v>20.37</c:v>
                </c:pt>
                <c:pt idx="421">
                  <c:v>20.329999999999998</c:v>
                </c:pt>
                <c:pt idx="422">
                  <c:v>20.51</c:v>
                </c:pt>
                <c:pt idx="423">
                  <c:v>20.39</c:v>
                </c:pt>
                <c:pt idx="424">
                  <c:v>20.170000000000002</c:v>
                </c:pt>
                <c:pt idx="425">
                  <c:v>20.23</c:v>
                </c:pt>
                <c:pt idx="426">
                  <c:v>20.21</c:v>
                </c:pt>
                <c:pt idx="427">
                  <c:v>20.09</c:v>
                </c:pt>
                <c:pt idx="428">
                  <c:v>20.170000000000002</c:v>
                </c:pt>
                <c:pt idx="429">
                  <c:v>20.309999999999999</c:v>
                </c:pt>
                <c:pt idx="430">
                  <c:v>20.37</c:v>
                </c:pt>
                <c:pt idx="431">
                  <c:v>20.55</c:v>
                </c:pt>
                <c:pt idx="432">
                  <c:v>20.45</c:v>
                </c:pt>
                <c:pt idx="433">
                  <c:v>20.37</c:v>
                </c:pt>
                <c:pt idx="434">
                  <c:v>20.55</c:v>
                </c:pt>
                <c:pt idx="435">
                  <c:v>20.43</c:v>
                </c:pt>
                <c:pt idx="436">
                  <c:v>20.71</c:v>
                </c:pt>
                <c:pt idx="437">
                  <c:v>20.59</c:v>
                </c:pt>
                <c:pt idx="438">
                  <c:v>20.51</c:v>
                </c:pt>
                <c:pt idx="439">
                  <c:v>20.43</c:v>
                </c:pt>
                <c:pt idx="440">
                  <c:v>20.27</c:v>
                </c:pt>
                <c:pt idx="441">
                  <c:v>20.43</c:v>
                </c:pt>
                <c:pt idx="442">
                  <c:v>20.45</c:v>
                </c:pt>
                <c:pt idx="443">
                  <c:v>20.309999999999999</c:v>
                </c:pt>
                <c:pt idx="444">
                  <c:v>20.170000000000002</c:v>
                </c:pt>
                <c:pt idx="445">
                  <c:v>20.329999999999998</c:v>
                </c:pt>
                <c:pt idx="446">
                  <c:v>20.59</c:v>
                </c:pt>
                <c:pt idx="447">
                  <c:v>20.51</c:v>
                </c:pt>
                <c:pt idx="448">
                  <c:v>20.37</c:v>
                </c:pt>
                <c:pt idx="449">
                  <c:v>20.309999999999999</c:v>
                </c:pt>
                <c:pt idx="450">
                  <c:v>20.43</c:v>
                </c:pt>
                <c:pt idx="451">
                  <c:v>20.45</c:v>
                </c:pt>
                <c:pt idx="452">
                  <c:v>20.39</c:v>
                </c:pt>
                <c:pt idx="453">
                  <c:v>20.43</c:v>
                </c:pt>
                <c:pt idx="454">
                  <c:v>20.37</c:v>
                </c:pt>
                <c:pt idx="455">
                  <c:v>20.43</c:v>
                </c:pt>
                <c:pt idx="456">
                  <c:v>20.010000000000002</c:v>
                </c:pt>
                <c:pt idx="457">
                  <c:v>20.45</c:v>
                </c:pt>
                <c:pt idx="458">
                  <c:v>20.55</c:v>
                </c:pt>
                <c:pt idx="459">
                  <c:v>20.43</c:v>
                </c:pt>
                <c:pt idx="460">
                  <c:v>20.43</c:v>
                </c:pt>
                <c:pt idx="461">
                  <c:v>20.45</c:v>
                </c:pt>
                <c:pt idx="462">
                  <c:v>20.39</c:v>
                </c:pt>
                <c:pt idx="463">
                  <c:v>20.329999999999998</c:v>
                </c:pt>
                <c:pt idx="464">
                  <c:v>20.39</c:v>
                </c:pt>
                <c:pt idx="465">
                  <c:v>22.01</c:v>
                </c:pt>
                <c:pt idx="466">
                  <c:v>21.95</c:v>
                </c:pt>
                <c:pt idx="467">
                  <c:v>21.77</c:v>
                </c:pt>
                <c:pt idx="468">
                  <c:v>21.73</c:v>
                </c:pt>
                <c:pt idx="469">
                  <c:v>21.79</c:v>
                </c:pt>
                <c:pt idx="470">
                  <c:v>21.89</c:v>
                </c:pt>
                <c:pt idx="471">
                  <c:v>21.73</c:v>
                </c:pt>
                <c:pt idx="472">
                  <c:v>21.73</c:v>
                </c:pt>
                <c:pt idx="473">
                  <c:v>21.63</c:v>
                </c:pt>
                <c:pt idx="474">
                  <c:v>21.67</c:v>
                </c:pt>
                <c:pt idx="475">
                  <c:v>21.67</c:v>
                </c:pt>
                <c:pt idx="476">
                  <c:v>21.79</c:v>
                </c:pt>
                <c:pt idx="477">
                  <c:v>21.85</c:v>
                </c:pt>
                <c:pt idx="478">
                  <c:v>21.97</c:v>
                </c:pt>
                <c:pt idx="479">
                  <c:v>22.05</c:v>
                </c:pt>
                <c:pt idx="480">
                  <c:v>22.11</c:v>
                </c:pt>
                <c:pt idx="481">
                  <c:v>22.17</c:v>
                </c:pt>
                <c:pt idx="482">
                  <c:v>22.05</c:v>
                </c:pt>
                <c:pt idx="483">
                  <c:v>22.13</c:v>
                </c:pt>
                <c:pt idx="484">
                  <c:v>22.05</c:v>
                </c:pt>
                <c:pt idx="485">
                  <c:v>21.83</c:v>
                </c:pt>
                <c:pt idx="486">
                  <c:v>21.97</c:v>
                </c:pt>
                <c:pt idx="487">
                  <c:v>22.07</c:v>
                </c:pt>
                <c:pt idx="488">
                  <c:v>22.13</c:v>
                </c:pt>
                <c:pt idx="489">
                  <c:v>21.85</c:v>
                </c:pt>
                <c:pt idx="490">
                  <c:v>21.63</c:v>
                </c:pt>
                <c:pt idx="491">
                  <c:v>21.51</c:v>
                </c:pt>
                <c:pt idx="492">
                  <c:v>21.57</c:v>
                </c:pt>
                <c:pt idx="493">
                  <c:v>21.73</c:v>
                </c:pt>
                <c:pt idx="494">
                  <c:v>21.83</c:v>
                </c:pt>
                <c:pt idx="495">
                  <c:v>21.67</c:v>
                </c:pt>
                <c:pt idx="496">
                  <c:v>21.73</c:v>
                </c:pt>
                <c:pt idx="497">
                  <c:v>21.57</c:v>
                </c:pt>
                <c:pt idx="498">
                  <c:v>21.63</c:v>
                </c:pt>
                <c:pt idx="499">
                  <c:v>21.57</c:v>
                </c:pt>
                <c:pt idx="500">
                  <c:v>21.71</c:v>
                </c:pt>
                <c:pt idx="501">
                  <c:v>21.79</c:v>
                </c:pt>
                <c:pt idx="502">
                  <c:v>21.45</c:v>
                </c:pt>
                <c:pt idx="503">
                  <c:v>21.67</c:v>
                </c:pt>
                <c:pt idx="504">
                  <c:v>21.45</c:v>
                </c:pt>
                <c:pt idx="505">
                  <c:v>21.67</c:v>
                </c:pt>
                <c:pt idx="506">
                  <c:v>21.67</c:v>
                </c:pt>
                <c:pt idx="507">
                  <c:v>21.37</c:v>
                </c:pt>
                <c:pt idx="508">
                  <c:v>21.43</c:v>
                </c:pt>
                <c:pt idx="509">
                  <c:v>21.57</c:v>
                </c:pt>
                <c:pt idx="510">
                  <c:v>21.71</c:v>
                </c:pt>
                <c:pt idx="511">
                  <c:v>21.83</c:v>
                </c:pt>
                <c:pt idx="512">
                  <c:v>21.77</c:v>
                </c:pt>
                <c:pt idx="513">
                  <c:v>21.77</c:v>
                </c:pt>
                <c:pt idx="514">
                  <c:v>21.45</c:v>
                </c:pt>
                <c:pt idx="515">
                  <c:v>21.67</c:v>
                </c:pt>
                <c:pt idx="516">
                  <c:v>21.29</c:v>
                </c:pt>
                <c:pt idx="517">
                  <c:v>21.27</c:v>
                </c:pt>
                <c:pt idx="518">
                  <c:v>21.73</c:v>
                </c:pt>
                <c:pt idx="519">
                  <c:v>21.73</c:v>
                </c:pt>
                <c:pt idx="520">
                  <c:v>21.63</c:v>
                </c:pt>
                <c:pt idx="521">
                  <c:v>21.61</c:v>
                </c:pt>
                <c:pt idx="522">
                  <c:v>21.57</c:v>
                </c:pt>
                <c:pt idx="523">
                  <c:v>21.67</c:v>
                </c:pt>
                <c:pt idx="524">
                  <c:v>21.57</c:v>
                </c:pt>
                <c:pt idx="525">
                  <c:v>21.83</c:v>
                </c:pt>
                <c:pt idx="526">
                  <c:v>21.71</c:v>
                </c:pt>
                <c:pt idx="527">
                  <c:v>21.83</c:v>
                </c:pt>
                <c:pt idx="528">
                  <c:v>21.63</c:v>
                </c:pt>
                <c:pt idx="529">
                  <c:v>21.71</c:v>
                </c:pt>
                <c:pt idx="530">
                  <c:v>21.71</c:v>
                </c:pt>
                <c:pt idx="531">
                  <c:v>21.71</c:v>
                </c:pt>
                <c:pt idx="532">
                  <c:v>21.73</c:v>
                </c:pt>
                <c:pt idx="533">
                  <c:v>21.57</c:v>
                </c:pt>
                <c:pt idx="534">
                  <c:v>21.67</c:v>
                </c:pt>
                <c:pt idx="535">
                  <c:v>21.79</c:v>
                </c:pt>
                <c:pt idx="536">
                  <c:v>21.39</c:v>
                </c:pt>
                <c:pt idx="537">
                  <c:v>21.33</c:v>
                </c:pt>
                <c:pt idx="538">
                  <c:v>21.77</c:v>
                </c:pt>
                <c:pt idx="539">
                  <c:v>21.77</c:v>
                </c:pt>
                <c:pt idx="540">
                  <c:v>21.73</c:v>
                </c:pt>
                <c:pt idx="541">
                  <c:v>21.77</c:v>
                </c:pt>
                <c:pt idx="542">
                  <c:v>21.77</c:v>
                </c:pt>
                <c:pt idx="543">
                  <c:v>21.73</c:v>
                </c:pt>
                <c:pt idx="544">
                  <c:v>21.79</c:v>
                </c:pt>
                <c:pt idx="545">
                  <c:v>21.83</c:v>
                </c:pt>
                <c:pt idx="546">
                  <c:v>22.07</c:v>
                </c:pt>
                <c:pt idx="547">
                  <c:v>21.95</c:v>
                </c:pt>
                <c:pt idx="548">
                  <c:v>21.73</c:v>
                </c:pt>
                <c:pt idx="549">
                  <c:v>21.71</c:v>
                </c:pt>
                <c:pt idx="550">
                  <c:v>21.91</c:v>
                </c:pt>
                <c:pt idx="551">
                  <c:v>22.05</c:v>
                </c:pt>
                <c:pt idx="552">
                  <c:v>22.19</c:v>
                </c:pt>
                <c:pt idx="553">
                  <c:v>22.17</c:v>
                </c:pt>
                <c:pt idx="554">
                  <c:v>20.73</c:v>
                </c:pt>
                <c:pt idx="555">
                  <c:v>21.17</c:v>
                </c:pt>
                <c:pt idx="556">
                  <c:v>20.95</c:v>
                </c:pt>
                <c:pt idx="557">
                  <c:v>21.33</c:v>
                </c:pt>
                <c:pt idx="558">
                  <c:v>21.61</c:v>
                </c:pt>
                <c:pt idx="559">
                  <c:v>21.55</c:v>
                </c:pt>
                <c:pt idx="560">
                  <c:v>21.51</c:v>
                </c:pt>
                <c:pt idx="561">
                  <c:v>21.51</c:v>
                </c:pt>
                <c:pt idx="562">
                  <c:v>21.63</c:v>
                </c:pt>
                <c:pt idx="563">
                  <c:v>21.71</c:v>
                </c:pt>
                <c:pt idx="564">
                  <c:v>21.57</c:v>
                </c:pt>
                <c:pt idx="565">
                  <c:v>21.17</c:v>
                </c:pt>
                <c:pt idx="566">
                  <c:v>21.43</c:v>
                </c:pt>
                <c:pt idx="567">
                  <c:v>21.61</c:v>
                </c:pt>
                <c:pt idx="568">
                  <c:v>21.77</c:v>
                </c:pt>
                <c:pt idx="569">
                  <c:v>21.79</c:v>
                </c:pt>
                <c:pt idx="570">
                  <c:v>21.85</c:v>
                </c:pt>
                <c:pt idx="571">
                  <c:v>21.89</c:v>
                </c:pt>
                <c:pt idx="572">
                  <c:v>21.83</c:v>
                </c:pt>
                <c:pt idx="573">
                  <c:v>21.79</c:v>
                </c:pt>
                <c:pt idx="574">
                  <c:v>21.55</c:v>
                </c:pt>
                <c:pt idx="575">
                  <c:v>21.55</c:v>
                </c:pt>
                <c:pt idx="576">
                  <c:v>21.63</c:v>
                </c:pt>
                <c:pt idx="577">
                  <c:v>21.83</c:v>
                </c:pt>
                <c:pt idx="578">
                  <c:v>21.85</c:v>
                </c:pt>
                <c:pt idx="579">
                  <c:v>21.79</c:v>
                </c:pt>
                <c:pt idx="580">
                  <c:v>21.51</c:v>
                </c:pt>
                <c:pt idx="581">
                  <c:v>21.57</c:v>
                </c:pt>
                <c:pt idx="582">
                  <c:v>21.91</c:v>
                </c:pt>
                <c:pt idx="583">
                  <c:v>21.89</c:v>
                </c:pt>
                <c:pt idx="584">
                  <c:v>21.89</c:v>
                </c:pt>
                <c:pt idx="585">
                  <c:v>21.89</c:v>
                </c:pt>
                <c:pt idx="586">
                  <c:v>21.91</c:v>
                </c:pt>
                <c:pt idx="587">
                  <c:v>22.07</c:v>
                </c:pt>
                <c:pt idx="588">
                  <c:v>21.91</c:v>
                </c:pt>
                <c:pt idx="589">
                  <c:v>21.95</c:v>
                </c:pt>
                <c:pt idx="590">
                  <c:v>22.01</c:v>
                </c:pt>
                <c:pt idx="591">
                  <c:v>21.89</c:v>
                </c:pt>
                <c:pt idx="592">
                  <c:v>21.67</c:v>
                </c:pt>
                <c:pt idx="593">
                  <c:v>21.51</c:v>
                </c:pt>
                <c:pt idx="594">
                  <c:v>21.51</c:v>
                </c:pt>
                <c:pt idx="595">
                  <c:v>21.67</c:v>
                </c:pt>
                <c:pt idx="596">
                  <c:v>21.89</c:v>
                </c:pt>
                <c:pt idx="597">
                  <c:v>21.83</c:v>
                </c:pt>
                <c:pt idx="598">
                  <c:v>21.79</c:v>
                </c:pt>
                <c:pt idx="599">
                  <c:v>21.85</c:v>
                </c:pt>
                <c:pt idx="600">
                  <c:v>21.51</c:v>
                </c:pt>
                <c:pt idx="601">
                  <c:v>21.27</c:v>
                </c:pt>
                <c:pt idx="602">
                  <c:v>21.57</c:v>
                </c:pt>
                <c:pt idx="603">
                  <c:v>21.83</c:v>
                </c:pt>
                <c:pt idx="604">
                  <c:v>21.89</c:v>
                </c:pt>
                <c:pt idx="605">
                  <c:v>22.05</c:v>
                </c:pt>
                <c:pt idx="606">
                  <c:v>22.13</c:v>
                </c:pt>
                <c:pt idx="607">
                  <c:v>22.11</c:v>
                </c:pt>
                <c:pt idx="608">
                  <c:v>22.17</c:v>
                </c:pt>
                <c:pt idx="609">
                  <c:v>22.17</c:v>
                </c:pt>
                <c:pt idx="610">
                  <c:v>22.07</c:v>
                </c:pt>
                <c:pt idx="611">
                  <c:v>22.23</c:v>
                </c:pt>
                <c:pt idx="612">
                  <c:v>22.69</c:v>
                </c:pt>
                <c:pt idx="613">
                  <c:v>15.91</c:v>
                </c:pt>
                <c:pt idx="614">
                  <c:v>16.29</c:v>
                </c:pt>
                <c:pt idx="615">
                  <c:v>15.41</c:v>
                </c:pt>
                <c:pt idx="616">
                  <c:v>15.29</c:v>
                </c:pt>
                <c:pt idx="617">
                  <c:v>14.75</c:v>
                </c:pt>
                <c:pt idx="618">
                  <c:v>14.65</c:v>
                </c:pt>
                <c:pt idx="619">
                  <c:v>14.85</c:v>
                </c:pt>
                <c:pt idx="620">
                  <c:v>14.99</c:v>
                </c:pt>
                <c:pt idx="621">
                  <c:v>15.09</c:v>
                </c:pt>
                <c:pt idx="622">
                  <c:v>15.01</c:v>
                </c:pt>
                <c:pt idx="623">
                  <c:v>15.09</c:v>
                </c:pt>
                <c:pt idx="624">
                  <c:v>15.37</c:v>
                </c:pt>
                <c:pt idx="625">
                  <c:v>15.09</c:v>
                </c:pt>
                <c:pt idx="626">
                  <c:v>16.010000000000002</c:v>
                </c:pt>
                <c:pt idx="627">
                  <c:v>15.21</c:v>
                </c:pt>
                <c:pt idx="628">
                  <c:v>15.67</c:v>
                </c:pt>
                <c:pt idx="629">
                  <c:v>15.45</c:v>
                </c:pt>
                <c:pt idx="630">
                  <c:v>15.47</c:v>
                </c:pt>
                <c:pt idx="631">
                  <c:v>15.67</c:v>
                </c:pt>
                <c:pt idx="632">
                  <c:v>15.77</c:v>
                </c:pt>
                <c:pt idx="633">
                  <c:v>14.85</c:v>
                </c:pt>
                <c:pt idx="634">
                  <c:v>14.65</c:v>
                </c:pt>
                <c:pt idx="635">
                  <c:v>14.65</c:v>
                </c:pt>
                <c:pt idx="636">
                  <c:v>14.81</c:v>
                </c:pt>
                <c:pt idx="637">
                  <c:v>15.11</c:v>
                </c:pt>
                <c:pt idx="638">
                  <c:v>14.99</c:v>
                </c:pt>
                <c:pt idx="639">
                  <c:v>14.99</c:v>
                </c:pt>
                <c:pt idx="640">
                  <c:v>14.91</c:v>
                </c:pt>
                <c:pt idx="641">
                  <c:v>15.01</c:v>
                </c:pt>
                <c:pt idx="642">
                  <c:v>15.31</c:v>
                </c:pt>
                <c:pt idx="643">
                  <c:v>15.37</c:v>
                </c:pt>
                <c:pt idx="644">
                  <c:v>15.93</c:v>
                </c:pt>
                <c:pt idx="645">
                  <c:v>15.47</c:v>
                </c:pt>
                <c:pt idx="646">
                  <c:v>15.47</c:v>
                </c:pt>
                <c:pt idx="647">
                  <c:v>15.45</c:v>
                </c:pt>
                <c:pt idx="648">
                  <c:v>15.25</c:v>
                </c:pt>
                <c:pt idx="649">
                  <c:v>15.15</c:v>
                </c:pt>
                <c:pt idx="650">
                  <c:v>15.35</c:v>
                </c:pt>
                <c:pt idx="651">
                  <c:v>15.31</c:v>
                </c:pt>
                <c:pt idx="652">
                  <c:v>15.41</c:v>
                </c:pt>
                <c:pt idx="653">
                  <c:v>15.15</c:v>
                </c:pt>
                <c:pt idx="654">
                  <c:v>15.31</c:v>
                </c:pt>
                <c:pt idx="655">
                  <c:v>15.37</c:v>
                </c:pt>
                <c:pt idx="656">
                  <c:v>15.25</c:v>
                </c:pt>
                <c:pt idx="657">
                  <c:v>15.55</c:v>
                </c:pt>
                <c:pt idx="658">
                  <c:v>15.67</c:v>
                </c:pt>
                <c:pt idx="659">
                  <c:v>15.61</c:v>
                </c:pt>
                <c:pt idx="660">
                  <c:v>15.81</c:v>
                </c:pt>
                <c:pt idx="661">
                  <c:v>15.55</c:v>
                </c:pt>
                <c:pt idx="662">
                  <c:v>15.31</c:v>
                </c:pt>
                <c:pt idx="663">
                  <c:v>15.45</c:v>
                </c:pt>
                <c:pt idx="664">
                  <c:v>15.65</c:v>
                </c:pt>
                <c:pt idx="665">
                  <c:v>15.47</c:v>
                </c:pt>
                <c:pt idx="666">
                  <c:v>15.67</c:v>
                </c:pt>
                <c:pt idx="667">
                  <c:v>15.77</c:v>
                </c:pt>
                <c:pt idx="668">
                  <c:v>15.91</c:v>
                </c:pt>
                <c:pt idx="669">
                  <c:v>16.47</c:v>
                </c:pt>
                <c:pt idx="670">
                  <c:v>15.67</c:v>
                </c:pt>
                <c:pt idx="671">
                  <c:v>15.97</c:v>
                </c:pt>
                <c:pt idx="672">
                  <c:v>15.47</c:v>
                </c:pt>
                <c:pt idx="673">
                  <c:v>14.91</c:v>
                </c:pt>
                <c:pt idx="674">
                  <c:v>14.81</c:v>
                </c:pt>
                <c:pt idx="675">
                  <c:v>14.89</c:v>
                </c:pt>
                <c:pt idx="676">
                  <c:v>15.01</c:v>
                </c:pt>
                <c:pt idx="677">
                  <c:v>15.19</c:v>
                </c:pt>
                <c:pt idx="678">
                  <c:v>15.55</c:v>
                </c:pt>
                <c:pt idx="679">
                  <c:v>15.35</c:v>
                </c:pt>
                <c:pt idx="680">
                  <c:v>15.09</c:v>
                </c:pt>
                <c:pt idx="681">
                  <c:v>15.57</c:v>
                </c:pt>
                <c:pt idx="682">
                  <c:v>15.37</c:v>
                </c:pt>
                <c:pt idx="683">
                  <c:v>15.57</c:v>
                </c:pt>
                <c:pt idx="684">
                  <c:v>15.85</c:v>
                </c:pt>
                <c:pt idx="685">
                  <c:v>16.13</c:v>
                </c:pt>
                <c:pt idx="686">
                  <c:v>16.010000000000002</c:v>
                </c:pt>
                <c:pt idx="687">
                  <c:v>16.53</c:v>
                </c:pt>
                <c:pt idx="688">
                  <c:v>16.690000000000001</c:v>
                </c:pt>
                <c:pt idx="689">
                  <c:v>16.170000000000002</c:v>
                </c:pt>
                <c:pt idx="690">
                  <c:v>16.59</c:v>
                </c:pt>
                <c:pt idx="691">
                  <c:v>16.649999999999999</c:v>
                </c:pt>
                <c:pt idx="692">
                  <c:v>16.73</c:v>
                </c:pt>
                <c:pt idx="693">
                  <c:v>16.47</c:v>
                </c:pt>
                <c:pt idx="694">
                  <c:v>16.170000000000002</c:v>
                </c:pt>
                <c:pt idx="695">
                  <c:v>16.39</c:v>
                </c:pt>
                <c:pt idx="696">
                  <c:v>16.63</c:v>
                </c:pt>
                <c:pt idx="697">
                  <c:v>16.53</c:v>
                </c:pt>
                <c:pt idx="698">
                  <c:v>16.690000000000001</c:v>
                </c:pt>
                <c:pt idx="699">
                  <c:v>16.649999999999999</c:v>
                </c:pt>
                <c:pt idx="700">
                  <c:v>16.91</c:v>
                </c:pt>
                <c:pt idx="701">
                  <c:v>16.95</c:v>
                </c:pt>
                <c:pt idx="702">
                  <c:v>16.850000000000001</c:v>
                </c:pt>
                <c:pt idx="703">
                  <c:v>16.63</c:v>
                </c:pt>
                <c:pt idx="704">
                  <c:v>16.53</c:v>
                </c:pt>
                <c:pt idx="705">
                  <c:v>16.57</c:v>
                </c:pt>
                <c:pt idx="706">
                  <c:v>16.649999999999999</c:v>
                </c:pt>
                <c:pt idx="707">
                  <c:v>16.47</c:v>
                </c:pt>
                <c:pt idx="708">
                  <c:v>16.95</c:v>
                </c:pt>
                <c:pt idx="709">
                  <c:v>16.489999999999998</c:v>
                </c:pt>
                <c:pt idx="710">
                  <c:v>16.649999999999999</c:v>
                </c:pt>
                <c:pt idx="711">
                  <c:v>16.829999999999998</c:v>
                </c:pt>
                <c:pt idx="712">
                  <c:v>16.95</c:v>
                </c:pt>
                <c:pt idx="713">
                  <c:v>16.989999999999998</c:v>
                </c:pt>
                <c:pt idx="714">
                  <c:v>17.05</c:v>
                </c:pt>
                <c:pt idx="715">
                  <c:v>16.989999999999998</c:v>
                </c:pt>
                <c:pt idx="716">
                  <c:v>17.47</c:v>
                </c:pt>
                <c:pt idx="717">
                  <c:v>17.21</c:v>
                </c:pt>
                <c:pt idx="718">
                  <c:v>16.989999999999998</c:v>
                </c:pt>
                <c:pt idx="719">
                  <c:v>17.05</c:v>
                </c:pt>
                <c:pt idx="720">
                  <c:v>17.37</c:v>
                </c:pt>
                <c:pt idx="721">
                  <c:v>17.11</c:v>
                </c:pt>
                <c:pt idx="722">
                  <c:v>17.37</c:v>
                </c:pt>
                <c:pt idx="723">
                  <c:v>17.27</c:v>
                </c:pt>
                <c:pt idx="724">
                  <c:v>17.21</c:v>
                </c:pt>
                <c:pt idx="725">
                  <c:v>17.09</c:v>
                </c:pt>
                <c:pt idx="726">
                  <c:v>16.989999999999998</c:v>
                </c:pt>
                <c:pt idx="727">
                  <c:v>17.05</c:v>
                </c:pt>
                <c:pt idx="728">
                  <c:v>17.149999999999999</c:v>
                </c:pt>
                <c:pt idx="729">
                  <c:v>17.25</c:v>
                </c:pt>
                <c:pt idx="730">
                  <c:v>17.010000000000002</c:v>
                </c:pt>
                <c:pt idx="731">
                  <c:v>17.09</c:v>
                </c:pt>
                <c:pt idx="732">
                  <c:v>17.21</c:v>
                </c:pt>
                <c:pt idx="733">
                  <c:v>17.21</c:v>
                </c:pt>
                <c:pt idx="734">
                  <c:v>17.47</c:v>
                </c:pt>
                <c:pt idx="735">
                  <c:v>17.510000000000002</c:v>
                </c:pt>
                <c:pt idx="736">
                  <c:v>17.27</c:v>
                </c:pt>
                <c:pt idx="737">
                  <c:v>17.41</c:v>
                </c:pt>
                <c:pt idx="738">
                  <c:v>17.27</c:v>
                </c:pt>
                <c:pt idx="739">
                  <c:v>17.37</c:v>
                </c:pt>
                <c:pt idx="740">
                  <c:v>17.09</c:v>
                </c:pt>
                <c:pt idx="741">
                  <c:v>17.09</c:v>
                </c:pt>
                <c:pt idx="742">
                  <c:v>17.309999999999999</c:v>
                </c:pt>
                <c:pt idx="743">
                  <c:v>17.329999999999998</c:v>
                </c:pt>
                <c:pt idx="744">
                  <c:v>17.329999999999998</c:v>
                </c:pt>
                <c:pt idx="745">
                  <c:v>17.510000000000002</c:v>
                </c:pt>
                <c:pt idx="746">
                  <c:v>17.53</c:v>
                </c:pt>
                <c:pt idx="747">
                  <c:v>17.41</c:v>
                </c:pt>
                <c:pt idx="748">
                  <c:v>17.53</c:v>
                </c:pt>
                <c:pt idx="749">
                  <c:v>17.53</c:v>
                </c:pt>
                <c:pt idx="750">
                  <c:v>17.57</c:v>
                </c:pt>
                <c:pt idx="751">
                  <c:v>17.57</c:v>
                </c:pt>
                <c:pt idx="752">
                  <c:v>17.53</c:v>
                </c:pt>
                <c:pt idx="753">
                  <c:v>17.670000000000002</c:v>
                </c:pt>
                <c:pt idx="754">
                  <c:v>16.829999999999998</c:v>
                </c:pt>
                <c:pt idx="755">
                  <c:v>16.989999999999998</c:v>
                </c:pt>
                <c:pt idx="756">
                  <c:v>16.829999999999998</c:v>
                </c:pt>
                <c:pt idx="757">
                  <c:v>16.989999999999998</c:v>
                </c:pt>
                <c:pt idx="758">
                  <c:v>17.09</c:v>
                </c:pt>
                <c:pt idx="759">
                  <c:v>16.95</c:v>
                </c:pt>
                <c:pt idx="760">
                  <c:v>17.11</c:v>
                </c:pt>
                <c:pt idx="761">
                  <c:v>17.010000000000002</c:v>
                </c:pt>
                <c:pt idx="762">
                  <c:v>17.41</c:v>
                </c:pt>
                <c:pt idx="763">
                  <c:v>17.170000000000002</c:v>
                </c:pt>
                <c:pt idx="764">
                  <c:v>17.329999999999998</c:v>
                </c:pt>
                <c:pt idx="765">
                  <c:v>17.37</c:v>
                </c:pt>
                <c:pt idx="766">
                  <c:v>17.63</c:v>
                </c:pt>
                <c:pt idx="767">
                  <c:v>17.510000000000002</c:v>
                </c:pt>
                <c:pt idx="768">
                  <c:v>17.41</c:v>
                </c:pt>
                <c:pt idx="769">
                  <c:v>17.21</c:v>
                </c:pt>
                <c:pt idx="770">
                  <c:v>17.09</c:v>
                </c:pt>
                <c:pt idx="771">
                  <c:v>17.09</c:v>
                </c:pt>
                <c:pt idx="772">
                  <c:v>17.09</c:v>
                </c:pt>
                <c:pt idx="773">
                  <c:v>17.329999999999998</c:v>
                </c:pt>
                <c:pt idx="774">
                  <c:v>17.53</c:v>
                </c:pt>
                <c:pt idx="775">
                  <c:v>17.27</c:v>
                </c:pt>
                <c:pt idx="776">
                  <c:v>16.989999999999998</c:v>
                </c:pt>
                <c:pt idx="777">
                  <c:v>17.149999999999999</c:v>
                </c:pt>
                <c:pt idx="778">
                  <c:v>17.57</c:v>
                </c:pt>
                <c:pt idx="779">
                  <c:v>17.53</c:v>
                </c:pt>
                <c:pt idx="780">
                  <c:v>17.25</c:v>
                </c:pt>
                <c:pt idx="781">
                  <c:v>17.27</c:v>
                </c:pt>
                <c:pt idx="782">
                  <c:v>17.53</c:v>
                </c:pt>
                <c:pt idx="783">
                  <c:v>17.690000000000001</c:v>
                </c:pt>
                <c:pt idx="784">
                  <c:v>17.79</c:v>
                </c:pt>
                <c:pt idx="785">
                  <c:v>17.53</c:v>
                </c:pt>
                <c:pt idx="786">
                  <c:v>16.95</c:v>
                </c:pt>
                <c:pt idx="787">
                  <c:v>17.05</c:v>
                </c:pt>
                <c:pt idx="788">
                  <c:v>17.37</c:v>
                </c:pt>
                <c:pt idx="789">
                  <c:v>17.27</c:v>
                </c:pt>
                <c:pt idx="790">
                  <c:v>17.170000000000002</c:v>
                </c:pt>
                <c:pt idx="791">
                  <c:v>17.21</c:v>
                </c:pt>
                <c:pt idx="792">
                  <c:v>17.43</c:v>
                </c:pt>
                <c:pt idx="793">
                  <c:v>17.47</c:v>
                </c:pt>
                <c:pt idx="794">
                  <c:v>17.309999999999999</c:v>
                </c:pt>
                <c:pt idx="795">
                  <c:v>17.53</c:v>
                </c:pt>
                <c:pt idx="796">
                  <c:v>17.329999999999998</c:v>
                </c:pt>
                <c:pt idx="797">
                  <c:v>17.010000000000002</c:v>
                </c:pt>
                <c:pt idx="798">
                  <c:v>17.149999999999999</c:v>
                </c:pt>
                <c:pt idx="799">
                  <c:v>17.37</c:v>
                </c:pt>
                <c:pt idx="800">
                  <c:v>17.47</c:v>
                </c:pt>
                <c:pt idx="801">
                  <c:v>16.829999999999998</c:v>
                </c:pt>
                <c:pt idx="802">
                  <c:v>16.91</c:v>
                </c:pt>
                <c:pt idx="803">
                  <c:v>17.329999999999998</c:v>
                </c:pt>
                <c:pt idx="804">
                  <c:v>17.43</c:v>
                </c:pt>
                <c:pt idx="805">
                  <c:v>17.25</c:v>
                </c:pt>
                <c:pt idx="806">
                  <c:v>17.010000000000002</c:v>
                </c:pt>
                <c:pt idx="807">
                  <c:v>17.43</c:v>
                </c:pt>
                <c:pt idx="808">
                  <c:v>17.329999999999998</c:v>
                </c:pt>
                <c:pt idx="809">
                  <c:v>16.59</c:v>
                </c:pt>
                <c:pt idx="810">
                  <c:v>17.010000000000002</c:v>
                </c:pt>
                <c:pt idx="811">
                  <c:v>17.309999999999999</c:v>
                </c:pt>
                <c:pt idx="812">
                  <c:v>17.79</c:v>
                </c:pt>
                <c:pt idx="813">
                  <c:v>17.79</c:v>
                </c:pt>
                <c:pt idx="814">
                  <c:v>17.41</c:v>
                </c:pt>
                <c:pt idx="815">
                  <c:v>17.43</c:v>
                </c:pt>
                <c:pt idx="816">
                  <c:v>17.47</c:v>
                </c:pt>
                <c:pt idx="817">
                  <c:v>17.670000000000002</c:v>
                </c:pt>
                <c:pt idx="818">
                  <c:v>17.690000000000001</c:v>
                </c:pt>
                <c:pt idx="819">
                  <c:v>17.57</c:v>
                </c:pt>
                <c:pt idx="820">
                  <c:v>17.510000000000002</c:v>
                </c:pt>
                <c:pt idx="821">
                  <c:v>17.59</c:v>
                </c:pt>
                <c:pt idx="822">
                  <c:v>17.63</c:v>
                </c:pt>
                <c:pt idx="823">
                  <c:v>17.75</c:v>
                </c:pt>
                <c:pt idx="824">
                  <c:v>17.63</c:v>
                </c:pt>
                <c:pt idx="825">
                  <c:v>17.829999999999998</c:v>
                </c:pt>
                <c:pt idx="826">
                  <c:v>18.149999999999999</c:v>
                </c:pt>
                <c:pt idx="827">
                  <c:v>17.829999999999998</c:v>
                </c:pt>
                <c:pt idx="828">
                  <c:v>17.829999999999998</c:v>
                </c:pt>
                <c:pt idx="829">
                  <c:v>17.63</c:v>
                </c:pt>
                <c:pt idx="830">
                  <c:v>17.25</c:v>
                </c:pt>
                <c:pt idx="831">
                  <c:v>17.57</c:v>
                </c:pt>
                <c:pt idx="832">
                  <c:v>17.57</c:v>
                </c:pt>
                <c:pt idx="833">
                  <c:v>17.829999999999998</c:v>
                </c:pt>
                <c:pt idx="834">
                  <c:v>17.73</c:v>
                </c:pt>
                <c:pt idx="835">
                  <c:v>17.829999999999998</c:v>
                </c:pt>
                <c:pt idx="836">
                  <c:v>17.93</c:v>
                </c:pt>
                <c:pt idx="837">
                  <c:v>18.05</c:v>
                </c:pt>
                <c:pt idx="838">
                  <c:v>17.95</c:v>
                </c:pt>
                <c:pt idx="839">
                  <c:v>17.63</c:v>
                </c:pt>
                <c:pt idx="840">
                  <c:v>17.57</c:v>
                </c:pt>
                <c:pt idx="841">
                  <c:v>17.53</c:v>
                </c:pt>
                <c:pt idx="842">
                  <c:v>17.510000000000002</c:v>
                </c:pt>
                <c:pt idx="843">
                  <c:v>17.41</c:v>
                </c:pt>
                <c:pt idx="844">
                  <c:v>17.53</c:v>
                </c:pt>
                <c:pt idx="845">
                  <c:v>17.59</c:v>
                </c:pt>
                <c:pt idx="846">
                  <c:v>17.670000000000002</c:v>
                </c:pt>
                <c:pt idx="847">
                  <c:v>17.989999999999998</c:v>
                </c:pt>
                <c:pt idx="848">
                  <c:v>18.05</c:v>
                </c:pt>
                <c:pt idx="849">
                  <c:v>17.989999999999998</c:v>
                </c:pt>
                <c:pt idx="850">
                  <c:v>17.690000000000001</c:v>
                </c:pt>
                <c:pt idx="851">
                  <c:v>17.79</c:v>
                </c:pt>
                <c:pt idx="852">
                  <c:v>17.670000000000002</c:v>
                </c:pt>
                <c:pt idx="853">
                  <c:v>17.010000000000002</c:v>
                </c:pt>
                <c:pt idx="854">
                  <c:v>16.829999999999998</c:v>
                </c:pt>
                <c:pt idx="855">
                  <c:v>16.91</c:v>
                </c:pt>
                <c:pt idx="856">
                  <c:v>17.09</c:v>
                </c:pt>
                <c:pt idx="857">
                  <c:v>17.09</c:v>
                </c:pt>
                <c:pt idx="858">
                  <c:v>17.149999999999999</c:v>
                </c:pt>
                <c:pt idx="859">
                  <c:v>17.43</c:v>
                </c:pt>
                <c:pt idx="860">
                  <c:v>17.43</c:v>
                </c:pt>
                <c:pt idx="861">
                  <c:v>17.27</c:v>
                </c:pt>
                <c:pt idx="862">
                  <c:v>17.37</c:v>
                </c:pt>
                <c:pt idx="863">
                  <c:v>17.41</c:v>
                </c:pt>
                <c:pt idx="864">
                  <c:v>17.309999999999999</c:v>
                </c:pt>
                <c:pt idx="865">
                  <c:v>17.329999999999998</c:v>
                </c:pt>
                <c:pt idx="866">
                  <c:v>17.25</c:v>
                </c:pt>
                <c:pt idx="867">
                  <c:v>17.43</c:v>
                </c:pt>
                <c:pt idx="868">
                  <c:v>17.59</c:v>
                </c:pt>
                <c:pt idx="869">
                  <c:v>17.510000000000002</c:v>
                </c:pt>
                <c:pt idx="870">
                  <c:v>17.329999999999998</c:v>
                </c:pt>
                <c:pt idx="871">
                  <c:v>17.63</c:v>
                </c:pt>
                <c:pt idx="872">
                  <c:v>18.09</c:v>
                </c:pt>
                <c:pt idx="873">
                  <c:v>17.670000000000002</c:v>
                </c:pt>
                <c:pt idx="874">
                  <c:v>17.47</c:v>
                </c:pt>
                <c:pt idx="875">
                  <c:v>17.670000000000002</c:v>
                </c:pt>
                <c:pt idx="876">
                  <c:v>17.59</c:v>
                </c:pt>
                <c:pt idx="877">
                  <c:v>17.329999999999998</c:v>
                </c:pt>
                <c:pt idx="878">
                  <c:v>17.25</c:v>
                </c:pt>
                <c:pt idx="879">
                  <c:v>17.59</c:v>
                </c:pt>
                <c:pt idx="880">
                  <c:v>17.59</c:v>
                </c:pt>
                <c:pt idx="881">
                  <c:v>17.309999999999999</c:v>
                </c:pt>
                <c:pt idx="882">
                  <c:v>17.27</c:v>
                </c:pt>
                <c:pt idx="883">
                  <c:v>17.37</c:v>
                </c:pt>
                <c:pt idx="884">
                  <c:v>17.43</c:v>
                </c:pt>
                <c:pt idx="885">
                  <c:v>17.47</c:v>
                </c:pt>
                <c:pt idx="886">
                  <c:v>17.690000000000001</c:v>
                </c:pt>
                <c:pt idx="887">
                  <c:v>17.170000000000002</c:v>
                </c:pt>
                <c:pt idx="888">
                  <c:v>17.41</c:v>
                </c:pt>
                <c:pt idx="889">
                  <c:v>17.73</c:v>
                </c:pt>
                <c:pt idx="890">
                  <c:v>17.850000000000001</c:v>
                </c:pt>
                <c:pt idx="891">
                  <c:v>17.79</c:v>
                </c:pt>
                <c:pt idx="892">
                  <c:v>17.79</c:v>
                </c:pt>
                <c:pt idx="893">
                  <c:v>17.53</c:v>
                </c:pt>
                <c:pt idx="894">
                  <c:v>17.53</c:v>
                </c:pt>
                <c:pt idx="895">
                  <c:v>17.47</c:v>
                </c:pt>
                <c:pt idx="896">
                  <c:v>17.43</c:v>
                </c:pt>
                <c:pt idx="897">
                  <c:v>17.850000000000001</c:v>
                </c:pt>
                <c:pt idx="898">
                  <c:v>17.850000000000001</c:v>
                </c:pt>
                <c:pt idx="899">
                  <c:v>17.850000000000001</c:v>
                </c:pt>
                <c:pt idx="900">
                  <c:v>17.79</c:v>
                </c:pt>
                <c:pt idx="901">
                  <c:v>18.05</c:v>
                </c:pt>
                <c:pt idx="902">
                  <c:v>18.25</c:v>
                </c:pt>
                <c:pt idx="903">
                  <c:v>18.21</c:v>
                </c:pt>
                <c:pt idx="904">
                  <c:v>18.010000000000002</c:v>
                </c:pt>
                <c:pt idx="905">
                  <c:v>17.93</c:v>
                </c:pt>
                <c:pt idx="906">
                  <c:v>17.73</c:v>
                </c:pt>
                <c:pt idx="907">
                  <c:v>17.510000000000002</c:v>
                </c:pt>
                <c:pt idx="908">
                  <c:v>17.89</c:v>
                </c:pt>
                <c:pt idx="909">
                  <c:v>25.59</c:v>
                </c:pt>
                <c:pt idx="910">
                  <c:v>25.63</c:v>
                </c:pt>
                <c:pt idx="911">
                  <c:v>25.91</c:v>
                </c:pt>
                <c:pt idx="912">
                  <c:v>25.91</c:v>
                </c:pt>
                <c:pt idx="913">
                  <c:v>25.69</c:v>
                </c:pt>
                <c:pt idx="914">
                  <c:v>25.53</c:v>
                </c:pt>
                <c:pt idx="915">
                  <c:v>25.67</c:v>
                </c:pt>
                <c:pt idx="916">
                  <c:v>25.87</c:v>
                </c:pt>
                <c:pt idx="917">
                  <c:v>25.85</c:v>
                </c:pt>
                <c:pt idx="918">
                  <c:v>25.79</c:v>
                </c:pt>
                <c:pt idx="919">
                  <c:v>25.87</c:v>
                </c:pt>
                <c:pt idx="920">
                  <c:v>25.85</c:v>
                </c:pt>
                <c:pt idx="921">
                  <c:v>25.91</c:v>
                </c:pt>
                <c:pt idx="922">
                  <c:v>26.09</c:v>
                </c:pt>
                <c:pt idx="923">
                  <c:v>26.21</c:v>
                </c:pt>
                <c:pt idx="924">
                  <c:v>26.27</c:v>
                </c:pt>
                <c:pt idx="925">
                  <c:v>26.11</c:v>
                </c:pt>
                <c:pt idx="926">
                  <c:v>26.21</c:v>
                </c:pt>
                <c:pt idx="927">
                  <c:v>26.23</c:v>
                </c:pt>
                <c:pt idx="928">
                  <c:v>26.29</c:v>
                </c:pt>
                <c:pt idx="929">
                  <c:v>26.53</c:v>
                </c:pt>
                <c:pt idx="930">
                  <c:v>26.23</c:v>
                </c:pt>
                <c:pt idx="931">
                  <c:v>26.27</c:v>
                </c:pt>
                <c:pt idx="932">
                  <c:v>26.15</c:v>
                </c:pt>
                <c:pt idx="933">
                  <c:v>26.31</c:v>
                </c:pt>
                <c:pt idx="934">
                  <c:v>26.23</c:v>
                </c:pt>
                <c:pt idx="935">
                  <c:v>26.55</c:v>
                </c:pt>
                <c:pt idx="936">
                  <c:v>26.71</c:v>
                </c:pt>
                <c:pt idx="937">
                  <c:v>26.85</c:v>
                </c:pt>
                <c:pt idx="938">
                  <c:v>26.67</c:v>
                </c:pt>
                <c:pt idx="939">
                  <c:v>26.77</c:v>
                </c:pt>
                <c:pt idx="940">
                  <c:v>26.67</c:v>
                </c:pt>
                <c:pt idx="941">
                  <c:v>26.61</c:v>
                </c:pt>
                <c:pt idx="942">
                  <c:v>26.61</c:v>
                </c:pt>
                <c:pt idx="943">
                  <c:v>26.67</c:v>
                </c:pt>
                <c:pt idx="944">
                  <c:v>26.61</c:v>
                </c:pt>
                <c:pt idx="945">
                  <c:v>26.55</c:v>
                </c:pt>
                <c:pt idx="946">
                  <c:v>26.27</c:v>
                </c:pt>
                <c:pt idx="947">
                  <c:v>26.49</c:v>
                </c:pt>
                <c:pt idx="948">
                  <c:v>26.35</c:v>
                </c:pt>
                <c:pt idx="949">
                  <c:v>26.05</c:v>
                </c:pt>
                <c:pt idx="950">
                  <c:v>26.05</c:v>
                </c:pt>
                <c:pt idx="951">
                  <c:v>26.11</c:v>
                </c:pt>
                <c:pt idx="952">
                  <c:v>25.97</c:v>
                </c:pt>
                <c:pt idx="953">
                  <c:v>26.03</c:v>
                </c:pt>
                <c:pt idx="954">
                  <c:v>26.09</c:v>
                </c:pt>
                <c:pt idx="955">
                  <c:v>26.21</c:v>
                </c:pt>
                <c:pt idx="956">
                  <c:v>26.29</c:v>
                </c:pt>
                <c:pt idx="957">
                  <c:v>26.27</c:v>
                </c:pt>
                <c:pt idx="958">
                  <c:v>26.17</c:v>
                </c:pt>
                <c:pt idx="959">
                  <c:v>26.27</c:v>
                </c:pt>
                <c:pt idx="960">
                  <c:v>26.29</c:v>
                </c:pt>
                <c:pt idx="961">
                  <c:v>26.27</c:v>
                </c:pt>
                <c:pt idx="962">
                  <c:v>26.31</c:v>
                </c:pt>
                <c:pt idx="963">
                  <c:v>26.47</c:v>
                </c:pt>
                <c:pt idx="964">
                  <c:v>26.53</c:v>
                </c:pt>
                <c:pt idx="965">
                  <c:v>26.49</c:v>
                </c:pt>
                <c:pt idx="966">
                  <c:v>26.41</c:v>
                </c:pt>
                <c:pt idx="967">
                  <c:v>26.35</c:v>
                </c:pt>
                <c:pt idx="968">
                  <c:v>24.11</c:v>
                </c:pt>
                <c:pt idx="969">
                  <c:v>25.81</c:v>
                </c:pt>
                <c:pt idx="970">
                  <c:v>25.75</c:v>
                </c:pt>
                <c:pt idx="971">
                  <c:v>25.85</c:v>
                </c:pt>
                <c:pt idx="972">
                  <c:v>26.09</c:v>
                </c:pt>
                <c:pt idx="973">
                  <c:v>25.85</c:v>
                </c:pt>
                <c:pt idx="974">
                  <c:v>25.81</c:v>
                </c:pt>
                <c:pt idx="975">
                  <c:v>25.75</c:v>
                </c:pt>
                <c:pt idx="976">
                  <c:v>25.75</c:v>
                </c:pt>
                <c:pt idx="977">
                  <c:v>25.81</c:v>
                </c:pt>
                <c:pt idx="978">
                  <c:v>25.81</c:v>
                </c:pt>
                <c:pt idx="979">
                  <c:v>25.79</c:v>
                </c:pt>
                <c:pt idx="980">
                  <c:v>25.55</c:v>
                </c:pt>
                <c:pt idx="981">
                  <c:v>25.61</c:v>
                </c:pt>
                <c:pt idx="982">
                  <c:v>25.49</c:v>
                </c:pt>
                <c:pt idx="983">
                  <c:v>25.55</c:v>
                </c:pt>
                <c:pt idx="984">
                  <c:v>25.55</c:v>
                </c:pt>
                <c:pt idx="985">
                  <c:v>25.55</c:v>
                </c:pt>
                <c:pt idx="986">
                  <c:v>25.23</c:v>
                </c:pt>
                <c:pt idx="987">
                  <c:v>25.29</c:v>
                </c:pt>
                <c:pt idx="988">
                  <c:v>25.37</c:v>
                </c:pt>
                <c:pt idx="989">
                  <c:v>25.29</c:v>
                </c:pt>
                <c:pt idx="990">
                  <c:v>25.35</c:v>
                </c:pt>
                <c:pt idx="991">
                  <c:v>25.55</c:v>
                </c:pt>
                <c:pt idx="992">
                  <c:v>25.69</c:v>
                </c:pt>
                <c:pt idx="993">
                  <c:v>25.53</c:v>
                </c:pt>
                <c:pt idx="994">
                  <c:v>25.67</c:v>
                </c:pt>
                <c:pt idx="995">
                  <c:v>25.73</c:v>
                </c:pt>
                <c:pt idx="996">
                  <c:v>25.79</c:v>
                </c:pt>
                <c:pt idx="997">
                  <c:v>25.97</c:v>
                </c:pt>
                <c:pt idx="998">
                  <c:v>26.09</c:v>
                </c:pt>
                <c:pt idx="999">
                  <c:v>26.03</c:v>
                </c:pt>
                <c:pt idx="1000">
                  <c:v>26.05</c:v>
                </c:pt>
                <c:pt idx="1001">
                  <c:v>26.17</c:v>
                </c:pt>
                <c:pt idx="1002">
                  <c:v>26.15</c:v>
                </c:pt>
                <c:pt idx="1003">
                  <c:v>26.29</c:v>
                </c:pt>
                <c:pt idx="1004">
                  <c:v>26.15</c:v>
                </c:pt>
                <c:pt idx="1005">
                  <c:v>26.05</c:v>
                </c:pt>
                <c:pt idx="1006">
                  <c:v>25.99</c:v>
                </c:pt>
                <c:pt idx="1007">
                  <c:v>25.93</c:v>
                </c:pt>
                <c:pt idx="1008">
                  <c:v>25.79</c:v>
                </c:pt>
                <c:pt idx="1009">
                  <c:v>25.85</c:v>
                </c:pt>
                <c:pt idx="1010">
                  <c:v>25.85</c:v>
                </c:pt>
                <c:pt idx="1011">
                  <c:v>25.79</c:v>
                </c:pt>
                <c:pt idx="1012">
                  <c:v>26.15</c:v>
                </c:pt>
                <c:pt idx="1013">
                  <c:v>26.17</c:v>
                </c:pt>
                <c:pt idx="1014">
                  <c:v>26.35</c:v>
                </c:pt>
                <c:pt idx="1015">
                  <c:v>26.21</c:v>
                </c:pt>
                <c:pt idx="1016">
                  <c:v>26.23</c:v>
                </c:pt>
                <c:pt idx="1017">
                  <c:v>26.31</c:v>
                </c:pt>
                <c:pt idx="1018">
                  <c:v>26.21</c:v>
                </c:pt>
                <c:pt idx="1019">
                  <c:v>25.11</c:v>
                </c:pt>
                <c:pt idx="1020">
                  <c:v>25.61</c:v>
                </c:pt>
                <c:pt idx="1021">
                  <c:v>25.93</c:v>
                </c:pt>
                <c:pt idx="1022">
                  <c:v>25.97</c:v>
                </c:pt>
                <c:pt idx="1023">
                  <c:v>25.81</c:v>
                </c:pt>
                <c:pt idx="1024">
                  <c:v>25.75</c:v>
                </c:pt>
                <c:pt idx="1025">
                  <c:v>25.67</c:v>
                </c:pt>
                <c:pt idx="1026">
                  <c:v>25.49</c:v>
                </c:pt>
                <c:pt idx="1027">
                  <c:v>25.69</c:v>
                </c:pt>
                <c:pt idx="1028">
                  <c:v>25.79</c:v>
                </c:pt>
                <c:pt idx="1029">
                  <c:v>25.73</c:v>
                </c:pt>
                <c:pt idx="1030">
                  <c:v>25.85</c:v>
                </c:pt>
                <c:pt idx="1031">
                  <c:v>25.79</c:v>
                </c:pt>
                <c:pt idx="1032">
                  <c:v>25.81</c:v>
                </c:pt>
                <c:pt idx="1033">
                  <c:v>25.85</c:v>
                </c:pt>
                <c:pt idx="1034">
                  <c:v>25.81</c:v>
                </c:pt>
                <c:pt idx="1035">
                  <c:v>25.87</c:v>
                </c:pt>
                <c:pt idx="1036">
                  <c:v>25.91</c:v>
                </c:pt>
                <c:pt idx="1037">
                  <c:v>25.91</c:v>
                </c:pt>
                <c:pt idx="1038">
                  <c:v>25.97</c:v>
                </c:pt>
                <c:pt idx="1039">
                  <c:v>25.85</c:v>
                </c:pt>
                <c:pt idx="1040">
                  <c:v>25.93</c:v>
                </c:pt>
                <c:pt idx="1041">
                  <c:v>25.73</c:v>
                </c:pt>
                <c:pt idx="1042">
                  <c:v>25.69</c:v>
                </c:pt>
                <c:pt idx="1043">
                  <c:v>25.69</c:v>
                </c:pt>
                <c:pt idx="1044">
                  <c:v>25.73</c:v>
                </c:pt>
                <c:pt idx="1045">
                  <c:v>25.73</c:v>
                </c:pt>
                <c:pt idx="1046">
                  <c:v>25.91</c:v>
                </c:pt>
                <c:pt idx="1047">
                  <c:v>25.91</c:v>
                </c:pt>
                <c:pt idx="1048">
                  <c:v>25.73</c:v>
                </c:pt>
                <c:pt idx="1049">
                  <c:v>25.79</c:v>
                </c:pt>
                <c:pt idx="1050">
                  <c:v>25.85</c:v>
                </c:pt>
                <c:pt idx="1051">
                  <c:v>25.81</c:v>
                </c:pt>
                <c:pt idx="1052">
                  <c:v>25.99</c:v>
                </c:pt>
                <c:pt idx="1053">
                  <c:v>25.81</c:v>
                </c:pt>
                <c:pt idx="1054">
                  <c:v>25.91</c:v>
                </c:pt>
                <c:pt idx="1055">
                  <c:v>25.81</c:v>
                </c:pt>
                <c:pt idx="1056">
                  <c:v>25.79</c:v>
                </c:pt>
                <c:pt idx="1057">
                  <c:v>25.73</c:v>
                </c:pt>
                <c:pt idx="1058">
                  <c:v>25.75</c:v>
                </c:pt>
                <c:pt idx="1059">
                  <c:v>25.73</c:v>
                </c:pt>
                <c:pt idx="1060">
                  <c:v>25.91</c:v>
                </c:pt>
                <c:pt idx="1061">
                  <c:v>25.85</c:v>
                </c:pt>
                <c:pt idx="1062">
                  <c:v>25.73</c:v>
                </c:pt>
                <c:pt idx="1063">
                  <c:v>25.73</c:v>
                </c:pt>
                <c:pt idx="1064">
                  <c:v>25.01</c:v>
                </c:pt>
                <c:pt idx="1065">
                  <c:v>25.19</c:v>
                </c:pt>
                <c:pt idx="1066">
                  <c:v>25.05</c:v>
                </c:pt>
                <c:pt idx="1067">
                  <c:v>25.01</c:v>
                </c:pt>
                <c:pt idx="1068">
                  <c:v>25.25</c:v>
                </c:pt>
                <c:pt idx="1069">
                  <c:v>25.41</c:v>
                </c:pt>
                <c:pt idx="1070">
                  <c:v>25.23</c:v>
                </c:pt>
                <c:pt idx="1071">
                  <c:v>25.25</c:v>
                </c:pt>
                <c:pt idx="1072">
                  <c:v>25.23</c:v>
                </c:pt>
                <c:pt idx="1073">
                  <c:v>25.19</c:v>
                </c:pt>
                <c:pt idx="1074">
                  <c:v>25.23</c:v>
                </c:pt>
                <c:pt idx="1075">
                  <c:v>25.07</c:v>
                </c:pt>
                <c:pt idx="1076">
                  <c:v>25.07</c:v>
                </c:pt>
                <c:pt idx="1077">
                  <c:v>25.13</c:v>
                </c:pt>
                <c:pt idx="1078">
                  <c:v>25.05</c:v>
                </c:pt>
                <c:pt idx="1079">
                  <c:v>25.07</c:v>
                </c:pt>
                <c:pt idx="1080">
                  <c:v>24.89</c:v>
                </c:pt>
                <c:pt idx="1081">
                  <c:v>25.01</c:v>
                </c:pt>
                <c:pt idx="1082">
                  <c:v>24.83</c:v>
                </c:pt>
                <c:pt idx="1083">
                  <c:v>24.87</c:v>
                </c:pt>
                <c:pt idx="1084">
                  <c:v>25.01</c:v>
                </c:pt>
                <c:pt idx="1085">
                  <c:v>25.23</c:v>
                </c:pt>
                <c:pt idx="1086">
                  <c:v>25.41</c:v>
                </c:pt>
                <c:pt idx="1087">
                  <c:v>25.53</c:v>
                </c:pt>
                <c:pt idx="1088">
                  <c:v>25.61</c:v>
                </c:pt>
                <c:pt idx="1089">
                  <c:v>25.43</c:v>
                </c:pt>
                <c:pt idx="1090">
                  <c:v>25.25</c:v>
                </c:pt>
                <c:pt idx="1091">
                  <c:v>25.49</c:v>
                </c:pt>
                <c:pt idx="1092">
                  <c:v>25.79</c:v>
                </c:pt>
                <c:pt idx="1093">
                  <c:v>25.63</c:v>
                </c:pt>
                <c:pt idx="1094">
                  <c:v>25.47</c:v>
                </c:pt>
                <c:pt idx="1095">
                  <c:v>25.47</c:v>
                </c:pt>
                <c:pt idx="1096">
                  <c:v>25.59</c:v>
                </c:pt>
                <c:pt idx="1097">
                  <c:v>25.63</c:v>
                </c:pt>
                <c:pt idx="1098">
                  <c:v>25.73</c:v>
                </c:pt>
                <c:pt idx="1099">
                  <c:v>25.63</c:v>
                </c:pt>
                <c:pt idx="1100">
                  <c:v>25.59</c:v>
                </c:pt>
                <c:pt idx="1101">
                  <c:v>25.75</c:v>
                </c:pt>
                <c:pt idx="1102">
                  <c:v>25.61</c:v>
                </c:pt>
                <c:pt idx="1103">
                  <c:v>25.55</c:v>
                </c:pt>
                <c:pt idx="1104">
                  <c:v>25.67</c:v>
                </c:pt>
                <c:pt idx="1105">
                  <c:v>25.85</c:v>
                </c:pt>
                <c:pt idx="1106">
                  <c:v>25.49</c:v>
                </c:pt>
                <c:pt idx="1107">
                  <c:v>25.37</c:v>
                </c:pt>
                <c:pt idx="1108">
                  <c:v>25.19</c:v>
                </c:pt>
                <c:pt idx="1109">
                  <c:v>24.99</c:v>
                </c:pt>
                <c:pt idx="1110">
                  <c:v>24.93</c:v>
                </c:pt>
                <c:pt idx="1111">
                  <c:v>25.05</c:v>
                </c:pt>
                <c:pt idx="1112">
                  <c:v>24.95</c:v>
                </c:pt>
                <c:pt idx="1113">
                  <c:v>25.17</c:v>
                </c:pt>
                <c:pt idx="1114">
                  <c:v>25.29</c:v>
                </c:pt>
                <c:pt idx="1115">
                  <c:v>25.23</c:v>
                </c:pt>
                <c:pt idx="1116">
                  <c:v>25.25</c:v>
                </c:pt>
                <c:pt idx="1117">
                  <c:v>25.41</c:v>
                </c:pt>
                <c:pt idx="1118">
                  <c:v>25.37</c:v>
                </c:pt>
                <c:pt idx="1119">
                  <c:v>25.13</c:v>
                </c:pt>
                <c:pt idx="1120">
                  <c:v>25.01</c:v>
                </c:pt>
                <c:pt idx="1121">
                  <c:v>25.55</c:v>
                </c:pt>
                <c:pt idx="1122">
                  <c:v>25.61</c:v>
                </c:pt>
                <c:pt idx="1123">
                  <c:v>25.59</c:v>
                </c:pt>
                <c:pt idx="1124">
                  <c:v>25.43</c:v>
                </c:pt>
                <c:pt idx="1125">
                  <c:v>25.63</c:v>
                </c:pt>
                <c:pt idx="1126">
                  <c:v>25.43</c:v>
                </c:pt>
                <c:pt idx="1127">
                  <c:v>25.29</c:v>
                </c:pt>
                <c:pt idx="1128">
                  <c:v>25.23</c:v>
                </c:pt>
                <c:pt idx="1129">
                  <c:v>25.37</c:v>
                </c:pt>
                <c:pt idx="1130">
                  <c:v>25.49</c:v>
                </c:pt>
                <c:pt idx="1131">
                  <c:v>25.67</c:v>
                </c:pt>
                <c:pt idx="1132">
                  <c:v>25.59</c:v>
                </c:pt>
                <c:pt idx="1133">
                  <c:v>25.59</c:v>
                </c:pt>
                <c:pt idx="1134">
                  <c:v>25.85</c:v>
                </c:pt>
                <c:pt idx="1135">
                  <c:v>25.87</c:v>
                </c:pt>
                <c:pt idx="1136">
                  <c:v>25.75</c:v>
                </c:pt>
                <c:pt idx="1137">
                  <c:v>25.43</c:v>
                </c:pt>
                <c:pt idx="1138">
                  <c:v>25.69</c:v>
                </c:pt>
                <c:pt idx="1139">
                  <c:v>25.55</c:v>
                </c:pt>
                <c:pt idx="1140">
                  <c:v>25.37</c:v>
                </c:pt>
                <c:pt idx="1141">
                  <c:v>25.53</c:v>
                </c:pt>
                <c:pt idx="1142">
                  <c:v>25.43</c:v>
                </c:pt>
                <c:pt idx="1143">
                  <c:v>25.35</c:v>
                </c:pt>
                <c:pt idx="1144">
                  <c:v>25.13</c:v>
                </c:pt>
                <c:pt idx="1145">
                  <c:v>24.99</c:v>
                </c:pt>
                <c:pt idx="1146">
                  <c:v>25.13</c:v>
                </c:pt>
                <c:pt idx="1147">
                  <c:v>25.17</c:v>
                </c:pt>
                <c:pt idx="1148">
                  <c:v>25.13</c:v>
                </c:pt>
                <c:pt idx="1149">
                  <c:v>24.99</c:v>
                </c:pt>
                <c:pt idx="1150">
                  <c:v>25.35</c:v>
                </c:pt>
                <c:pt idx="1151">
                  <c:v>25.53</c:v>
                </c:pt>
                <c:pt idx="1152">
                  <c:v>25.49</c:v>
                </c:pt>
                <c:pt idx="1153">
                  <c:v>25.53</c:v>
                </c:pt>
                <c:pt idx="1154">
                  <c:v>25.53</c:v>
                </c:pt>
                <c:pt idx="1155">
                  <c:v>25.53</c:v>
                </c:pt>
                <c:pt idx="1156">
                  <c:v>25.63</c:v>
                </c:pt>
                <c:pt idx="1157">
                  <c:v>25.47</c:v>
                </c:pt>
                <c:pt idx="1158">
                  <c:v>24.93</c:v>
                </c:pt>
                <c:pt idx="1159">
                  <c:v>24.69</c:v>
                </c:pt>
                <c:pt idx="1160">
                  <c:v>24.95</c:v>
                </c:pt>
                <c:pt idx="1161">
                  <c:v>25.23</c:v>
                </c:pt>
                <c:pt idx="1162">
                  <c:v>25.25</c:v>
                </c:pt>
                <c:pt idx="1163">
                  <c:v>25.31</c:v>
                </c:pt>
                <c:pt idx="1164">
                  <c:v>25.37</c:v>
                </c:pt>
                <c:pt idx="1165">
                  <c:v>25.41</c:v>
                </c:pt>
                <c:pt idx="1166">
                  <c:v>25.41</c:v>
                </c:pt>
                <c:pt idx="1167">
                  <c:v>25.37</c:v>
                </c:pt>
                <c:pt idx="1168">
                  <c:v>25.49</c:v>
                </c:pt>
                <c:pt idx="1169">
                  <c:v>25.63</c:v>
                </c:pt>
                <c:pt idx="1170">
                  <c:v>25.63</c:v>
                </c:pt>
                <c:pt idx="1171">
                  <c:v>25.59</c:v>
                </c:pt>
                <c:pt idx="1172">
                  <c:v>25.49</c:v>
                </c:pt>
                <c:pt idx="1173">
                  <c:v>25.47</c:v>
                </c:pt>
                <c:pt idx="1174">
                  <c:v>25.31</c:v>
                </c:pt>
                <c:pt idx="1175">
                  <c:v>25.49</c:v>
                </c:pt>
                <c:pt idx="1176">
                  <c:v>25.49</c:v>
                </c:pt>
                <c:pt idx="1177">
                  <c:v>25.59</c:v>
                </c:pt>
                <c:pt idx="1178">
                  <c:v>25.47</c:v>
                </c:pt>
                <c:pt idx="1179">
                  <c:v>25.43</c:v>
                </c:pt>
                <c:pt idx="1180">
                  <c:v>25.59</c:v>
                </c:pt>
                <c:pt idx="1181">
                  <c:v>25.59</c:v>
                </c:pt>
                <c:pt idx="1182">
                  <c:v>25.87</c:v>
                </c:pt>
                <c:pt idx="1183">
                  <c:v>26.17</c:v>
                </c:pt>
                <c:pt idx="1184">
                  <c:v>26.21</c:v>
                </c:pt>
                <c:pt idx="1185">
                  <c:v>25.99</c:v>
                </c:pt>
                <c:pt idx="1186">
                  <c:v>25.81</c:v>
                </c:pt>
                <c:pt idx="1187">
                  <c:v>25.85</c:v>
                </c:pt>
                <c:pt idx="1188">
                  <c:v>26.03</c:v>
                </c:pt>
                <c:pt idx="1189">
                  <c:v>25.93</c:v>
                </c:pt>
                <c:pt idx="1190">
                  <c:v>26.03</c:v>
                </c:pt>
                <c:pt idx="1191">
                  <c:v>25.99</c:v>
                </c:pt>
                <c:pt idx="1192">
                  <c:v>25.91</c:v>
                </c:pt>
                <c:pt idx="1193">
                  <c:v>25.87</c:v>
                </c:pt>
                <c:pt idx="1194">
                  <c:v>25.99</c:v>
                </c:pt>
                <c:pt idx="1195">
                  <c:v>25.93</c:v>
                </c:pt>
                <c:pt idx="1196">
                  <c:v>25.99</c:v>
                </c:pt>
                <c:pt idx="1197">
                  <c:v>25.67</c:v>
                </c:pt>
                <c:pt idx="1198">
                  <c:v>-13.73</c:v>
                </c:pt>
                <c:pt idx="1199">
                  <c:v>-14.29</c:v>
                </c:pt>
                <c:pt idx="1200">
                  <c:v>-14.33</c:v>
                </c:pt>
                <c:pt idx="1201">
                  <c:v>-14.05</c:v>
                </c:pt>
                <c:pt idx="1202">
                  <c:v>-14.29</c:v>
                </c:pt>
                <c:pt idx="1203">
                  <c:v>-14.15</c:v>
                </c:pt>
                <c:pt idx="1204">
                  <c:v>-13.87</c:v>
                </c:pt>
                <c:pt idx="1205">
                  <c:v>-14.11</c:v>
                </c:pt>
                <c:pt idx="1206">
                  <c:v>-14.55</c:v>
                </c:pt>
                <c:pt idx="1207">
                  <c:v>-14.11</c:v>
                </c:pt>
                <c:pt idx="1208">
                  <c:v>-14.05</c:v>
                </c:pt>
                <c:pt idx="1209">
                  <c:v>-13.73</c:v>
                </c:pt>
                <c:pt idx="1210">
                  <c:v>-13.69</c:v>
                </c:pt>
                <c:pt idx="1211">
                  <c:v>-13.65</c:v>
                </c:pt>
                <c:pt idx="1212">
                  <c:v>-13.73</c:v>
                </c:pt>
                <c:pt idx="1213">
                  <c:v>-14.01</c:v>
                </c:pt>
                <c:pt idx="1214">
                  <c:v>-14.37</c:v>
                </c:pt>
                <c:pt idx="1215">
                  <c:v>-14.37</c:v>
                </c:pt>
                <c:pt idx="1216">
                  <c:v>-14.29</c:v>
                </c:pt>
                <c:pt idx="1217">
                  <c:v>-14.47</c:v>
                </c:pt>
                <c:pt idx="1218">
                  <c:v>-14.89</c:v>
                </c:pt>
                <c:pt idx="1219">
                  <c:v>-14.61</c:v>
                </c:pt>
                <c:pt idx="1220">
                  <c:v>-14.51</c:v>
                </c:pt>
                <c:pt idx="1221">
                  <c:v>-14.61</c:v>
                </c:pt>
                <c:pt idx="1222">
                  <c:v>-14.55</c:v>
                </c:pt>
                <c:pt idx="1223">
                  <c:v>-14.65</c:v>
                </c:pt>
                <c:pt idx="1224">
                  <c:v>-14.55</c:v>
                </c:pt>
                <c:pt idx="1225">
                  <c:v>-14.69</c:v>
                </c:pt>
                <c:pt idx="1226">
                  <c:v>-14.83</c:v>
                </c:pt>
                <c:pt idx="1227">
                  <c:v>-14.47</c:v>
                </c:pt>
                <c:pt idx="1228">
                  <c:v>-14.65</c:v>
                </c:pt>
                <c:pt idx="1229">
                  <c:v>-14.69</c:v>
                </c:pt>
                <c:pt idx="1230">
                  <c:v>-14.89</c:v>
                </c:pt>
                <c:pt idx="1231">
                  <c:v>-14.93</c:v>
                </c:pt>
                <c:pt idx="1232">
                  <c:v>-14.51</c:v>
                </c:pt>
                <c:pt idx="1233">
                  <c:v>-14.37</c:v>
                </c:pt>
                <c:pt idx="1234">
                  <c:v>-14.61</c:v>
                </c:pt>
                <c:pt idx="1235">
                  <c:v>-14.55</c:v>
                </c:pt>
                <c:pt idx="1236">
                  <c:v>-14.19</c:v>
                </c:pt>
                <c:pt idx="1237">
                  <c:v>-14.55</c:v>
                </c:pt>
                <c:pt idx="1238">
                  <c:v>-14.69</c:v>
                </c:pt>
                <c:pt idx="1239">
                  <c:v>-15.01</c:v>
                </c:pt>
                <c:pt idx="1240">
                  <c:v>-14.79</c:v>
                </c:pt>
                <c:pt idx="1241">
                  <c:v>-14.61</c:v>
                </c:pt>
                <c:pt idx="1242">
                  <c:v>-14.37</c:v>
                </c:pt>
                <c:pt idx="1243">
                  <c:v>-14.37</c:v>
                </c:pt>
                <c:pt idx="1244">
                  <c:v>-14.75</c:v>
                </c:pt>
                <c:pt idx="1245">
                  <c:v>-14.15</c:v>
                </c:pt>
                <c:pt idx="1246">
                  <c:v>-14.19</c:v>
                </c:pt>
                <c:pt idx="1247">
                  <c:v>-14.43</c:v>
                </c:pt>
                <c:pt idx="1248">
                  <c:v>-15.75</c:v>
                </c:pt>
                <c:pt idx="1249">
                  <c:v>-16.510000000000002</c:v>
                </c:pt>
                <c:pt idx="1250">
                  <c:v>-16.309999999999999</c:v>
                </c:pt>
                <c:pt idx="1251">
                  <c:v>-16.309999999999999</c:v>
                </c:pt>
                <c:pt idx="1252">
                  <c:v>-15.99</c:v>
                </c:pt>
                <c:pt idx="1253">
                  <c:v>-15.99</c:v>
                </c:pt>
                <c:pt idx="1254">
                  <c:v>-16.23</c:v>
                </c:pt>
                <c:pt idx="1255">
                  <c:v>-16.649999999999999</c:v>
                </c:pt>
                <c:pt idx="1256">
                  <c:v>-16.97</c:v>
                </c:pt>
                <c:pt idx="1257">
                  <c:v>-17.170000000000002</c:v>
                </c:pt>
                <c:pt idx="1258">
                  <c:v>-17.11</c:v>
                </c:pt>
                <c:pt idx="1259">
                  <c:v>-16.89</c:v>
                </c:pt>
                <c:pt idx="1260">
                  <c:v>-16.829999999999998</c:v>
                </c:pt>
                <c:pt idx="1261">
                  <c:v>-16.03</c:v>
                </c:pt>
                <c:pt idx="1262">
                  <c:v>-13.15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'Lab 5'!$D$1</c:f>
              <c:strCache>
                <c:ptCount val="1"/>
                <c:pt idx="0">
                  <c:v>ThermistorTempAir_C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circle"/>
            <c:size val="5"/>
            <c:spPr>
              <a:noFill/>
              <a:ln w="9525">
                <a:solidFill>
                  <a:srgbClr val="00B050"/>
                </a:solidFill>
              </a:ln>
              <a:effectLst/>
            </c:spPr>
          </c:marker>
          <c:xVal>
            <c:numRef>
              <c:f>'Lab 5'!$B$2:$B$1264</c:f>
              <c:numCache>
                <c:formatCode>h:mm:ss</c:formatCode>
                <c:ptCount val="1263"/>
                <c:pt idx="0">
                  <c:v>0.325162037037037</c:v>
                </c:pt>
                <c:pt idx="1">
                  <c:v>0.32517361111111115</c:v>
                </c:pt>
                <c:pt idx="2">
                  <c:v>0.32518518518518519</c:v>
                </c:pt>
                <c:pt idx="3">
                  <c:v>0.32519675925925923</c:v>
                </c:pt>
                <c:pt idx="4">
                  <c:v>0.32519675925925923</c:v>
                </c:pt>
                <c:pt idx="5">
                  <c:v>0.32520833333333332</c:v>
                </c:pt>
                <c:pt idx="6">
                  <c:v>0.32521990740740742</c:v>
                </c:pt>
                <c:pt idx="7">
                  <c:v>0.32523148148148145</c:v>
                </c:pt>
                <c:pt idx="8">
                  <c:v>0.32524305555555555</c:v>
                </c:pt>
                <c:pt idx="9">
                  <c:v>0.32525462962962964</c:v>
                </c:pt>
                <c:pt idx="10">
                  <c:v>0.32526620370370368</c:v>
                </c:pt>
                <c:pt idx="11">
                  <c:v>0.32527777777777778</c:v>
                </c:pt>
                <c:pt idx="12">
                  <c:v>0.32528935185185187</c:v>
                </c:pt>
                <c:pt idx="13">
                  <c:v>0.32530092592592591</c:v>
                </c:pt>
                <c:pt idx="14">
                  <c:v>0.3253125</c:v>
                </c:pt>
                <c:pt idx="15">
                  <c:v>0.3253240740740741</c:v>
                </c:pt>
                <c:pt idx="16">
                  <c:v>0.32533564814814814</c:v>
                </c:pt>
                <c:pt idx="17">
                  <c:v>0.32534722222222223</c:v>
                </c:pt>
                <c:pt idx="18">
                  <c:v>0.32535879629629633</c:v>
                </c:pt>
                <c:pt idx="19">
                  <c:v>0.32537037037037037</c:v>
                </c:pt>
                <c:pt idx="20">
                  <c:v>0.3253819444444444</c:v>
                </c:pt>
                <c:pt idx="21">
                  <c:v>0.32539351851851855</c:v>
                </c:pt>
                <c:pt idx="22">
                  <c:v>0.32540509259259259</c:v>
                </c:pt>
                <c:pt idx="23">
                  <c:v>0.32541666666666669</c:v>
                </c:pt>
                <c:pt idx="24">
                  <c:v>0.32542824074074073</c:v>
                </c:pt>
                <c:pt idx="25">
                  <c:v>0.32543981481481482</c:v>
                </c:pt>
                <c:pt idx="26">
                  <c:v>0.32545138888888886</c:v>
                </c:pt>
                <c:pt idx="27">
                  <c:v>0.32546296296296295</c:v>
                </c:pt>
                <c:pt idx="28">
                  <c:v>0.32641203703703703</c:v>
                </c:pt>
                <c:pt idx="29">
                  <c:v>0.32642361111111112</c:v>
                </c:pt>
                <c:pt idx="30">
                  <c:v>0.32643518518518516</c:v>
                </c:pt>
                <c:pt idx="31">
                  <c:v>0.32644675925925926</c:v>
                </c:pt>
                <c:pt idx="32">
                  <c:v>0.32645833333333335</c:v>
                </c:pt>
                <c:pt idx="33">
                  <c:v>0.32646990740740739</c:v>
                </c:pt>
                <c:pt idx="34">
                  <c:v>0.32648148148148148</c:v>
                </c:pt>
                <c:pt idx="35">
                  <c:v>0.32649305555555558</c:v>
                </c:pt>
                <c:pt idx="36">
                  <c:v>0.32650462962962962</c:v>
                </c:pt>
                <c:pt idx="37">
                  <c:v>0.32651620370370371</c:v>
                </c:pt>
                <c:pt idx="38">
                  <c:v>0.32652777777777781</c:v>
                </c:pt>
                <c:pt idx="39">
                  <c:v>0.32653935185185184</c:v>
                </c:pt>
                <c:pt idx="40">
                  <c:v>0.32655092592592594</c:v>
                </c:pt>
                <c:pt idx="41">
                  <c:v>0.32656250000000003</c:v>
                </c:pt>
                <c:pt idx="42">
                  <c:v>0.32657407407407407</c:v>
                </c:pt>
                <c:pt idx="43">
                  <c:v>0.32657407407407407</c:v>
                </c:pt>
                <c:pt idx="44">
                  <c:v>0.32658564814814817</c:v>
                </c:pt>
                <c:pt idx="45">
                  <c:v>0.32659722222222221</c:v>
                </c:pt>
                <c:pt idx="46">
                  <c:v>0.3266087962962963</c:v>
                </c:pt>
                <c:pt idx="47">
                  <c:v>0.32662037037037034</c:v>
                </c:pt>
                <c:pt idx="48">
                  <c:v>0.32663194444444443</c:v>
                </c:pt>
                <c:pt idx="49">
                  <c:v>0.32664351851851853</c:v>
                </c:pt>
                <c:pt idx="50">
                  <c:v>0.32665509259259257</c:v>
                </c:pt>
                <c:pt idx="51">
                  <c:v>0.32666666666666666</c:v>
                </c:pt>
                <c:pt idx="52">
                  <c:v>0.32667824074074076</c:v>
                </c:pt>
                <c:pt idx="53">
                  <c:v>0.32668981481481479</c:v>
                </c:pt>
                <c:pt idx="54">
                  <c:v>0.32670138888888889</c:v>
                </c:pt>
                <c:pt idx="55">
                  <c:v>0.32671296296296298</c:v>
                </c:pt>
                <c:pt idx="56">
                  <c:v>0.32672453703703702</c:v>
                </c:pt>
                <c:pt idx="57">
                  <c:v>0.32673611111111112</c:v>
                </c:pt>
                <c:pt idx="58">
                  <c:v>0.32681712962962961</c:v>
                </c:pt>
                <c:pt idx="59">
                  <c:v>0.3268287037037037</c:v>
                </c:pt>
                <c:pt idx="60">
                  <c:v>0.32684027777777774</c:v>
                </c:pt>
                <c:pt idx="61">
                  <c:v>0.32685185185185184</c:v>
                </c:pt>
                <c:pt idx="62">
                  <c:v>0.32686342592592593</c:v>
                </c:pt>
                <c:pt idx="63">
                  <c:v>0.32687499999999997</c:v>
                </c:pt>
                <c:pt idx="64">
                  <c:v>0.32687499999999997</c:v>
                </c:pt>
                <c:pt idx="65">
                  <c:v>0.32688657407407407</c:v>
                </c:pt>
                <c:pt idx="66">
                  <c:v>0.32689814814814816</c:v>
                </c:pt>
                <c:pt idx="67">
                  <c:v>0.3269097222222222</c:v>
                </c:pt>
                <c:pt idx="68">
                  <c:v>0.32692129629629629</c:v>
                </c:pt>
                <c:pt idx="69">
                  <c:v>0.32693287037037039</c:v>
                </c:pt>
                <c:pt idx="70">
                  <c:v>0.32694444444444443</c:v>
                </c:pt>
                <c:pt idx="71">
                  <c:v>0.32695601851851852</c:v>
                </c:pt>
                <c:pt idx="72">
                  <c:v>0.32696759259259262</c:v>
                </c:pt>
                <c:pt idx="73">
                  <c:v>0.32697916666666665</c:v>
                </c:pt>
                <c:pt idx="74">
                  <c:v>0.32699074074074075</c:v>
                </c:pt>
                <c:pt idx="75">
                  <c:v>0.32700231481481484</c:v>
                </c:pt>
                <c:pt idx="76">
                  <c:v>0.32701388888888888</c:v>
                </c:pt>
                <c:pt idx="77">
                  <c:v>0.32702546296296298</c:v>
                </c:pt>
                <c:pt idx="78">
                  <c:v>0.32703703703703701</c:v>
                </c:pt>
                <c:pt idx="79">
                  <c:v>0.32730324074074074</c:v>
                </c:pt>
                <c:pt idx="80">
                  <c:v>0.32731481481481484</c:v>
                </c:pt>
                <c:pt idx="81">
                  <c:v>0.32732638888888888</c:v>
                </c:pt>
                <c:pt idx="82">
                  <c:v>0.32733796296296297</c:v>
                </c:pt>
                <c:pt idx="83">
                  <c:v>0.32734953703703701</c:v>
                </c:pt>
                <c:pt idx="84">
                  <c:v>0.3273611111111111</c:v>
                </c:pt>
                <c:pt idx="85">
                  <c:v>0.3273726851851852</c:v>
                </c:pt>
                <c:pt idx="86">
                  <c:v>0.32738425925925924</c:v>
                </c:pt>
                <c:pt idx="87">
                  <c:v>0.32739583333333333</c:v>
                </c:pt>
                <c:pt idx="88">
                  <c:v>0.32740740740740742</c:v>
                </c:pt>
                <c:pt idx="89">
                  <c:v>0.32741898148148146</c:v>
                </c:pt>
                <c:pt idx="90">
                  <c:v>0.32743055555555556</c:v>
                </c:pt>
                <c:pt idx="91">
                  <c:v>0.32744212962962965</c:v>
                </c:pt>
                <c:pt idx="92">
                  <c:v>0.32745370370370369</c:v>
                </c:pt>
                <c:pt idx="93">
                  <c:v>0.32746527777777779</c:v>
                </c:pt>
                <c:pt idx="94">
                  <c:v>0.32747685185185188</c:v>
                </c:pt>
                <c:pt idx="95">
                  <c:v>0.32748842592592592</c:v>
                </c:pt>
                <c:pt idx="96">
                  <c:v>0.32750000000000001</c:v>
                </c:pt>
                <c:pt idx="97">
                  <c:v>0.32751157407407411</c:v>
                </c:pt>
                <c:pt idx="98">
                  <c:v>0.32752314814814815</c:v>
                </c:pt>
                <c:pt idx="99">
                  <c:v>0.32753472222222224</c:v>
                </c:pt>
                <c:pt idx="100">
                  <c:v>0.32754629629629628</c:v>
                </c:pt>
                <c:pt idx="101">
                  <c:v>0.32755787037037037</c:v>
                </c:pt>
                <c:pt idx="102">
                  <c:v>0.32756944444444441</c:v>
                </c:pt>
                <c:pt idx="103">
                  <c:v>0.32758101851851851</c:v>
                </c:pt>
                <c:pt idx="104">
                  <c:v>0.3275925925925926</c:v>
                </c:pt>
                <c:pt idx="105">
                  <c:v>0.32760416666666664</c:v>
                </c:pt>
                <c:pt idx="106">
                  <c:v>0.32761574074074074</c:v>
                </c:pt>
                <c:pt idx="107">
                  <c:v>0.32762731481481483</c:v>
                </c:pt>
                <c:pt idx="108">
                  <c:v>0.32763888888888887</c:v>
                </c:pt>
                <c:pt idx="109">
                  <c:v>0.32765046296296296</c:v>
                </c:pt>
                <c:pt idx="110">
                  <c:v>0.32766203703703706</c:v>
                </c:pt>
                <c:pt idx="111">
                  <c:v>0.3276736111111111</c:v>
                </c:pt>
                <c:pt idx="112">
                  <c:v>0.32768518518518519</c:v>
                </c:pt>
                <c:pt idx="113">
                  <c:v>0.32769675925925928</c:v>
                </c:pt>
                <c:pt idx="114">
                  <c:v>0.32770833333333332</c:v>
                </c:pt>
                <c:pt idx="115">
                  <c:v>0.32771990740740742</c:v>
                </c:pt>
                <c:pt idx="116">
                  <c:v>0.32773148148148151</c:v>
                </c:pt>
                <c:pt idx="117">
                  <c:v>0.32774305555555555</c:v>
                </c:pt>
                <c:pt idx="118">
                  <c:v>0.32775462962962965</c:v>
                </c:pt>
                <c:pt idx="119">
                  <c:v>0.32776620370370368</c:v>
                </c:pt>
                <c:pt idx="120">
                  <c:v>0.32777777777777778</c:v>
                </c:pt>
                <c:pt idx="121">
                  <c:v>0.32778935185185182</c:v>
                </c:pt>
                <c:pt idx="122">
                  <c:v>0.32780092592592591</c:v>
                </c:pt>
                <c:pt idx="123">
                  <c:v>0.32781250000000001</c:v>
                </c:pt>
                <c:pt idx="124">
                  <c:v>0.32782407407407405</c:v>
                </c:pt>
                <c:pt idx="125">
                  <c:v>0.32783564814814814</c:v>
                </c:pt>
                <c:pt idx="126">
                  <c:v>0.32784722222222223</c:v>
                </c:pt>
                <c:pt idx="127">
                  <c:v>0.32785879629629627</c:v>
                </c:pt>
                <c:pt idx="128">
                  <c:v>0.32818287037037036</c:v>
                </c:pt>
                <c:pt idx="129">
                  <c:v>0.32819444444444446</c:v>
                </c:pt>
                <c:pt idx="130">
                  <c:v>0.32820601851851855</c:v>
                </c:pt>
                <c:pt idx="131">
                  <c:v>0.32821759259259259</c:v>
                </c:pt>
                <c:pt idx="132">
                  <c:v>0.32822916666666663</c:v>
                </c:pt>
                <c:pt idx="133">
                  <c:v>0.32824074074074078</c:v>
                </c:pt>
                <c:pt idx="134">
                  <c:v>0.32825231481481482</c:v>
                </c:pt>
                <c:pt idx="135">
                  <c:v>0.32826388888888891</c:v>
                </c:pt>
                <c:pt idx="136">
                  <c:v>0.32827546296296295</c:v>
                </c:pt>
                <c:pt idx="137">
                  <c:v>0.32828703703703704</c:v>
                </c:pt>
                <c:pt idx="138">
                  <c:v>0.32829861111111108</c:v>
                </c:pt>
                <c:pt idx="139">
                  <c:v>0.32831018518518518</c:v>
                </c:pt>
                <c:pt idx="140">
                  <c:v>0.32832175925925927</c:v>
                </c:pt>
                <c:pt idx="141">
                  <c:v>0.32833333333333331</c:v>
                </c:pt>
                <c:pt idx="142">
                  <c:v>0.3283449074074074</c:v>
                </c:pt>
                <c:pt idx="143">
                  <c:v>0.3283564814814815</c:v>
                </c:pt>
                <c:pt idx="144">
                  <c:v>0.32836805555555554</c:v>
                </c:pt>
                <c:pt idx="145">
                  <c:v>0.32837962962962963</c:v>
                </c:pt>
                <c:pt idx="146">
                  <c:v>0.32839120370370373</c:v>
                </c:pt>
                <c:pt idx="147">
                  <c:v>0.32840277777777777</c:v>
                </c:pt>
                <c:pt idx="148">
                  <c:v>0.32841435185185186</c:v>
                </c:pt>
                <c:pt idx="149">
                  <c:v>0.32842592592592595</c:v>
                </c:pt>
                <c:pt idx="150">
                  <c:v>0.32843749999999999</c:v>
                </c:pt>
                <c:pt idx="151">
                  <c:v>0.32844907407407409</c:v>
                </c:pt>
                <c:pt idx="152">
                  <c:v>0.32846064814814818</c:v>
                </c:pt>
                <c:pt idx="153">
                  <c:v>0.32847222222222222</c:v>
                </c:pt>
                <c:pt idx="154">
                  <c:v>0.32848379629629632</c:v>
                </c:pt>
                <c:pt idx="155">
                  <c:v>0.32849537037037035</c:v>
                </c:pt>
                <c:pt idx="156">
                  <c:v>0.32850694444444445</c:v>
                </c:pt>
                <c:pt idx="157">
                  <c:v>0.32851851851851849</c:v>
                </c:pt>
                <c:pt idx="158">
                  <c:v>0.32853009259259258</c:v>
                </c:pt>
                <c:pt idx="159">
                  <c:v>0.32854166666666668</c:v>
                </c:pt>
                <c:pt idx="160">
                  <c:v>0.32855324074074072</c:v>
                </c:pt>
                <c:pt idx="161">
                  <c:v>0.32856481481481481</c:v>
                </c:pt>
                <c:pt idx="162">
                  <c:v>0.3285763888888889</c:v>
                </c:pt>
                <c:pt idx="163">
                  <c:v>0.32858796296296294</c:v>
                </c:pt>
                <c:pt idx="164">
                  <c:v>0.32859953703703704</c:v>
                </c:pt>
                <c:pt idx="165">
                  <c:v>0.32861111111111113</c:v>
                </c:pt>
                <c:pt idx="166">
                  <c:v>0.32862268518518517</c:v>
                </c:pt>
                <c:pt idx="167">
                  <c:v>0.32863425925925926</c:v>
                </c:pt>
                <c:pt idx="168">
                  <c:v>0.32864583333333336</c:v>
                </c:pt>
                <c:pt idx="169">
                  <c:v>0.3286574074074074</c:v>
                </c:pt>
                <c:pt idx="170">
                  <c:v>0.32866898148148149</c:v>
                </c:pt>
                <c:pt idx="171">
                  <c:v>0.32868055555555559</c:v>
                </c:pt>
                <c:pt idx="172">
                  <c:v>0.32869212962962963</c:v>
                </c:pt>
                <c:pt idx="173">
                  <c:v>0.32870370370370372</c:v>
                </c:pt>
                <c:pt idx="174">
                  <c:v>0.32871527777777776</c:v>
                </c:pt>
                <c:pt idx="175">
                  <c:v>0.32872685185185185</c:v>
                </c:pt>
                <c:pt idx="176">
                  <c:v>0.32893518518518516</c:v>
                </c:pt>
                <c:pt idx="177">
                  <c:v>0.32894675925925926</c:v>
                </c:pt>
                <c:pt idx="178">
                  <c:v>0.3289583333333333</c:v>
                </c:pt>
                <c:pt idx="179">
                  <c:v>0.32896990740740745</c:v>
                </c:pt>
                <c:pt idx="180">
                  <c:v>0.32898148148148149</c:v>
                </c:pt>
                <c:pt idx="181">
                  <c:v>0.32899305555555552</c:v>
                </c:pt>
                <c:pt idx="182">
                  <c:v>0.32900462962962962</c:v>
                </c:pt>
                <c:pt idx="183">
                  <c:v>0.32901620370370371</c:v>
                </c:pt>
                <c:pt idx="184">
                  <c:v>0.32902777777777775</c:v>
                </c:pt>
                <c:pt idx="185">
                  <c:v>0.32903935185185185</c:v>
                </c:pt>
                <c:pt idx="186">
                  <c:v>0.32905092592592594</c:v>
                </c:pt>
                <c:pt idx="187">
                  <c:v>0.32906249999999998</c:v>
                </c:pt>
                <c:pt idx="188">
                  <c:v>0.32907407407407407</c:v>
                </c:pt>
                <c:pt idx="189">
                  <c:v>0.32908564814814817</c:v>
                </c:pt>
                <c:pt idx="190">
                  <c:v>0.32909722222222221</c:v>
                </c:pt>
                <c:pt idx="191">
                  <c:v>0.3291087962962963</c:v>
                </c:pt>
                <c:pt idx="192">
                  <c:v>0.3291203703703704</c:v>
                </c:pt>
                <c:pt idx="193">
                  <c:v>0.32913194444444444</c:v>
                </c:pt>
                <c:pt idx="194">
                  <c:v>0.32914351851851853</c:v>
                </c:pt>
                <c:pt idx="195">
                  <c:v>0.32915509259259262</c:v>
                </c:pt>
                <c:pt idx="196">
                  <c:v>0.32916666666666666</c:v>
                </c:pt>
                <c:pt idx="197">
                  <c:v>0.3291782407407407</c:v>
                </c:pt>
                <c:pt idx="198">
                  <c:v>0.32918981481481485</c:v>
                </c:pt>
                <c:pt idx="199">
                  <c:v>0.32920138888888889</c:v>
                </c:pt>
                <c:pt idx="200">
                  <c:v>0.32921296296296299</c:v>
                </c:pt>
                <c:pt idx="201">
                  <c:v>0.32922453703703702</c:v>
                </c:pt>
                <c:pt idx="202">
                  <c:v>0.32923611111111112</c:v>
                </c:pt>
                <c:pt idx="203">
                  <c:v>0.32924768518518516</c:v>
                </c:pt>
                <c:pt idx="204">
                  <c:v>0.32925925925925925</c:v>
                </c:pt>
                <c:pt idx="205">
                  <c:v>0.32927083333333335</c:v>
                </c:pt>
                <c:pt idx="206">
                  <c:v>0.32928240740740738</c:v>
                </c:pt>
                <c:pt idx="207">
                  <c:v>0.32929398148148148</c:v>
                </c:pt>
                <c:pt idx="208">
                  <c:v>0.32930555555555557</c:v>
                </c:pt>
                <c:pt idx="209">
                  <c:v>0.32931712962962961</c:v>
                </c:pt>
                <c:pt idx="210">
                  <c:v>0.32932870370370371</c:v>
                </c:pt>
                <c:pt idx="211">
                  <c:v>0.3293402777777778</c:v>
                </c:pt>
                <c:pt idx="212">
                  <c:v>0.32935185185185184</c:v>
                </c:pt>
                <c:pt idx="213">
                  <c:v>0.32936342592592593</c:v>
                </c:pt>
                <c:pt idx="214">
                  <c:v>0.32937500000000003</c:v>
                </c:pt>
                <c:pt idx="215">
                  <c:v>0.32938657407407407</c:v>
                </c:pt>
                <c:pt idx="216">
                  <c:v>0.32939814814814816</c:v>
                </c:pt>
                <c:pt idx="217">
                  <c:v>0.32940972222222226</c:v>
                </c:pt>
                <c:pt idx="218">
                  <c:v>0.32980324074074074</c:v>
                </c:pt>
                <c:pt idx="219">
                  <c:v>0.32981481481481484</c:v>
                </c:pt>
                <c:pt idx="220">
                  <c:v>0.32982638888888888</c:v>
                </c:pt>
                <c:pt idx="221">
                  <c:v>0.32983796296296297</c:v>
                </c:pt>
                <c:pt idx="222">
                  <c:v>0.32984953703703707</c:v>
                </c:pt>
                <c:pt idx="223">
                  <c:v>0.3298611111111111</c:v>
                </c:pt>
                <c:pt idx="224">
                  <c:v>0.3298726851851852</c:v>
                </c:pt>
                <c:pt idx="225">
                  <c:v>0.32988425925925924</c:v>
                </c:pt>
                <c:pt idx="226">
                  <c:v>0.32989583333333333</c:v>
                </c:pt>
                <c:pt idx="227">
                  <c:v>0.32990740740740737</c:v>
                </c:pt>
                <c:pt idx="228">
                  <c:v>0.32991898148148152</c:v>
                </c:pt>
                <c:pt idx="229">
                  <c:v>0.32993055555555556</c:v>
                </c:pt>
                <c:pt idx="230">
                  <c:v>0.3299421296296296</c:v>
                </c:pt>
                <c:pt idx="231">
                  <c:v>0.32995370370370369</c:v>
                </c:pt>
                <c:pt idx="232">
                  <c:v>0.32996527777777779</c:v>
                </c:pt>
                <c:pt idx="233">
                  <c:v>0.32997685185185183</c:v>
                </c:pt>
                <c:pt idx="234">
                  <c:v>0.32998842592592592</c:v>
                </c:pt>
                <c:pt idx="235">
                  <c:v>0.33</c:v>
                </c:pt>
                <c:pt idx="236">
                  <c:v>0.33001157407407405</c:v>
                </c:pt>
                <c:pt idx="237">
                  <c:v>0.33002314814814815</c:v>
                </c:pt>
                <c:pt idx="238">
                  <c:v>0.33003472222222224</c:v>
                </c:pt>
                <c:pt idx="239">
                  <c:v>0.33004629629629628</c:v>
                </c:pt>
                <c:pt idx="240">
                  <c:v>0.33005787037037038</c:v>
                </c:pt>
                <c:pt idx="241">
                  <c:v>0.33006944444444447</c:v>
                </c:pt>
                <c:pt idx="242">
                  <c:v>0.33008101851851851</c:v>
                </c:pt>
                <c:pt idx="243">
                  <c:v>0.3300925925925926</c:v>
                </c:pt>
                <c:pt idx="244">
                  <c:v>0.3301041666666667</c:v>
                </c:pt>
                <c:pt idx="245">
                  <c:v>0.33011574074074074</c:v>
                </c:pt>
                <c:pt idx="246">
                  <c:v>0.33012731481481478</c:v>
                </c:pt>
                <c:pt idx="247">
                  <c:v>0.33013888888888893</c:v>
                </c:pt>
                <c:pt idx="248">
                  <c:v>0.33015046296296297</c:v>
                </c:pt>
                <c:pt idx="249">
                  <c:v>0.330162037037037</c:v>
                </c:pt>
                <c:pt idx="250">
                  <c:v>0.3301736111111111</c:v>
                </c:pt>
                <c:pt idx="251">
                  <c:v>0.33018518518518519</c:v>
                </c:pt>
                <c:pt idx="252">
                  <c:v>0.33019675925925923</c:v>
                </c:pt>
                <c:pt idx="253">
                  <c:v>0.33020833333333333</c:v>
                </c:pt>
                <c:pt idx="254">
                  <c:v>0.33021990740740742</c:v>
                </c:pt>
                <c:pt idx="255">
                  <c:v>0.33021990740740742</c:v>
                </c:pt>
                <c:pt idx="256">
                  <c:v>0.33023148148148146</c:v>
                </c:pt>
                <c:pt idx="257">
                  <c:v>0.33053240740740741</c:v>
                </c:pt>
                <c:pt idx="258">
                  <c:v>0.33054398148148151</c:v>
                </c:pt>
                <c:pt idx="259">
                  <c:v>0.33055555555555555</c:v>
                </c:pt>
                <c:pt idx="260">
                  <c:v>0.33056712962962964</c:v>
                </c:pt>
                <c:pt idx="261">
                  <c:v>0.33057870370370374</c:v>
                </c:pt>
                <c:pt idx="262">
                  <c:v>0.33059027777777777</c:v>
                </c:pt>
                <c:pt idx="263">
                  <c:v>0.33060185185185187</c:v>
                </c:pt>
                <c:pt idx="264">
                  <c:v>0.33061342592592591</c:v>
                </c:pt>
                <c:pt idx="265">
                  <c:v>0.330625</c:v>
                </c:pt>
                <c:pt idx="266">
                  <c:v>0.33063657407407404</c:v>
                </c:pt>
                <c:pt idx="267">
                  <c:v>0.33064814814814814</c:v>
                </c:pt>
                <c:pt idx="268">
                  <c:v>0.33065972222222223</c:v>
                </c:pt>
                <c:pt idx="269">
                  <c:v>0.33067129629629627</c:v>
                </c:pt>
                <c:pt idx="270">
                  <c:v>0.33068287037037036</c:v>
                </c:pt>
                <c:pt idx="271">
                  <c:v>0.33069444444444446</c:v>
                </c:pt>
                <c:pt idx="272">
                  <c:v>0.3307060185185185</c:v>
                </c:pt>
                <c:pt idx="273">
                  <c:v>0.33071759259259259</c:v>
                </c:pt>
                <c:pt idx="274">
                  <c:v>0.33072916666666669</c:v>
                </c:pt>
                <c:pt idx="275">
                  <c:v>0.33074074074074072</c:v>
                </c:pt>
                <c:pt idx="276">
                  <c:v>0.33075231481481482</c:v>
                </c:pt>
                <c:pt idx="277">
                  <c:v>0.33076388888888891</c:v>
                </c:pt>
                <c:pt idx="278">
                  <c:v>0.33077546296296295</c:v>
                </c:pt>
                <c:pt idx="279">
                  <c:v>0.33078703703703705</c:v>
                </c:pt>
                <c:pt idx="280">
                  <c:v>0.33079861111111114</c:v>
                </c:pt>
                <c:pt idx="281">
                  <c:v>0.33081018518518518</c:v>
                </c:pt>
                <c:pt idx="282">
                  <c:v>0.33082175925925927</c:v>
                </c:pt>
                <c:pt idx="283">
                  <c:v>0.33083333333333331</c:v>
                </c:pt>
                <c:pt idx="284">
                  <c:v>0.33084490740740741</c:v>
                </c:pt>
                <c:pt idx="285">
                  <c:v>0.33085648148148145</c:v>
                </c:pt>
                <c:pt idx="286">
                  <c:v>0.3308680555555556</c:v>
                </c:pt>
                <c:pt idx="287">
                  <c:v>0.33087962962962963</c:v>
                </c:pt>
                <c:pt idx="288">
                  <c:v>0.33089120370370367</c:v>
                </c:pt>
                <c:pt idx="289">
                  <c:v>0.33090277777777777</c:v>
                </c:pt>
                <c:pt idx="290">
                  <c:v>0.33091435185185186</c:v>
                </c:pt>
                <c:pt idx="291">
                  <c:v>0.33091435185185186</c:v>
                </c:pt>
                <c:pt idx="292">
                  <c:v>0.3309259259259259</c:v>
                </c:pt>
                <c:pt idx="293">
                  <c:v>0.3309375</c:v>
                </c:pt>
                <c:pt idx="294">
                  <c:v>0.33094907407407409</c:v>
                </c:pt>
                <c:pt idx="295">
                  <c:v>0.33096064814814813</c:v>
                </c:pt>
                <c:pt idx="296">
                  <c:v>0.33097222222222222</c:v>
                </c:pt>
                <c:pt idx="297">
                  <c:v>0.33098379629629632</c:v>
                </c:pt>
                <c:pt idx="298">
                  <c:v>0.33099537037037036</c:v>
                </c:pt>
                <c:pt idx="299">
                  <c:v>0.33133101851851854</c:v>
                </c:pt>
                <c:pt idx="300">
                  <c:v>0.33134259259259258</c:v>
                </c:pt>
                <c:pt idx="301">
                  <c:v>0.33135416666666667</c:v>
                </c:pt>
                <c:pt idx="302">
                  <c:v>0.33136574074074071</c:v>
                </c:pt>
                <c:pt idx="303">
                  <c:v>0.33137731481481481</c:v>
                </c:pt>
                <c:pt idx="304">
                  <c:v>0.3313888888888889</c:v>
                </c:pt>
                <c:pt idx="305">
                  <c:v>0.33140046296296294</c:v>
                </c:pt>
                <c:pt idx="306">
                  <c:v>0.33141203703703703</c:v>
                </c:pt>
                <c:pt idx="307">
                  <c:v>0.33142361111111113</c:v>
                </c:pt>
                <c:pt idx="308">
                  <c:v>0.33143518518518517</c:v>
                </c:pt>
                <c:pt idx="309">
                  <c:v>0.33144675925925926</c:v>
                </c:pt>
                <c:pt idx="310">
                  <c:v>0.33145833333333335</c:v>
                </c:pt>
                <c:pt idx="311">
                  <c:v>0.33146990740740739</c:v>
                </c:pt>
                <c:pt idx="312">
                  <c:v>0.33148148148148149</c:v>
                </c:pt>
                <c:pt idx="313">
                  <c:v>0.33149305555555558</c:v>
                </c:pt>
                <c:pt idx="314">
                  <c:v>0.33150462962962962</c:v>
                </c:pt>
                <c:pt idx="315">
                  <c:v>0.33151620370370372</c:v>
                </c:pt>
                <c:pt idx="316">
                  <c:v>0.33152777777777781</c:v>
                </c:pt>
                <c:pt idx="317">
                  <c:v>0.33153935185185185</c:v>
                </c:pt>
                <c:pt idx="318">
                  <c:v>0.33155092592592594</c:v>
                </c:pt>
                <c:pt idx="319">
                  <c:v>0.33156249999999998</c:v>
                </c:pt>
                <c:pt idx="320">
                  <c:v>0.33157407407407408</c:v>
                </c:pt>
                <c:pt idx="321">
                  <c:v>0.33158564814814812</c:v>
                </c:pt>
                <c:pt idx="322">
                  <c:v>0.33159722222222221</c:v>
                </c:pt>
                <c:pt idx="323">
                  <c:v>0.3316087962962963</c:v>
                </c:pt>
                <c:pt idx="324">
                  <c:v>0.33162037037037034</c:v>
                </c:pt>
                <c:pt idx="325">
                  <c:v>0.33163194444444444</c:v>
                </c:pt>
                <c:pt idx="326">
                  <c:v>0.33164351851851853</c:v>
                </c:pt>
                <c:pt idx="327">
                  <c:v>0.33165509259259257</c:v>
                </c:pt>
                <c:pt idx="328">
                  <c:v>0.33166666666666667</c:v>
                </c:pt>
                <c:pt idx="329">
                  <c:v>0.33166666666666667</c:v>
                </c:pt>
                <c:pt idx="330">
                  <c:v>0.33167824074074076</c:v>
                </c:pt>
                <c:pt idx="331">
                  <c:v>0.3316898148148148</c:v>
                </c:pt>
                <c:pt idx="332">
                  <c:v>0.33170138888888889</c:v>
                </c:pt>
                <c:pt idx="333">
                  <c:v>0.33171296296296299</c:v>
                </c:pt>
                <c:pt idx="334">
                  <c:v>0.33172453703703703</c:v>
                </c:pt>
                <c:pt idx="335">
                  <c:v>0.33173611111111112</c:v>
                </c:pt>
                <c:pt idx="336">
                  <c:v>0.33174768518518521</c:v>
                </c:pt>
                <c:pt idx="337">
                  <c:v>0.33175925925925925</c:v>
                </c:pt>
                <c:pt idx="338">
                  <c:v>0.33177083333333335</c:v>
                </c:pt>
                <c:pt idx="339">
                  <c:v>0.33178240740740739</c:v>
                </c:pt>
                <c:pt idx="340">
                  <c:v>0.33179398148148148</c:v>
                </c:pt>
                <c:pt idx="341">
                  <c:v>0.33180555555555552</c:v>
                </c:pt>
                <c:pt idx="342">
                  <c:v>0.33181712962962967</c:v>
                </c:pt>
                <c:pt idx="343">
                  <c:v>0.33182870370370371</c:v>
                </c:pt>
                <c:pt idx="344">
                  <c:v>0.33184027777777775</c:v>
                </c:pt>
                <c:pt idx="345">
                  <c:v>0.33185185185185184</c:v>
                </c:pt>
                <c:pt idx="346">
                  <c:v>0.33186342592592594</c:v>
                </c:pt>
                <c:pt idx="347">
                  <c:v>0.33187499999999998</c:v>
                </c:pt>
                <c:pt idx="348">
                  <c:v>0.33188657407407407</c:v>
                </c:pt>
                <c:pt idx="349">
                  <c:v>0.33189814814814816</c:v>
                </c:pt>
                <c:pt idx="350">
                  <c:v>0.3319097222222222</c:v>
                </c:pt>
                <c:pt idx="351">
                  <c:v>0.3319212962962963</c:v>
                </c:pt>
                <c:pt idx="352">
                  <c:v>0.33193287037037039</c:v>
                </c:pt>
                <c:pt idx="353">
                  <c:v>0.33423611111111112</c:v>
                </c:pt>
                <c:pt idx="354">
                  <c:v>0.33424768518518522</c:v>
                </c:pt>
                <c:pt idx="355">
                  <c:v>0.33425925925925926</c:v>
                </c:pt>
                <c:pt idx="356">
                  <c:v>0.33427083333333335</c:v>
                </c:pt>
                <c:pt idx="357">
                  <c:v>0.33428240740740739</c:v>
                </c:pt>
                <c:pt idx="358">
                  <c:v>0.33429398148148143</c:v>
                </c:pt>
                <c:pt idx="359">
                  <c:v>0.33430555555555558</c:v>
                </c:pt>
                <c:pt idx="360">
                  <c:v>0.33431712962962962</c:v>
                </c:pt>
                <c:pt idx="361">
                  <c:v>0.33432870370370371</c:v>
                </c:pt>
                <c:pt idx="362">
                  <c:v>0.33434027777777775</c:v>
                </c:pt>
                <c:pt idx="363">
                  <c:v>0.33435185185185184</c:v>
                </c:pt>
                <c:pt idx="364">
                  <c:v>0.33436342592592588</c:v>
                </c:pt>
                <c:pt idx="365">
                  <c:v>0.33437500000000003</c:v>
                </c:pt>
                <c:pt idx="366">
                  <c:v>0.33438657407407407</c:v>
                </c:pt>
                <c:pt idx="367">
                  <c:v>0.33439814814814817</c:v>
                </c:pt>
                <c:pt idx="368">
                  <c:v>0.33440972222222221</c:v>
                </c:pt>
                <c:pt idx="369">
                  <c:v>0.3344212962962963</c:v>
                </c:pt>
                <c:pt idx="370">
                  <c:v>0.33443287037037034</c:v>
                </c:pt>
                <c:pt idx="371">
                  <c:v>0.33444444444444449</c:v>
                </c:pt>
                <c:pt idx="372">
                  <c:v>0.33445601851851853</c:v>
                </c:pt>
                <c:pt idx="373">
                  <c:v>0.33446759259259262</c:v>
                </c:pt>
                <c:pt idx="374">
                  <c:v>0.33447916666666666</c:v>
                </c:pt>
                <c:pt idx="375">
                  <c:v>0.33449074074074076</c:v>
                </c:pt>
                <c:pt idx="376">
                  <c:v>0.33450231481481479</c:v>
                </c:pt>
                <c:pt idx="377">
                  <c:v>0.33451388888888894</c:v>
                </c:pt>
                <c:pt idx="378">
                  <c:v>0.33452546296296298</c:v>
                </c:pt>
                <c:pt idx="379">
                  <c:v>0.33453703703703702</c:v>
                </c:pt>
                <c:pt idx="380">
                  <c:v>0.33454861111111112</c:v>
                </c:pt>
                <c:pt idx="381">
                  <c:v>0.33456018518518515</c:v>
                </c:pt>
                <c:pt idx="382">
                  <c:v>0.33457175925925925</c:v>
                </c:pt>
                <c:pt idx="383">
                  <c:v>0.33458333333333329</c:v>
                </c:pt>
                <c:pt idx="384">
                  <c:v>0.33459490740740744</c:v>
                </c:pt>
                <c:pt idx="385">
                  <c:v>0.33460648148148148</c:v>
                </c:pt>
                <c:pt idx="386">
                  <c:v>0.33461805555555557</c:v>
                </c:pt>
                <c:pt idx="387">
                  <c:v>0.33461805555555557</c:v>
                </c:pt>
                <c:pt idx="388">
                  <c:v>0.33462962962962961</c:v>
                </c:pt>
                <c:pt idx="389">
                  <c:v>0.3346412037037037</c:v>
                </c:pt>
                <c:pt idx="390">
                  <c:v>0.33465277777777774</c:v>
                </c:pt>
                <c:pt idx="391">
                  <c:v>0.33466435185185189</c:v>
                </c:pt>
                <c:pt idx="392">
                  <c:v>0.33467592592592593</c:v>
                </c:pt>
                <c:pt idx="393">
                  <c:v>0.33468750000000003</c:v>
                </c:pt>
                <c:pt idx="394">
                  <c:v>0.33469907407407407</c:v>
                </c:pt>
                <c:pt idx="395">
                  <c:v>0.33471064814814816</c:v>
                </c:pt>
                <c:pt idx="396">
                  <c:v>0.3347222222222222</c:v>
                </c:pt>
                <c:pt idx="397">
                  <c:v>0.33473379629629635</c:v>
                </c:pt>
                <c:pt idx="398">
                  <c:v>0.33523148148148146</c:v>
                </c:pt>
                <c:pt idx="399">
                  <c:v>0.3352430555555555</c:v>
                </c:pt>
                <c:pt idx="400">
                  <c:v>0.33525462962962965</c:v>
                </c:pt>
                <c:pt idx="401">
                  <c:v>0.33526620370370369</c:v>
                </c:pt>
                <c:pt idx="402">
                  <c:v>0.33527777777777779</c:v>
                </c:pt>
                <c:pt idx="403">
                  <c:v>0.33528935185185182</c:v>
                </c:pt>
                <c:pt idx="404">
                  <c:v>0.33530092592592592</c:v>
                </c:pt>
                <c:pt idx="405">
                  <c:v>0.33531249999999996</c:v>
                </c:pt>
                <c:pt idx="406">
                  <c:v>0.33532407407407411</c:v>
                </c:pt>
                <c:pt idx="407">
                  <c:v>0.33533564814814815</c:v>
                </c:pt>
                <c:pt idx="408">
                  <c:v>0.33534722222222224</c:v>
                </c:pt>
                <c:pt idx="409">
                  <c:v>0.33535879629629628</c:v>
                </c:pt>
                <c:pt idx="410">
                  <c:v>0.33535879629629628</c:v>
                </c:pt>
                <c:pt idx="411">
                  <c:v>0.33537037037037037</c:v>
                </c:pt>
                <c:pt idx="412">
                  <c:v>0.33538194444444441</c:v>
                </c:pt>
                <c:pt idx="413">
                  <c:v>0.33539351851851856</c:v>
                </c:pt>
                <c:pt idx="414">
                  <c:v>0.3354050925925926</c:v>
                </c:pt>
                <c:pt idx="415">
                  <c:v>0.3354166666666667</c:v>
                </c:pt>
                <c:pt idx="416">
                  <c:v>0.33542824074074074</c:v>
                </c:pt>
                <c:pt idx="417">
                  <c:v>0.33543981481481483</c:v>
                </c:pt>
                <c:pt idx="418">
                  <c:v>0.33545138888888887</c:v>
                </c:pt>
                <c:pt idx="419">
                  <c:v>0.33546296296296302</c:v>
                </c:pt>
                <c:pt idx="420">
                  <c:v>0.33547453703703706</c:v>
                </c:pt>
                <c:pt idx="421">
                  <c:v>0.3354861111111111</c:v>
                </c:pt>
                <c:pt idx="422">
                  <c:v>0.33549768518518519</c:v>
                </c:pt>
                <c:pt idx="423">
                  <c:v>0.33550925925925923</c:v>
                </c:pt>
                <c:pt idx="424">
                  <c:v>0.33552083333333332</c:v>
                </c:pt>
                <c:pt idx="425">
                  <c:v>0.33553240740740736</c:v>
                </c:pt>
                <c:pt idx="426">
                  <c:v>0.33554398148148151</c:v>
                </c:pt>
                <c:pt idx="427">
                  <c:v>0.33555555555555555</c:v>
                </c:pt>
                <c:pt idx="428">
                  <c:v>0.33556712962962965</c:v>
                </c:pt>
                <c:pt idx="429">
                  <c:v>0.33557870370370368</c:v>
                </c:pt>
                <c:pt idx="430">
                  <c:v>0.33590277777777783</c:v>
                </c:pt>
                <c:pt idx="431">
                  <c:v>0.33591435185185187</c:v>
                </c:pt>
                <c:pt idx="432">
                  <c:v>0.33592592592592596</c:v>
                </c:pt>
                <c:pt idx="433">
                  <c:v>0.3359375</c:v>
                </c:pt>
                <c:pt idx="434">
                  <c:v>0.33594907407407404</c:v>
                </c:pt>
                <c:pt idx="435">
                  <c:v>0.33596064814814813</c:v>
                </c:pt>
                <c:pt idx="436">
                  <c:v>0.33597222222222217</c:v>
                </c:pt>
                <c:pt idx="437">
                  <c:v>0.33598379629629632</c:v>
                </c:pt>
                <c:pt idx="438">
                  <c:v>0.33599537037037036</c:v>
                </c:pt>
                <c:pt idx="439">
                  <c:v>0.33600694444444446</c:v>
                </c:pt>
                <c:pt idx="440">
                  <c:v>0.33601851851851849</c:v>
                </c:pt>
                <c:pt idx="441">
                  <c:v>0.33603009259259259</c:v>
                </c:pt>
                <c:pt idx="442">
                  <c:v>0.33604166666666663</c:v>
                </c:pt>
                <c:pt idx="443">
                  <c:v>0.33605324074074078</c:v>
                </c:pt>
                <c:pt idx="444">
                  <c:v>0.33606481481481482</c:v>
                </c:pt>
                <c:pt idx="445">
                  <c:v>0.33607638888888891</c:v>
                </c:pt>
                <c:pt idx="446">
                  <c:v>0.33608796296296295</c:v>
                </c:pt>
                <c:pt idx="447">
                  <c:v>0.33609953703703704</c:v>
                </c:pt>
                <c:pt idx="448">
                  <c:v>0.33611111111111108</c:v>
                </c:pt>
                <c:pt idx="449">
                  <c:v>0.33612268518518523</c:v>
                </c:pt>
                <c:pt idx="450">
                  <c:v>0.33613425925925927</c:v>
                </c:pt>
                <c:pt idx="451">
                  <c:v>0.33614583333333337</c:v>
                </c:pt>
                <c:pt idx="452">
                  <c:v>0.3361574074074074</c:v>
                </c:pt>
                <c:pt idx="453">
                  <c:v>0.3361689814814815</c:v>
                </c:pt>
                <c:pt idx="454">
                  <c:v>0.33618055555555554</c:v>
                </c:pt>
                <c:pt idx="455">
                  <c:v>0.33619212962962958</c:v>
                </c:pt>
                <c:pt idx="456">
                  <c:v>0.33620370370370373</c:v>
                </c:pt>
                <c:pt idx="457">
                  <c:v>0.33621527777777777</c:v>
                </c:pt>
                <c:pt idx="458">
                  <c:v>0.33622685185185186</c:v>
                </c:pt>
                <c:pt idx="459">
                  <c:v>0.3362384259259259</c:v>
                </c:pt>
                <c:pt idx="460">
                  <c:v>0.33624999999999999</c:v>
                </c:pt>
                <c:pt idx="461">
                  <c:v>0.33626157407407403</c:v>
                </c:pt>
                <c:pt idx="462">
                  <c:v>0.33627314814814818</c:v>
                </c:pt>
                <c:pt idx="463">
                  <c:v>0.33627314814814818</c:v>
                </c:pt>
                <c:pt idx="464">
                  <c:v>0.33628472222222222</c:v>
                </c:pt>
                <c:pt idx="465">
                  <c:v>0.33659722222222221</c:v>
                </c:pt>
                <c:pt idx="466">
                  <c:v>0.33660879629629631</c:v>
                </c:pt>
                <c:pt idx="467">
                  <c:v>0.33662037037037035</c:v>
                </c:pt>
                <c:pt idx="468">
                  <c:v>0.3366319444444445</c:v>
                </c:pt>
                <c:pt idx="469">
                  <c:v>0.33664351851851854</c:v>
                </c:pt>
                <c:pt idx="470">
                  <c:v>0.33665509259259258</c:v>
                </c:pt>
                <c:pt idx="471">
                  <c:v>0.33666666666666667</c:v>
                </c:pt>
                <c:pt idx="472">
                  <c:v>0.33667824074074071</c:v>
                </c:pt>
                <c:pt idx="473">
                  <c:v>0.3366898148148148</c:v>
                </c:pt>
                <c:pt idx="474">
                  <c:v>0.33670138888888884</c:v>
                </c:pt>
                <c:pt idx="475">
                  <c:v>0.33671296296296299</c:v>
                </c:pt>
                <c:pt idx="476">
                  <c:v>0.33672453703703703</c:v>
                </c:pt>
                <c:pt idx="477">
                  <c:v>0.33673611111111112</c:v>
                </c:pt>
                <c:pt idx="478">
                  <c:v>0.33674768518518516</c:v>
                </c:pt>
                <c:pt idx="479">
                  <c:v>0.33675925925925926</c:v>
                </c:pt>
                <c:pt idx="480">
                  <c:v>0.3367708333333333</c:v>
                </c:pt>
                <c:pt idx="481">
                  <c:v>0.33678240740740745</c:v>
                </c:pt>
                <c:pt idx="482">
                  <c:v>0.33679398148148149</c:v>
                </c:pt>
                <c:pt idx="483">
                  <c:v>0.33680555555555558</c:v>
                </c:pt>
                <c:pt idx="484">
                  <c:v>0.33681712962962962</c:v>
                </c:pt>
                <c:pt idx="485">
                  <c:v>0.33682870370370371</c:v>
                </c:pt>
                <c:pt idx="486">
                  <c:v>0.33684027777777775</c:v>
                </c:pt>
                <c:pt idx="487">
                  <c:v>0.33684027777777775</c:v>
                </c:pt>
                <c:pt idx="488">
                  <c:v>0.3368518518518519</c:v>
                </c:pt>
                <c:pt idx="489">
                  <c:v>0.33686342592592594</c:v>
                </c:pt>
                <c:pt idx="490">
                  <c:v>0.33687500000000004</c:v>
                </c:pt>
                <c:pt idx="491">
                  <c:v>0.33688657407407407</c:v>
                </c:pt>
                <c:pt idx="492">
                  <c:v>0.33689814814814811</c:v>
                </c:pt>
                <c:pt idx="493">
                  <c:v>0.33690972222222221</c:v>
                </c:pt>
                <c:pt idx="494">
                  <c:v>0.33692129629629625</c:v>
                </c:pt>
                <c:pt idx="495">
                  <c:v>0.3369328703703704</c:v>
                </c:pt>
                <c:pt idx="496">
                  <c:v>0.33694444444444444</c:v>
                </c:pt>
                <c:pt idx="497">
                  <c:v>0.33695601851851853</c:v>
                </c:pt>
                <c:pt idx="498">
                  <c:v>0.33696759259259257</c:v>
                </c:pt>
                <c:pt idx="499">
                  <c:v>0.33697916666666666</c:v>
                </c:pt>
                <c:pt idx="500">
                  <c:v>0.3369907407407407</c:v>
                </c:pt>
                <c:pt idx="501">
                  <c:v>0.33739583333333334</c:v>
                </c:pt>
                <c:pt idx="502">
                  <c:v>0.33740740740740738</c:v>
                </c:pt>
                <c:pt idx="503">
                  <c:v>0.33741898148148147</c:v>
                </c:pt>
                <c:pt idx="504">
                  <c:v>0.33743055555555551</c:v>
                </c:pt>
                <c:pt idx="505">
                  <c:v>0.33744212962962966</c:v>
                </c:pt>
                <c:pt idx="506">
                  <c:v>0.3374537037037037</c:v>
                </c:pt>
                <c:pt idx="507">
                  <c:v>0.33746527777777779</c:v>
                </c:pt>
                <c:pt idx="508">
                  <c:v>0.33747685185185183</c:v>
                </c:pt>
                <c:pt idx="509">
                  <c:v>0.33748842592592593</c:v>
                </c:pt>
                <c:pt idx="510">
                  <c:v>0.33749999999999997</c:v>
                </c:pt>
                <c:pt idx="511">
                  <c:v>0.33751157407407412</c:v>
                </c:pt>
                <c:pt idx="512">
                  <c:v>0.33752314814814816</c:v>
                </c:pt>
                <c:pt idx="513">
                  <c:v>0.33753472222222225</c:v>
                </c:pt>
                <c:pt idx="514">
                  <c:v>0.33754629629629629</c:v>
                </c:pt>
                <c:pt idx="515">
                  <c:v>0.33755787037037038</c:v>
                </c:pt>
                <c:pt idx="516">
                  <c:v>0.33756944444444442</c:v>
                </c:pt>
                <c:pt idx="517">
                  <c:v>0.33758101851851857</c:v>
                </c:pt>
                <c:pt idx="518">
                  <c:v>0.33759259259259261</c:v>
                </c:pt>
                <c:pt idx="519">
                  <c:v>0.33760416666666665</c:v>
                </c:pt>
                <c:pt idx="520">
                  <c:v>0.33761574074074074</c:v>
                </c:pt>
                <c:pt idx="521">
                  <c:v>0.33762731481481478</c:v>
                </c:pt>
                <c:pt idx="522">
                  <c:v>0.33763888888888888</c:v>
                </c:pt>
                <c:pt idx="523">
                  <c:v>0.33765046296296292</c:v>
                </c:pt>
                <c:pt idx="524">
                  <c:v>0.33766203703703707</c:v>
                </c:pt>
                <c:pt idx="525">
                  <c:v>0.3376736111111111</c:v>
                </c:pt>
                <c:pt idx="526">
                  <c:v>0.3376851851851852</c:v>
                </c:pt>
                <c:pt idx="527">
                  <c:v>0.33769675925925924</c:v>
                </c:pt>
                <c:pt idx="528">
                  <c:v>0.33770833333333333</c:v>
                </c:pt>
                <c:pt idx="529">
                  <c:v>0.33771990740740737</c:v>
                </c:pt>
                <c:pt idx="530">
                  <c:v>0.33773148148148152</c:v>
                </c:pt>
                <c:pt idx="531">
                  <c:v>0.33774305555555556</c:v>
                </c:pt>
                <c:pt idx="532">
                  <c:v>0.33775462962962965</c:v>
                </c:pt>
                <c:pt idx="533">
                  <c:v>0.33775462962962965</c:v>
                </c:pt>
                <c:pt idx="534">
                  <c:v>0.33776620370370369</c:v>
                </c:pt>
                <c:pt idx="535">
                  <c:v>0.33777777777777779</c:v>
                </c:pt>
                <c:pt idx="536">
                  <c:v>0.33778935185185183</c:v>
                </c:pt>
                <c:pt idx="537">
                  <c:v>0.33780092592592598</c:v>
                </c:pt>
                <c:pt idx="538">
                  <c:v>0.33781250000000002</c:v>
                </c:pt>
                <c:pt idx="539">
                  <c:v>0.33782407407407411</c:v>
                </c:pt>
                <c:pt idx="540">
                  <c:v>0.33783564814814815</c:v>
                </c:pt>
                <c:pt idx="541">
                  <c:v>0.33784722222222219</c:v>
                </c:pt>
                <c:pt idx="542">
                  <c:v>0.33785879629629628</c:v>
                </c:pt>
                <c:pt idx="543">
                  <c:v>0.33787037037037032</c:v>
                </c:pt>
                <c:pt idx="544">
                  <c:v>0.33788194444444447</c:v>
                </c:pt>
                <c:pt idx="545">
                  <c:v>0.33789351851851851</c:v>
                </c:pt>
                <c:pt idx="546">
                  <c:v>0.3379050925925926</c:v>
                </c:pt>
                <c:pt idx="547">
                  <c:v>0.33791666666666664</c:v>
                </c:pt>
                <c:pt idx="548">
                  <c:v>0.33792824074074074</c:v>
                </c:pt>
                <c:pt idx="549">
                  <c:v>0.33793981481481478</c:v>
                </c:pt>
                <c:pt idx="550">
                  <c:v>0.33795138888888893</c:v>
                </c:pt>
                <c:pt idx="551">
                  <c:v>0.33796296296296297</c:v>
                </c:pt>
                <c:pt idx="552">
                  <c:v>0.33797453703703706</c:v>
                </c:pt>
                <c:pt idx="553">
                  <c:v>0.3379861111111111</c:v>
                </c:pt>
                <c:pt idx="554">
                  <c:v>0.33835648148148145</c:v>
                </c:pt>
                <c:pt idx="555">
                  <c:v>0.33836805555555555</c:v>
                </c:pt>
                <c:pt idx="556">
                  <c:v>0.33837962962962959</c:v>
                </c:pt>
                <c:pt idx="557">
                  <c:v>0.33839120370370374</c:v>
                </c:pt>
                <c:pt idx="558">
                  <c:v>0.33840277777777777</c:v>
                </c:pt>
                <c:pt idx="559">
                  <c:v>0.33841435185185187</c:v>
                </c:pt>
                <c:pt idx="560">
                  <c:v>0.33842592592592591</c:v>
                </c:pt>
                <c:pt idx="561">
                  <c:v>0.3384375</c:v>
                </c:pt>
                <c:pt idx="562">
                  <c:v>0.33844907407407404</c:v>
                </c:pt>
                <c:pt idx="563">
                  <c:v>0.33846064814814819</c:v>
                </c:pt>
                <c:pt idx="564">
                  <c:v>0.33847222222222223</c:v>
                </c:pt>
                <c:pt idx="565">
                  <c:v>0.33848379629629632</c:v>
                </c:pt>
                <c:pt idx="566">
                  <c:v>0.33849537037037036</c:v>
                </c:pt>
                <c:pt idx="567">
                  <c:v>0.33850694444444446</c:v>
                </c:pt>
                <c:pt idx="568">
                  <c:v>0.33850694444444446</c:v>
                </c:pt>
                <c:pt idx="569">
                  <c:v>0.3385185185185185</c:v>
                </c:pt>
                <c:pt idx="570">
                  <c:v>0.33853009259259265</c:v>
                </c:pt>
                <c:pt idx="571">
                  <c:v>0.33854166666666669</c:v>
                </c:pt>
                <c:pt idx="572">
                  <c:v>0.33855324074074072</c:v>
                </c:pt>
                <c:pt idx="573">
                  <c:v>0.33856481481481482</c:v>
                </c:pt>
                <c:pt idx="574">
                  <c:v>0.33857638888888886</c:v>
                </c:pt>
                <c:pt idx="575">
                  <c:v>0.33858796296296295</c:v>
                </c:pt>
                <c:pt idx="576">
                  <c:v>0.33859953703703699</c:v>
                </c:pt>
                <c:pt idx="577">
                  <c:v>0.33861111111111114</c:v>
                </c:pt>
                <c:pt idx="578">
                  <c:v>0.33862268518518518</c:v>
                </c:pt>
                <c:pt idx="579">
                  <c:v>0.33863425925925927</c:v>
                </c:pt>
                <c:pt idx="580">
                  <c:v>0.33864583333333331</c:v>
                </c:pt>
                <c:pt idx="581">
                  <c:v>0.33865740740740741</c:v>
                </c:pt>
                <c:pt idx="582">
                  <c:v>0.33866898148148145</c:v>
                </c:pt>
                <c:pt idx="583">
                  <c:v>0.3386805555555556</c:v>
                </c:pt>
                <c:pt idx="584">
                  <c:v>0.33869212962962963</c:v>
                </c:pt>
                <c:pt idx="585">
                  <c:v>0.33870370370370373</c:v>
                </c:pt>
                <c:pt idx="586">
                  <c:v>0.33871527777777777</c:v>
                </c:pt>
                <c:pt idx="587">
                  <c:v>0.33872685185185186</c:v>
                </c:pt>
                <c:pt idx="588">
                  <c:v>0.3387384259259259</c:v>
                </c:pt>
                <c:pt idx="589">
                  <c:v>0.33875000000000005</c:v>
                </c:pt>
                <c:pt idx="590">
                  <c:v>0.33876157407407409</c:v>
                </c:pt>
                <c:pt idx="591">
                  <c:v>0.33877314814814818</c:v>
                </c:pt>
                <c:pt idx="592">
                  <c:v>0.33878472222222222</c:v>
                </c:pt>
                <c:pt idx="593">
                  <c:v>0.33879629629629626</c:v>
                </c:pt>
                <c:pt idx="594">
                  <c:v>0.33880787037037036</c:v>
                </c:pt>
                <c:pt idx="595">
                  <c:v>0.3388194444444444</c:v>
                </c:pt>
                <c:pt idx="596">
                  <c:v>0.33883101851851855</c:v>
                </c:pt>
                <c:pt idx="597">
                  <c:v>0.33884259259259258</c:v>
                </c:pt>
                <c:pt idx="598">
                  <c:v>0.33885416666666668</c:v>
                </c:pt>
                <c:pt idx="599">
                  <c:v>0.33886574074074072</c:v>
                </c:pt>
                <c:pt idx="600">
                  <c:v>0.33887731481481481</c:v>
                </c:pt>
                <c:pt idx="601">
                  <c:v>0.33888888888888885</c:v>
                </c:pt>
                <c:pt idx="602">
                  <c:v>0.338900462962963</c:v>
                </c:pt>
                <c:pt idx="603">
                  <c:v>0.33891203703703704</c:v>
                </c:pt>
                <c:pt idx="604">
                  <c:v>0.33892361111111113</c:v>
                </c:pt>
                <c:pt idx="605">
                  <c:v>0.33893518518518517</c:v>
                </c:pt>
                <c:pt idx="606">
                  <c:v>0.33894675925925927</c:v>
                </c:pt>
                <c:pt idx="607">
                  <c:v>0.33895833333333331</c:v>
                </c:pt>
                <c:pt idx="608">
                  <c:v>0.33896990740740746</c:v>
                </c:pt>
                <c:pt idx="609">
                  <c:v>0.33898148148148149</c:v>
                </c:pt>
                <c:pt idx="610">
                  <c:v>0.33899305555555559</c:v>
                </c:pt>
                <c:pt idx="611">
                  <c:v>0.33900462962962963</c:v>
                </c:pt>
                <c:pt idx="612">
                  <c:v>0.33901620370370367</c:v>
                </c:pt>
                <c:pt idx="613">
                  <c:v>0.34193287037037035</c:v>
                </c:pt>
                <c:pt idx="614">
                  <c:v>0.34194444444444444</c:v>
                </c:pt>
                <c:pt idx="615">
                  <c:v>0.34195601851851848</c:v>
                </c:pt>
                <c:pt idx="616">
                  <c:v>0.34196759259259263</c:v>
                </c:pt>
                <c:pt idx="617">
                  <c:v>0.34197916666666667</c:v>
                </c:pt>
                <c:pt idx="618">
                  <c:v>0.34199074074074076</c:v>
                </c:pt>
                <c:pt idx="619">
                  <c:v>0.3420023148148148</c:v>
                </c:pt>
                <c:pt idx="620">
                  <c:v>0.3420138888888889</c:v>
                </c:pt>
                <c:pt idx="621">
                  <c:v>0.34202546296296293</c:v>
                </c:pt>
                <c:pt idx="622">
                  <c:v>0.34203703703703708</c:v>
                </c:pt>
                <c:pt idx="623">
                  <c:v>0.34204861111111112</c:v>
                </c:pt>
                <c:pt idx="624">
                  <c:v>0.34206018518518522</c:v>
                </c:pt>
                <c:pt idx="625">
                  <c:v>0.34207175925925926</c:v>
                </c:pt>
                <c:pt idx="626">
                  <c:v>0.34208333333333335</c:v>
                </c:pt>
                <c:pt idx="627">
                  <c:v>0.34209490740740739</c:v>
                </c:pt>
                <c:pt idx="628">
                  <c:v>0.34210648148148143</c:v>
                </c:pt>
                <c:pt idx="629">
                  <c:v>0.34211805555555558</c:v>
                </c:pt>
                <c:pt idx="630">
                  <c:v>0.34212962962962962</c:v>
                </c:pt>
                <c:pt idx="631">
                  <c:v>0.34214120370370371</c:v>
                </c:pt>
                <c:pt idx="632">
                  <c:v>0.34215277777777775</c:v>
                </c:pt>
                <c:pt idx="633">
                  <c:v>0.34216435185185184</c:v>
                </c:pt>
                <c:pt idx="634">
                  <c:v>0.34217592592592588</c:v>
                </c:pt>
                <c:pt idx="635">
                  <c:v>0.34218750000000003</c:v>
                </c:pt>
                <c:pt idx="636">
                  <c:v>0.34219907407407407</c:v>
                </c:pt>
                <c:pt idx="637">
                  <c:v>0.34221064814814817</c:v>
                </c:pt>
                <c:pt idx="638">
                  <c:v>0.34222222222222221</c:v>
                </c:pt>
                <c:pt idx="639">
                  <c:v>0.3422337962962963</c:v>
                </c:pt>
                <c:pt idx="640">
                  <c:v>0.34224537037037034</c:v>
                </c:pt>
                <c:pt idx="641">
                  <c:v>0.34225694444444449</c:v>
                </c:pt>
                <c:pt idx="642">
                  <c:v>0.34226851851851853</c:v>
                </c:pt>
                <c:pt idx="643">
                  <c:v>0.34228009259259262</c:v>
                </c:pt>
                <c:pt idx="644">
                  <c:v>0.34229166666666666</c:v>
                </c:pt>
                <c:pt idx="645">
                  <c:v>0.34230324074074076</c:v>
                </c:pt>
                <c:pt idx="646">
                  <c:v>0.34231481481481479</c:v>
                </c:pt>
                <c:pt idx="647">
                  <c:v>0.34232638888888883</c:v>
                </c:pt>
                <c:pt idx="648">
                  <c:v>0.34233796296296298</c:v>
                </c:pt>
                <c:pt idx="649">
                  <c:v>0.34234953703703702</c:v>
                </c:pt>
                <c:pt idx="650">
                  <c:v>0.34236111111111112</c:v>
                </c:pt>
                <c:pt idx="651">
                  <c:v>0.34237268518518515</c:v>
                </c:pt>
                <c:pt idx="652">
                  <c:v>0.34238425925925925</c:v>
                </c:pt>
                <c:pt idx="653">
                  <c:v>0.34239583333333329</c:v>
                </c:pt>
                <c:pt idx="654">
                  <c:v>0.34240740740740744</c:v>
                </c:pt>
                <c:pt idx="655">
                  <c:v>0.34241898148148148</c:v>
                </c:pt>
                <c:pt idx="656">
                  <c:v>0.34243055555555557</c:v>
                </c:pt>
                <c:pt idx="657">
                  <c:v>0.34244212962962961</c:v>
                </c:pt>
                <c:pt idx="658">
                  <c:v>0.3424537037037037</c:v>
                </c:pt>
                <c:pt idx="659">
                  <c:v>0.34246527777777774</c:v>
                </c:pt>
                <c:pt idx="660">
                  <c:v>0.34247685185185189</c:v>
                </c:pt>
                <c:pt idx="661">
                  <c:v>0.34248842592592593</c:v>
                </c:pt>
                <c:pt idx="662">
                  <c:v>0.34250000000000003</c:v>
                </c:pt>
                <c:pt idx="663">
                  <c:v>0.34251157407407407</c:v>
                </c:pt>
                <c:pt idx="664">
                  <c:v>0.34252314814814816</c:v>
                </c:pt>
                <c:pt idx="665">
                  <c:v>0.3425347222222222</c:v>
                </c:pt>
                <c:pt idx="666">
                  <c:v>0.34254629629629635</c:v>
                </c:pt>
                <c:pt idx="667">
                  <c:v>0.34255787037037039</c:v>
                </c:pt>
                <c:pt idx="668">
                  <c:v>0.34256944444444448</c:v>
                </c:pt>
                <c:pt idx="669">
                  <c:v>0.34258101851851852</c:v>
                </c:pt>
                <c:pt idx="670">
                  <c:v>0.34314814814814815</c:v>
                </c:pt>
                <c:pt idx="671">
                  <c:v>0.34315972222222224</c:v>
                </c:pt>
                <c:pt idx="672">
                  <c:v>0.34317129629629628</c:v>
                </c:pt>
                <c:pt idx="673">
                  <c:v>0.34318287037037037</c:v>
                </c:pt>
                <c:pt idx="674">
                  <c:v>0.34319444444444441</c:v>
                </c:pt>
                <c:pt idx="675">
                  <c:v>0.34320601851851856</c:v>
                </c:pt>
                <c:pt idx="676">
                  <c:v>0.3432175925925926</c:v>
                </c:pt>
                <c:pt idx="677">
                  <c:v>0.3432291666666667</c:v>
                </c:pt>
                <c:pt idx="678">
                  <c:v>0.34324074074074074</c:v>
                </c:pt>
                <c:pt idx="679">
                  <c:v>0.34325231481481483</c:v>
                </c:pt>
                <c:pt idx="680">
                  <c:v>0.34326388888888887</c:v>
                </c:pt>
                <c:pt idx="681">
                  <c:v>0.34327546296296302</c:v>
                </c:pt>
                <c:pt idx="682">
                  <c:v>0.34328703703703706</c:v>
                </c:pt>
                <c:pt idx="683">
                  <c:v>0.3432986111111111</c:v>
                </c:pt>
                <c:pt idx="684">
                  <c:v>0.34331018518518519</c:v>
                </c:pt>
                <c:pt idx="685">
                  <c:v>0.34332175925925923</c:v>
                </c:pt>
                <c:pt idx="686">
                  <c:v>0.34333333333333332</c:v>
                </c:pt>
                <c:pt idx="687">
                  <c:v>0.34334490740740736</c:v>
                </c:pt>
                <c:pt idx="688">
                  <c:v>0.34335648148148151</c:v>
                </c:pt>
                <c:pt idx="689">
                  <c:v>0.34336805555555555</c:v>
                </c:pt>
                <c:pt idx="690">
                  <c:v>0.34337962962962965</c:v>
                </c:pt>
                <c:pt idx="691">
                  <c:v>0.34339120370370368</c:v>
                </c:pt>
                <c:pt idx="692">
                  <c:v>0.34340277777777778</c:v>
                </c:pt>
                <c:pt idx="693">
                  <c:v>0.34341435185185182</c:v>
                </c:pt>
                <c:pt idx="694">
                  <c:v>0.34342592592592597</c:v>
                </c:pt>
                <c:pt idx="695">
                  <c:v>0.34343750000000001</c:v>
                </c:pt>
                <c:pt idx="696">
                  <c:v>0.3434490740740741</c:v>
                </c:pt>
                <c:pt idx="697">
                  <c:v>0.34346064814814814</c:v>
                </c:pt>
                <c:pt idx="698">
                  <c:v>0.34347222222222223</c:v>
                </c:pt>
                <c:pt idx="699">
                  <c:v>0.34348379629629627</c:v>
                </c:pt>
                <c:pt idx="700">
                  <c:v>0.34349537037037042</c:v>
                </c:pt>
                <c:pt idx="701">
                  <c:v>0.34350694444444446</c:v>
                </c:pt>
                <c:pt idx="702">
                  <c:v>0.3435185185185185</c:v>
                </c:pt>
                <c:pt idx="703">
                  <c:v>0.3435185185185185</c:v>
                </c:pt>
                <c:pt idx="704">
                  <c:v>0.3435300925925926</c:v>
                </c:pt>
                <c:pt idx="705">
                  <c:v>0.34354166666666663</c:v>
                </c:pt>
                <c:pt idx="706">
                  <c:v>0.34355324074074073</c:v>
                </c:pt>
                <c:pt idx="707">
                  <c:v>0.34356481481481477</c:v>
                </c:pt>
                <c:pt idx="708">
                  <c:v>0.34357638888888892</c:v>
                </c:pt>
                <c:pt idx="709">
                  <c:v>0.34379629629629632</c:v>
                </c:pt>
                <c:pt idx="710">
                  <c:v>0.34380787037037036</c:v>
                </c:pt>
                <c:pt idx="711">
                  <c:v>0.34381944444444446</c:v>
                </c:pt>
                <c:pt idx="712">
                  <c:v>0.34383101851851849</c:v>
                </c:pt>
                <c:pt idx="713">
                  <c:v>0.34384259259259259</c:v>
                </c:pt>
                <c:pt idx="714">
                  <c:v>0.34385416666666663</c:v>
                </c:pt>
                <c:pt idx="715">
                  <c:v>0.34386574074074078</c:v>
                </c:pt>
                <c:pt idx="716">
                  <c:v>0.34387731481481482</c:v>
                </c:pt>
                <c:pt idx="717">
                  <c:v>0.34388888888888891</c:v>
                </c:pt>
                <c:pt idx="718">
                  <c:v>0.34390046296296295</c:v>
                </c:pt>
                <c:pt idx="719">
                  <c:v>0.34391203703703704</c:v>
                </c:pt>
                <c:pt idx="720">
                  <c:v>0.34392361111111108</c:v>
                </c:pt>
                <c:pt idx="721">
                  <c:v>0.34393518518518523</c:v>
                </c:pt>
                <c:pt idx="722">
                  <c:v>0.34394675925925927</c:v>
                </c:pt>
                <c:pt idx="723">
                  <c:v>0.34395833333333337</c:v>
                </c:pt>
                <c:pt idx="724">
                  <c:v>0.3439699074074074</c:v>
                </c:pt>
                <c:pt idx="725">
                  <c:v>0.3439814814814815</c:v>
                </c:pt>
                <c:pt idx="726">
                  <c:v>0.34399305555555554</c:v>
                </c:pt>
                <c:pt idx="727">
                  <c:v>0.34400462962962958</c:v>
                </c:pt>
                <c:pt idx="728">
                  <c:v>0.34401620370370373</c:v>
                </c:pt>
                <c:pt idx="729">
                  <c:v>0.34402777777777777</c:v>
                </c:pt>
                <c:pt idx="730">
                  <c:v>0.34403935185185186</c:v>
                </c:pt>
                <c:pt idx="731">
                  <c:v>0.3440509259259259</c:v>
                </c:pt>
                <c:pt idx="732">
                  <c:v>0.34406249999999999</c:v>
                </c:pt>
                <c:pt idx="733">
                  <c:v>0.34407407407407403</c:v>
                </c:pt>
                <c:pt idx="734">
                  <c:v>0.34408564814814818</c:v>
                </c:pt>
                <c:pt idx="735">
                  <c:v>0.34409722222222222</c:v>
                </c:pt>
                <c:pt idx="736">
                  <c:v>0.34410879629629632</c:v>
                </c:pt>
                <c:pt idx="737">
                  <c:v>0.34412037037037035</c:v>
                </c:pt>
                <c:pt idx="738">
                  <c:v>0.34413194444444445</c:v>
                </c:pt>
                <c:pt idx="739">
                  <c:v>0.34414351851851849</c:v>
                </c:pt>
                <c:pt idx="740">
                  <c:v>0.34415509259259264</c:v>
                </c:pt>
                <c:pt idx="741">
                  <c:v>0.34416666666666668</c:v>
                </c:pt>
                <c:pt idx="742">
                  <c:v>0.34417824074074077</c:v>
                </c:pt>
                <c:pt idx="743">
                  <c:v>0.34418981481481481</c:v>
                </c:pt>
                <c:pt idx="744">
                  <c:v>0.3442013888888889</c:v>
                </c:pt>
                <c:pt idx="745">
                  <c:v>0.34421296296296294</c:v>
                </c:pt>
                <c:pt idx="746">
                  <c:v>0.34422453703703698</c:v>
                </c:pt>
                <c:pt idx="747">
                  <c:v>0.34423611111111113</c:v>
                </c:pt>
                <c:pt idx="748">
                  <c:v>0.34424768518518517</c:v>
                </c:pt>
                <c:pt idx="749">
                  <c:v>0.34425925925925926</c:v>
                </c:pt>
                <c:pt idx="750">
                  <c:v>0.3442708333333333</c:v>
                </c:pt>
                <c:pt idx="751">
                  <c:v>0.3442824074074074</c:v>
                </c:pt>
                <c:pt idx="752">
                  <c:v>0.34429398148148144</c:v>
                </c:pt>
                <c:pt idx="753">
                  <c:v>0.34430555555555559</c:v>
                </c:pt>
                <c:pt idx="754">
                  <c:v>0.34460648148148149</c:v>
                </c:pt>
                <c:pt idx="755">
                  <c:v>0.34461805555555558</c:v>
                </c:pt>
                <c:pt idx="756">
                  <c:v>0.34462962962962962</c:v>
                </c:pt>
                <c:pt idx="757">
                  <c:v>0.34464120370370371</c:v>
                </c:pt>
                <c:pt idx="758">
                  <c:v>0.34465277777777775</c:v>
                </c:pt>
                <c:pt idx="759">
                  <c:v>0.3446643518518519</c:v>
                </c:pt>
                <c:pt idx="760">
                  <c:v>0.34467592592592594</c:v>
                </c:pt>
                <c:pt idx="761">
                  <c:v>0.34468750000000004</c:v>
                </c:pt>
                <c:pt idx="762">
                  <c:v>0.34469907407407407</c:v>
                </c:pt>
                <c:pt idx="763">
                  <c:v>0.34471064814814811</c:v>
                </c:pt>
                <c:pt idx="764">
                  <c:v>0.34472222222222221</c:v>
                </c:pt>
                <c:pt idx="765">
                  <c:v>0.34473379629629625</c:v>
                </c:pt>
                <c:pt idx="766">
                  <c:v>0.3447453703703704</c:v>
                </c:pt>
                <c:pt idx="767">
                  <c:v>0.34475694444444444</c:v>
                </c:pt>
                <c:pt idx="768">
                  <c:v>0.34476851851851853</c:v>
                </c:pt>
                <c:pt idx="769">
                  <c:v>0.34478009259259257</c:v>
                </c:pt>
                <c:pt idx="770">
                  <c:v>0.34479166666666666</c:v>
                </c:pt>
                <c:pt idx="771">
                  <c:v>0.3448032407407407</c:v>
                </c:pt>
                <c:pt idx="772">
                  <c:v>0.34481481481481485</c:v>
                </c:pt>
                <c:pt idx="773">
                  <c:v>0.34482638888888889</c:v>
                </c:pt>
                <c:pt idx="774">
                  <c:v>0.34483796296296299</c:v>
                </c:pt>
                <c:pt idx="775">
                  <c:v>0.34484953703703702</c:v>
                </c:pt>
                <c:pt idx="776">
                  <c:v>0.34486111111111112</c:v>
                </c:pt>
                <c:pt idx="777">
                  <c:v>0.34486111111111112</c:v>
                </c:pt>
                <c:pt idx="778">
                  <c:v>0.34487268518518516</c:v>
                </c:pt>
                <c:pt idx="779">
                  <c:v>0.34488425925925931</c:v>
                </c:pt>
                <c:pt idx="780">
                  <c:v>0.34489583333333335</c:v>
                </c:pt>
                <c:pt idx="781">
                  <c:v>0.34490740740740744</c:v>
                </c:pt>
                <c:pt idx="782">
                  <c:v>0.34491898148148148</c:v>
                </c:pt>
                <c:pt idx="783">
                  <c:v>0.34493055555555552</c:v>
                </c:pt>
                <c:pt idx="784">
                  <c:v>0.34494212962962961</c:v>
                </c:pt>
                <c:pt idx="785">
                  <c:v>0.34495370370370365</c:v>
                </c:pt>
                <c:pt idx="786">
                  <c:v>0.3449652777777778</c:v>
                </c:pt>
                <c:pt idx="787">
                  <c:v>0.34497685185185184</c:v>
                </c:pt>
                <c:pt idx="788">
                  <c:v>0.34498842592592593</c:v>
                </c:pt>
                <c:pt idx="789">
                  <c:v>0.34499999999999997</c:v>
                </c:pt>
                <c:pt idx="790">
                  <c:v>0.34501157407407407</c:v>
                </c:pt>
                <c:pt idx="791">
                  <c:v>0.34502314814814811</c:v>
                </c:pt>
                <c:pt idx="792">
                  <c:v>0.34503472222222226</c:v>
                </c:pt>
                <c:pt idx="793">
                  <c:v>0.3450462962962963</c:v>
                </c:pt>
                <c:pt idx="794">
                  <c:v>0.34505787037037039</c:v>
                </c:pt>
                <c:pt idx="795">
                  <c:v>0.34506944444444443</c:v>
                </c:pt>
                <c:pt idx="796">
                  <c:v>0.34508101851851852</c:v>
                </c:pt>
                <c:pt idx="797">
                  <c:v>0.34540509259259261</c:v>
                </c:pt>
                <c:pt idx="798">
                  <c:v>0.34541666666666665</c:v>
                </c:pt>
                <c:pt idx="799">
                  <c:v>0.34542824074074074</c:v>
                </c:pt>
                <c:pt idx="800">
                  <c:v>0.34543981481481478</c:v>
                </c:pt>
                <c:pt idx="801">
                  <c:v>0.34545138888888888</c:v>
                </c:pt>
                <c:pt idx="802">
                  <c:v>0.34546296296296292</c:v>
                </c:pt>
                <c:pt idx="803">
                  <c:v>0.34547453703703707</c:v>
                </c:pt>
                <c:pt idx="804">
                  <c:v>0.3454861111111111</c:v>
                </c:pt>
                <c:pt idx="805">
                  <c:v>0.3454976851851852</c:v>
                </c:pt>
                <c:pt idx="806">
                  <c:v>0.34550925925925924</c:v>
                </c:pt>
                <c:pt idx="807">
                  <c:v>0.34552083333333333</c:v>
                </c:pt>
                <c:pt idx="808">
                  <c:v>0.34553240740740737</c:v>
                </c:pt>
                <c:pt idx="809">
                  <c:v>0.34554398148148152</c:v>
                </c:pt>
                <c:pt idx="810">
                  <c:v>0.34555555555555556</c:v>
                </c:pt>
                <c:pt idx="811">
                  <c:v>0.34556712962962965</c:v>
                </c:pt>
                <c:pt idx="812">
                  <c:v>0.34557870370370369</c:v>
                </c:pt>
                <c:pt idx="813">
                  <c:v>0.34559027777777779</c:v>
                </c:pt>
                <c:pt idx="814">
                  <c:v>0.34560185185185183</c:v>
                </c:pt>
                <c:pt idx="815">
                  <c:v>0.34561342592592598</c:v>
                </c:pt>
                <c:pt idx="816">
                  <c:v>0.34562500000000002</c:v>
                </c:pt>
                <c:pt idx="817">
                  <c:v>0.34563657407407405</c:v>
                </c:pt>
                <c:pt idx="818">
                  <c:v>0.34564814814814815</c:v>
                </c:pt>
                <c:pt idx="819">
                  <c:v>0.34565972222222219</c:v>
                </c:pt>
                <c:pt idx="820">
                  <c:v>0.34567129629629628</c:v>
                </c:pt>
                <c:pt idx="821">
                  <c:v>0.34568287037037032</c:v>
                </c:pt>
                <c:pt idx="822">
                  <c:v>0.34569444444444447</c:v>
                </c:pt>
                <c:pt idx="823">
                  <c:v>0.34570601851851851</c:v>
                </c:pt>
                <c:pt idx="824">
                  <c:v>0.3457175925925926</c:v>
                </c:pt>
                <c:pt idx="825">
                  <c:v>0.34572916666666664</c:v>
                </c:pt>
                <c:pt idx="826">
                  <c:v>0.34574074074074074</c:v>
                </c:pt>
                <c:pt idx="827">
                  <c:v>0.34575231481481478</c:v>
                </c:pt>
                <c:pt idx="828">
                  <c:v>0.34576388888888893</c:v>
                </c:pt>
                <c:pt idx="829">
                  <c:v>0.34577546296296297</c:v>
                </c:pt>
                <c:pt idx="830">
                  <c:v>0.34578703703703706</c:v>
                </c:pt>
                <c:pt idx="831">
                  <c:v>0.3457986111111111</c:v>
                </c:pt>
                <c:pt idx="832">
                  <c:v>0.34581018518518519</c:v>
                </c:pt>
                <c:pt idx="833">
                  <c:v>0.34582175925925923</c:v>
                </c:pt>
                <c:pt idx="834">
                  <c:v>0.34583333333333338</c:v>
                </c:pt>
                <c:pt idx="835">
                  <c:v>0.34584490740740742</c:v>
                </c:pt>
                <c:pt idx="836">
                  <c:v>0.34585648148148151</c:v>
                </c:pt>
                <c:pt idx="837">
                  <c:v>0.34586805555555555</c:v>
                </c:pt>
                <c:pt idx="838">
                  <c:v>0.34587962962962965</c:v>
                </c:pt>
                <c:pt idx="839">
                  <c:v>0.34589120370370369</c:v>
                </c:pt>
                <c:pt idx="840">
                  <c:v>0.34590277777777773</c:v>
                </c:pt>
                <c:pt idx="841">
                  <c:v>0.34591435185185188</c:v>
                </c:pt>
                <c:pt idx="842">
                  <c:v>0.34592592592592591</c:v>
                </c:pt>
                <c:pt idx="843">
                  <c:v>0.34593750000000001</c:v>
                </c:pt>
                <c:pt idx="844">
                  <c:v>0.34594907407407405</c:v>
                </c:pt>
                <c:pt idx="845">
                  <c:v>0.34596064814814814</c:v>
                </c:pt>
                <c:pt idx="846">
                  <c:v>0.34597222222222218</c:v>
                </c:pt>
                <c:pt idx="847">
                  <c:v>0.34598379629629633</c:v>
                </c:pt>
                <c:pt idx="848">
                  <c:v>0.34599537037037037</c:v>
                </c:pt>
                <c:pt idx="849">
                  <c:v>0.34600694444444446</c:v>
                </c:pt>
                <c:pt idx="850">
                  <c:v>0.3460185185185185</c:v>
                </c:pt>
                <c:pt idx="851">
                  <c:v>0.3460300925925926</c:v>
                </c:pt>
                <c:pt idx="852">
                  <c:v>0.34604166666666664</c:v>
                </c:pt>
                <c:pt idx="853">
                  <c:v>0.34630787037037036</c:v>
                </c:pt>
                <c:pt idx="854">
                  <c:v>0.34631944444444446</c:v>
                </c:pt>
                <c:pt idx="855">
                  <c:v>0.3463310185185185</c:v>
                </c:pt>
                <c:pt idx="856">
                  <c:v>0.34634259259259265</c:v>
                </c:pt>
                <c:pt idx="857">
                  <c:v>0.34635416666666669</c:v>
                </c:pt>
                <c:pt idx="858">
                  <c:v>0.34636574074074072</c:v>
                </c:pt>
                <c:pt idx="859">
                  <c:v>0.34637731481481482</c:v>
                </c:pt>
                <c:pt idx="860">
                  <c:v>0.34638888888888886</c:v>
                </c:pt>
                <c:pt idx="861">
                  <c:v>0.34640046296296295</c:v>
                </c:pt>
                <c:pt idx="862">
                  <c:v>0.34641203703703699</c:v>
                </c:pt>
                <c:pt idx="863">
                  <c:v>0.34642361111111114</c:v>
                </c:pt>
                <c:pt idx="864">
                  <c:v>0.34643518518518518</c:v>
                </c:pt>
                <c:pt idx="865">
                  <c:v>0.34644675925925927</c:v>
                </c:pt>
                <c:pt idx="866">
                  <c:v>0.34645833333333331</c:v>
                </c:pt>
                <c:pt idx="867">
                  <c:v>0.34646990740740741</c:v>
                </c:pt>
                <c:pt idx="868">
                  <c:v>0.34648148148148145</c:v>
                </c:pt>
                <c:pt idx="869">
                  <c:v>0.3464930555555556</c:v>
                </c:pt>
                <c:pt idx="870">
                  <c:v>0.34650462962962963</c:v>
                </c:pt>
                <c:pt idx="871">
                  <c:v>0.34651620370370373</c:v>
                </c:pt>
                <c:pt idx="872">
                  <c:v>0.34652777777777777</c:v>
                </c:pt>
                <c:pt idx="873">
                  <c:v>0.34653935185185186</c:v>
                </c:pt>
                <c:pt idx="874">
                  <c:v>0.3465509259259259</c:v>
                </c:pt>
                <c:pt idx="875">
                  <c:v>0.34656250000000005</c:v>
                </c:pt>
                <c:pt idx="876">
                  <c:v>0.34657407407407409</c:v>
                </c:pt>
                <c:pt idx="877">
                  <c:v>0.34658564814814818</c:v>
                </c:pt>
                <c:pt idx="878">
                  <c:v>0.34659722222222222</c:v>
                </c:pt>
                <c:pt idx="879">
                  <c:v>0.34660879629629626</c:v>
                </c:pt>
                <c:pt idx="880">
                  <c:v>0.34662037037037036</c:v>
                </c:pt>
                <c:pt idx="881">
                  <c:v>0.3466319444444444</c:v>
                </c:pt>
                <c:pt idx="882">
                  <c:v>0.34664351851851855</c:v>
                </c:pt>
                <c:pt idx="883">
                  <c:v>0.34665509259259258</c:v>
                </c:pt>
                <c:pt idx="884">
                  <c:v>0.34666666666666668</c:v>
                </c:pt>
                <c:pt idx="885">
                  <c:v>0.34667824074074072</c:v>
                </c:pt>
                <c:pt idx="886">
                  <c:v>0.34668981481481481</c:v>
                </c:pt>
                <c:pt idx="887">
                  <c:v>0.34670138888888885</c:v>
                </c:pt>
                <c:pt idx="888">
                  <c:v>0.346712962962963</c:v>
                </c:pt>
                <c:pt idx="889">
                  <c:v>0.34672453703703704</c:v>
                </c:pt>
                <c:pt idx="890">
                  <c:v>0.34673611111111113</c:v>
                </c:pt>
                <c:pt idx="891">
                  <c:v>0.34674768518518517</c:v>
                </c:pt>
                <c:pt idx="892">
                  <c:v>0.34675925925925927</c:v>
                </c:pt>
                <c:pt idx="893">
                  <c:v>0.34677083333333331</c:v>
                </c:pt>
                <c:pt idx="894">
                  <c:v>0.34678240740740746</c:v>
                </c:pt>
                <c:pt idx="895">
                  <c:v>0.34679398148148149</c:v>
                </c:pt>
                <c:pt idx="896">
                  <c:v>0.34680555555555559</c:v>
                </c:pt>
                <c:pt idx="897">
                  <c:v>0.34681712962962963</c:v>
                </c:pt>
                <c:pt idx="898">
                  <c:v>0.34682870370370367</c:v>
                </c:pt>
                <c:pt idx="899">
                  <c:v>0.34684027777777776</c:v>
                </c:pt>
                <c:pt idx="900">
                  <c:v>0.3468518518518518</c:v>
                </c:pt>
                <c:pt idx="901">
                  <c:v>0.34686342592592595</c:v>
                </c:pt>
                <c:pt idx="902">
                  <c:v>0.34687499999999999</c:v>
                </c:pt>
                <c:pt idx="903">
                  <c:v>0.34688657407407408</c:v>
                </c:pt>
                <c:pt idx="904">
                  <c:v>0.34689814814814812</c:v>
                </c:pt>
                <c:pt idx="905">
                  <c:v>0.34690972222222222</c:v>
                </c:pt>
                <c:pt idx="906">
                  <c:v>0.34692129629629626</c:v>
                </c:pt>
                <c:pt idx="907">
                  <c:v>0.34693287037037041</c:v>
                </c:pt>
                <c:pt idx="908">
                  <c:v>0.34694444444444444</c:v>
                </c:pt>
                <c:pt idx="909">
                  <c:v>0.35077546296296297</c:v>
                </c:pt>
                <c:pt idx="910">
                  <c:v>0.35078703703703701</c:v>
                </c:pt>
                <c:pt idx="911">
                  <c:v>0.35079861111111116</c:v>
                </c:pt>
                <c:pt idx="912">
                  <c:v>0.3508101851851852</c:v>
                </c:pt>
                <c:pt idx="913">
                  <c:v>0.35082175925925929</c:v>
                </c:pt>
                <c:pt idx="914">
                  <c:v>0.35083333333333333</c:v>
                </c:pt>
                <c:pt idx="915">
                  <c:v>0.35084490740740737</c:v>
                </c:pt>
                <c:pt idx="916">
                  <c:v>0.35085648148148146</c:v>
                </c:pt>
                <c:pt idx="917">
                  <c:v>0.3508680555555555</c:v>
                </c:pt>
                <c:pt idx="918">
                  <c:v>0.35087962962962965</c:v>
                </c:pt>
                <c:pt idx="919">
                  <c:v>0.35089120370370369</c:v>
                </c:pt>
                <c:pt idx="920">
                  <c:v>0.35090277777777779</c:v>
                </c:pt>
                <c:pt idx="921">
                  <c:v>0.35091435185185182</c:v>
                </c:pt>
                <c:pt idx="922">
                  <c:v>0.35092592592592592</c:v>
                </c:pt>
                <c:pt idx="923">
                  <c:v>0.35093749999999996</c:v>
                </c:pt>
                <c:pt idx="924">
                  <c:v>0.35094907407407411</c:v>
                </c:pt>
                <c:pt idx="925">
                  <c:v>0.35096064814814815</c:v>
                </c:pt>
                <c:pt idx="926">
                  <c:v>0.35097222222222224</c:v>
                </c:pt>
                <c:pt idx="927">
                  <c:v>0.35098379629629628</c:v>
                </c:pt>
                <c:pt idx="928">
                  <c:v>0.35099537037037037</c:v>
                </c:pt>
                <c:pt idx="929">
                  <c:v>0.35100694444444441</c:v>
                </c:pt>
                <c:pt idx="930">
                  <c:v>0.35101851851851856</c:v>
                </c:pt>
                <c:pt idx="931">
                  <c:v>0.3510300925925926</c:v>
                </c:pt>
                <c:pt idx="932">
                  <c:v>0.3510416666666667</c:v>
                </c:pt>
                <c:pt idx="933">
                  <c:v>0.35105324074074074</c:v>
                </c:pt>
                <c:pt idx="934">
                  <c:v>0.35106481481481483</c:v>
                </c:pt>
                <c:pt idx="935">
                  <c:v>0.35107638888888887</c:v>
                </c:pt>
                <c:pt idx="936">
                  <c:v>0.35108796296296302</c:v>
                </c:pt>
                <c:pt idx="937">
                  <c:v>0.35109953703703706</c:v>
                </c:pt>
                <c:pt idx="938">
                  <c:v>0.3511111111111111</c:v>
                </c:pt>
                <c:pt idx="939">
                  <c:v>0.35112268518518519</c:v>
                </c:pt>
                <c:pt idx="940">
                  <c:v>0.35113425925925923</c:v>
                </c:pt>
                <c:pt idx="941">
                  <c:v>0.35114583333333332</c:v>
                </c:pt>
                <c:pt idx="942">
                  <c:v>0.35115740740740736</c:v>
                </c:pt>
                <c:pt idx="943">
                  <c:v>0.35115740740740736</c:v>
                </c:pt>
                <c:pt idx="944">
                  <c:v>0.35116898148148151</c:v>
                </c:pt>
                <c:pt idx="945">
                  <c:v>0.35118055555555555</c:v>
                </c:pt>
                <c:pt idx="946">
                  <c:v>0.35119212962962965</c:v>
                </c:pt>
                <c:pt idx="947">
                  <c:v>0.35120370370370368</c:v>
                </c:pt>
                <c:pt idx="948">
                  <c:v>0.35121527777777778</c:v>
                </c:pt>
                <c:pt idx="949">
                  <c:v>0.35122685185185182</c:v>
                </c:pt>
                <c:pt idx="950">
                  <c:v>0.35123842592592597</c:v>
                </c:pt>
                <c:pt idx="951">
                  <c:v>0.35125000000000001</c:v>
                </c:pt>
                <c:pt idx="952">
                  <c:v>0.3512615740740741</c:v>
                </c:pt>
                <c:pt idx="953">
                  <c:v>0.35127314814814814</c:v>
                </c:pt>
                <c:pt idx="954">
                  <c:v>0.35128472222222223</c:v>
                </c:pt>
                <c:pt idx="955">
                  <c:v>0.35129629629629627</c:v>
                </c:pt>
                <c:pt idx="956">
                  <c:v>0.35130787037037042</c:v>
                </c:pt>
                <c:pt idx="957">
                  <c:v>0.35131944444444446</c:v>
                </c:pt>
                <c:pt idx="958">
                  <c:v>0.3513310185185185</c:v>
                </c:pt>
                <c:pt idx="959">
                  <c:v>0.3513425925925926</c:v>
                </c:pt>
                <c:pt idx="960">
                  <c:v>0.35135416666666663</c:v>
                </c:pt>
                <c:pt idx="961">
                  <c:v>0.35136574074074073</c:v>
                </c:pt>
                <c:pt idx="962">
                  <c:v>0.35137731481481477</c:v>
                </c:pt>
                <c:pt idx="963">
                  <c:v>0.35138888888888892</c:v>
                </c:pt>
                <c:pt idx="964">
                  <c:v>0.35140046296296296</c:v>
                </c:pt>
                <c:pt idx="965">
                  <c:v>0.35141203703703705</c:v>
                </c:pt>
                <c:pt idx="966">
                  <c:v>0.35142361111111109</c:v>
                </c:pt>
                <c:pt idx="967">
                  <c:v>0.35143518518518518</c:v>
                </c:pt>
                <c:pt idx="968">
                  <c:v>0.35144675925925922</c:v>
                </c:pt>
                <c:pt idx="969">
                  <c:v>0.35215277777777776</c:v>
                </c:pt>
                <c:pt idx="970">
                  <c:v>0.35216435185185185</c:v>
                </c:pt>
                <c:pt idx="971">
                  <c:v>0.35217592592592589</c:v>
                </c:pt>
                <c:pt idx="972">
                  <c:v>0.35218750000000004</c:v>
                </c:pt>
                <c:pt idx="973">
                  <c:v>0.35219907407407408</c:v>
                </c:pt>
                <c:pt idx="974">
                  <c:v>0.35221064814814818</c:v>
                </c:pt>
                <c:pt idx="975">
                  <c:v>0.35222222222222221</c:v>
                </c:pt>
                <c:pt idx="976">
                  <c:v>0.35223379629629631</c:v>
                </c:pt>
                <c:pt idx="977">
                  <c:v>0.35224537037037035</c:v>
                </c:pt>
                <c:pt idx="978">
                  <c:v>0.3522569444444445</c:v>
                </c:pt>
                <c:pt idx="979">
                  <c:v>0.35226851851851854</c:v>
                </c:pt>
                <c:pt idx="980">
                  <c:v>0.35228009259259263</c:v>
                </c:pt>
                <c:pt idx="981">
                  <c:v>0.35229166666666667</c:v>
                </c:pt>
                <c:pt idx="982">
                  <c:v>0.35230324074074071</c:v>
                </c:pt>
                <c:pt idx="983">
                  <c:v>0.3523148148148148</c:v>
                </c:pt>
                <c:pt idx="984">
                  <c:v>0.35232638888888884</c:v>
                </c:pt>
                <c:pt idx="985">
                  <c:v>0.35233796296296299</c:v>
                </c:pt>
                <c:pt idx="986">
                  <c:v>0.35234953703703703</c:v>
                </c:pt>
                <c:pt idx="987">
                  <c:v>0.35236111111111112</c:v>
                </c:pt>
                <c:pt idx="988">
                  <c:v>0.35237268518518516</c:v>
                </c:pt>
                <c:pt idx="989">
                  <c:v>0.35238425925925926</c:v>
                </c:pt>
                <c:pt idx="990">
                  <c:v>0.3523958333333333</c:v>
                </c:pt>
                <c:pt idx="991">
                  <c:v>0.35240740740740745</c:v>
                </c:pt>
                <c:pt idx="992">
                  <c:v>0.35241898148148149</c:v>
                </c:pt>
                <c:pt idx="993">
                  <c:v>0.35243055555555558</c:v>
                </c:pt>
                <c:pt idx="994">
                  <c:v>0.35244212962962962</c:v>
                </c:pt>
                <c:pt idx="995">
                  <c:v>0.35245370370370371</c:v>
                </c:pt>
                <c:pt idx="996">
                  <c:v>0.35246527777777775</c:v>
                </c:pt>
                <c:pt idx="997">
                  <c:v>0.3524768518518519</c:v>
                </c:pt>
                <c:pt idx="998">
                  <c:v>0.35248842592592594</c:v>
                </c:pt>
                <c:pt idx="999">
                  <c:v>0.35250000000000004</c:v>
                </c:pt>
                <c:pt idx="1000">
                  <c:v>0.35251157407407407</c:v>
                </c:pt>
                <c:pt idx="1001">
                  <c:v>0.35252314814814811</c:v>
                </c:pt>
                <c:pt idx="1002">
                  <c:v>0.35253472222222221</c:v>
                </c:pt>
                <c:pt idx="1003">
                  <c:v>0.35254629629629625</c:v>
                </c:pt>
                <c:pt idx="1004">
                  <c:v>0.3525578703703704</c:v>
                </c:pt>
                <c:pt idx="1005">
                  <c:v>0.35256944444444444</c:v>
                </c:pt>
                <c:pt idx="1006">
                  <c:v>0.35258101851851853</c:v>
                </c:pt>
                <c:pt idx="1007">
                  <c:v>0.35259259259259257</c:v>
                </c:pt>
                <c:pt idx="1008">
                  <c:v>0.35260416666666666</c:v>
                </c:pt>
                <c:pt idx="1009">
                  <c:v>0.3526157407407407</c:v>
                </c:pt>
                <c:pt idx="1010">
                  <c:v>0.35262731481481485</c:v>
                </c:pt>
                <c:pt idx="1011">
                  <c:v>0.35263888888888889</c:v>
                </c:pt>
                <c:pt idx="1012">
                  <c:v>0.35265046296296299</c:v>
                </c:pt>
                <c:pt idx="1013">
                  <c:v>0.35265046296296299</c:v>
                </c:pt>
                <c:pt idx="1014">
                  <c:v>0.35266203703703702</c:v>
                </c:pt>
                <c:pt idx="1015">
                  <c:v>0.35267361111111112</c:v>
                </c:pt>
                <c:pt idx="1016">
                  <c:v>0.35268518518518516</c:v>
                </c:pt>
                <c:pt idx="1017">
                  <c:v>0.35269675925925931</c:v>
                </c:pt>
                <c:pt idx="1018">
                  <c:v>0.35270833333333335</c:v>
                </c:pt>
                <c:pt idx="1019">
                  <c:v>0.35299768518518521</c:v>
                </c:pt>
                <c:pt idx="1020">
                  <c:v>0.35300925925925924</c:v>
                </c:pt>
                <c:pt idx="1021">
                  <c:v>0.35302083333333334</c:v>
                </c:pt>
                <c:pt idx="1022">
                  <c:v>0.35303240740740738</c:v>
                </c:pt>
                <c:pt idx="1023">
                  <c:v>0.35304398148148147</c:v>
                </c:pt>
                <c:pt idx="1024">
                  <c:v>0.35305555555555551</c:v>
                </c:pt>
                <c:pt idx="1025">
                  <c:v>0.35306712962962966</c:v>
                </c:pt>
                <c:pt idx="1026">
                  <c:v>0.3530787037037037</c:v>
                </c:pt>
                <c:pt idx="1027">
                  <c:v>0.35309027777777779</c:v>
                </c:pt>
                <c:pt idx="1028">
                  <c:v>0.35310185185185183</c:v>
                </c:pt>
                <c:pt idx="1029">
                  <c:v>0.35311342592592593</c:v>
                </c:pt>
                <c:pt idx="1030">
                  <c:v>0.35312499999999997</c:v>
                </c:pt>
                <c:pt idx="1031">
                  <c:v>0.35313657407407412</c:v>
                </c:pt>
                <c:pt idx="1032">
                  <c:v>0.35314814814814816</c:v>
                </c:pt>
                <c:pt idx="1033">
                  <c:v>0.35315972222222225</c:v>
                </c:pt>
                <c:pt idx="1034">
                  <c:v>0.35317129629629629</c:v>
                </c:pt>
                <c:pt idx="1035">
                  <c:v>0.35318287037037038</c:v>
                </c:pt>
                <c:pt idx="1036">
                  <c:v>0.35319444444444442</c:v>
                </c:pt>
                <c:pt idx="1037">
                  <c:v>0.35320601851851857</c:v>
                </c:pt>
                <c:pt idx="1038">
                  <c:v>0.35321759259259261</c:v>
                </c:pt>
                <c:pt idx="1039">
                  <c:v>0.35322916666666665</c:v>
                </c:pt>
                <c:pt idx="1040">
                  <c:v>0.35324074074074074</c:v>
                </c:pt>
                <c:pt idx="1041">
                  <c:v>0.35325231481481478</c:v>
                </c:pt>
                <c:pt idx="1042">
                  <c:v>0.35326388888888888</c:v>
                </c:pt>
                <c:pt idx="1043">
                  <c:v>0.35327546296296292</c:v>
                </c:pt>
                <c:pt idx="1044">
                  <c:v>0.35328703703703707</c:v>
                </c:pt>
                <c:pt idx="1045">
                  <c:v>0.3532986111111111</c:v>
                </c:pt>
                <c:pt idx="1046">
                  <c:v>0.3533101851851852</c:v>
                </c:pt>
                <c:pt idx="1047">
                  <c:v>0.35332175925925924</c:v>
                </c:pt>
                <c:pt idx="1048">
                  <c:v>0.35333333333333333</c:v>
                </c:pt>
                <c:pt idx="1049">
                  <c:v>0.35334490740740737</c:v>
                </c:pt>
                <c:pt idx="1050">
                  <c:v>0.35334490740740737</c:v>
                </c:pt>
                <c:pt idx="1051">
                  <c:v>0.35335648148148152</c:v>
                </c:pt>
                <c:pt idx="1052">
                  <c:v>0.35336805555555556</c:v>
                </c:pt>
                <c:pt idx="1053">
                  <c:v>0.35337962962962965</c:v>
                </c:pt>
                <c:pt idx="1054">
                  <c:v>0.35339120370370369</c:v>
                </c:pt>
                <c:pt idx="1055">
                  <c:v>0.35340277777777779</c:v>
                </c:pt>
                <c:pt idx="1056">
                  <c:v>0.35341435185185183</c:v>
                </c:pt>
                <c:pt idx="1057">
                  <c:v>0.35342592592592598</c:v>
                </c:pt>
                <c:pt idx="1058">
                  <c:v>0.35343750000000002</c:v>
                </c:pt>
                <c:pt idx="1059">
                  <c:v>0.35344907407407405</c:v>
                </c:pt>
                <c:pt idx="1060">
                  <c:v>0.35346064814814815</c:v>
                </c:pt>
                <c:pt idx="1061">
                  <c:v>0.35347222222222219</c:v>
                </c:pt>
                <c:pt idx="1062">
                  <c:v>0.35348379629629628</c:v>
                </c:pt>
                <c:pt idx="1063">
                  <c:v>0.35349537037037032</c:v>
                </c:pt>
                <c:pt idx="1064">
                  <c:v>0.35373842592592591</c:v>
                </c:pt>
                <c:pt idx="1065">
                  <c:v>0.35375000000000001</c:v>
                </c:pt>
                <c:pt idx="1066">
                  <c:v>0.35376157407407405</c:v>
                </c:pt>
                <c:pt idx="1067">
                  <c:v>0.35377314814814814</c:v>
                </c:pt>
                <c:pt idx="1068">
                  <c:v>0.35378472222222218</c:v>
                </c:pt>
                <c:pt idx="1069">
                  <c:v>0.35379629629629633</c:v>
                </c:pt>
                <c:pt idx="1070">
                  <c:v>0.35380787037037037</c:v>
                </c:pt>
                <c:pt idx="1071">
                  <c:v>0.35381944444444446</c:v>
                </c:pt>
                <c:pt idx="1072">
                  <c:v>0.3538310185185185</c:v>
                </c:pt>
                <c:pt idx="1073">
                  <c:v>0.3538310185185185</c:v>
                </c:pt>
                <c:pt idx="1074">
                  <c:v>0.3538425925925926</c:v>
                </c:pt>
                <c:pt idx="1075">
                  <c:v>0.35385416666666664</c:v>
                </c:pt>
                <c:pt idx="1076">
                  <c:v>0.35386574074074079</c:v>
                </c:pt>
                <c:pt idx="1077">
                  <c:v>0.35387731481481483</c:v>
                </c:pt>
                <c:pt idx="1078">
                  <c:v>0.35388888888888892</c:v>
                </c:pt>
                <c:pt idx="1079">
                  <c:v>0.35390046296296296</c:v>
                </c:pt>
                <c:pt idx="1080">
                  <c:v>0.35391203703703705</c:v>
                </c:pt>
                <c:pt idx="1081">
                  <c:v>0.35392361111111109</c:v>
                </c:pt>
                <c:pt idx="1082">
                  <c:v>0.35393518518518513</c:v>
                </c:pt>
                <c:pt idx="1083">
                  <c:v>0.35394675925925928</c:v>
                </c:pt>
                <c:pt idx="1084">
                  <c:v>0.35395833333333332</c:v>
                </c:pt>
                <c:pt idx="1085">
                  <c:v>0.35396990740740741</c:v>
                </c:pt>
                <c:pt idx="1086">
                  <c:v>0.35398148148148145</c:v>
                </c:pt>
                <c:pt idx="1087">
                  <c:v>0.35399305555555555</c:v>
                </c:pt>
                <c:pt idx="1088">
                  <c:v>0.35400462962962959</c:v>
                </c:pt>
                <c:pt idx="1089">
                  <c:v>0.35401620370370374</c:v>
                </c:pt>
                <c:pt idx="1090">
                  <c:v>0.35402777777777777</c:v>
                </c:pt>
                <c:pt idx="1091">
                  <c:v>0.35403935185185187</c:v>
                </c:pt>
                <c:pt idx="1092">
                  <c:v>0.35405092592592591</c:v>
                </c:pt>
                <c:pt idx="1093">
                  <c:v>0.3540625</c:v>
                </c:pt>
                <c:pt idx="1094">
                  <c:v>0.35407407407407404</c:v>
                </c:pt>
                <c:pt idx="1095">
                  <c:v>0.35408564814814819</c:v>
                </c:pt>
                <c:pt idx="1096">
                  <c:v>0.35409722222222223</c:v>
                </c:pt>
                <c:pt idx="1097">
                  <c:v>0.35410879629629632</c:v>
                </c:pt>
                <c:pt idx="1098">
                  <c:v>0.35412037037037036</c:v>
                </c:pt>
                <c:pt idx="1099">
                  <c:v>0.35413194444444446</c:v>
                </c:pt>
                <c:pt idx="1100">
                  <c:v>0.3541435185185185</c:v>
                </c:pt>
                <c:pt idx="1101">
                  <c:v>0.35415509259259265</c:v>
                </c:pt>
                <c:pt idx="1102">
                  <c:v>0.35416666666666669</c:v>
                </c:pt>
                <c:pt idx="1103">
                  <c:v>0.35417824074074072</c:v>
                </c:pt>
                <c:pt idx="1104">
                  <c:v>0.35418981481481482</c:v>
                </c:pt>
                <c:pt idx="1105">
                  <c:v>0.35420138888888886</c:v>
                </c:pt>
                <c:pt idx="1106">
                  <c:v>0.35421296296296295</c:v>
                </c:pt>
                <c:pt idx="1107">
                  <c:v>0.35422453703703699</c:v>
                </c:pt>
                <c:pt idx="1108">
                  <c:v>0.35449074074074072</c:v>
                </c:pt>
                <c:pt idx="1109">
                  <c:v>0.35450231481481481</c:v>
                </c:pt>
                <c:pt idx="1110">
                  <c:v>0.35451388888888885</c:v>
                </c:pt>
                <c:pt idx="1111">
                  <c:v>0.354525462962963</c:v>
                </c:pt>
                <c:pt idx="1112">
                  <c:v>0.35453703703703704</c:v>
                </c:pt>
                <c:pt idx="1113">
                  <c:v>0.35454861111111113</c:v>
                </c:pt>
                <c:pt idx="1114">
                  <c:v>0.35456018518518517</c:v>
                </c:pt>
                <c:pt idx="1115">
                  <c:v>0.35457175925925927</c:v>
                </c:pt>
                <c:pt idx="1116">
                  <c:v>0.35458333333333331</c:v>
                </c:pt>
                <c:pt idx="1117">
                  <c:v>0.35459490740740746</c:v>
                </c:pt>
                <c:pt idx="1118">
                  <c:v>0.35460648148148149</c:v>
                </c:pt>
                <c:pt idx="1119">
                  <c:v>0.35461805555555559</c:v>
                </c:pt>
                <c:pt idx="1120">
                  <c:v>0.35462962962962963</c:v>
                </c:pt>
                <c:pt idx="1121">
                  <c:v>0.35464120370370367</c:v>
                </c:pt>
                <c:pt idx="1122">
                  <c:v>0.35465277777777776</c:v>
                </c:pt>
                <c:pt idx="1123">
                  <c:v>0.3546643518518518</c:v>
                </c:pt>
                <c:pt idx="1124">
                  <c:v>0.35467592592592595</c:v>
                </c:pt>
                <c:pt idx="1125">
                  <c:v>0.35468749999999999</c:v>
                </c:pt>
                <c:pt idx="1126">
                  <c:v>0.35469907407407408</c:v>
                </c:pt>
                <c:pt idx="1127">
                  <c:v>0.35471064814814812</c:v>
                </c:pt>
                <c:pt idx="1128">
                  <c:v>0.35472222222222222</c:v>
                </c:pt>
                <c:pt idx="1129">
                  <c:v>0.35473379629629626</c:v>
                </c:pt>
                <c:pt idx="1130">
                  <c:v>0.35474537037037041</c:v>
                </c:pt>
                <c:pt idx="1131">
                  <c:v>0.35475694444444444</c:v>
                </c:pt>
                <c:pt idx="1132">
                  <c:v>0.35476851851851854</c:v>
                </c:pt>
                <c:pt idx="1133">
                  <c:v>0.35478009259259258</c:v>
                </c:pt>
                <c:pt idx="1134">
                  <c:v>0.35479166666666667</c:v>
                </c:pt>
                <c:pt idx="1135">
                  <c:v>0.35480324074074071</c:v>
                </c:pt>
                <c:pt idx="1136">
                  <c:v>0.35481481481481486</c:v>
                </c:pt>
                <c:pt idx="1137">
                  <c:v>0.3548263888888889</c:v>
                </c:pt>
                <c:pt idx="1138">
                  <c:v>0.35483796296296299</c:v>
                </c:pt>
                <c:pt idx="1139">
                  <c:v>0.35484953703703703</c:v>
                </c:pt>
                <c:pt idx="1140">
                  <c:v>0.35486111111111113</c:v>
                </c:pt>
                <c:pt idx="1141">
                  <c:v>0.35487268518518517</c:v>
                </c:pt>
                <c:pt idx="1142">
                  <c:v>0.35488425925925932</c:v>
                </c:pt>
                <c:pt idx="1143">
                  <c:v>0.35488425925925932</c:v>
                </c:pt>
                <c:pt idx="1144">
                  <c:v>0.35489583333333335</c:v>
                </c:pt>
                <c:pt idx="1145">
                  <c:v>0.35490740740740739</c:v>
                </c:pt>
                <c:pt idx="1146">
                  <c:v>0.35491898148148149</c:v>
                </c:pt>
                <c:pt idx="1147">
                  <c:v>0.35493055555555553</c:v>
                </c:pt>
                <c:pt idx="1148">
                  <c:v>0.35494212962962962</c:v>
                </c:pt>
                <c:pt idx="1149">
                  <c:v>0.35495370370370366</c:v>
                </c:pt>
                <c:pt idx="1150">
                  <c:v>0.35496527777777781</c:v>
                </c:pt>
                <c:pt idx="1151">
                  <c:v>0.35497685185185185</c:v>
                </c:pt>
                <c:pt idx="1152">
                  <c:v>0.35498842592592594</c:v>
                </c:pt>
                <c:pt idx="1153">
                  <c:v>0.35499999999999998</c:v>
                </c:pt>
                <c:pt idx="1154">
                  <c:v>0.35501157407407408</c:v>
                </c:pt>
                <c:pt idx="1155">
                  <c:v>0.35502314814814812</c:v>
                </c:pt>
                <c:pt idx="1156">
                  <c:v>0.35503472222222227</c:v>
                </c:pt>
                <c:pt idx="1157">
                  <c:v>0.3550462962962963</c:v>
                </c:pt>
                <c:pt idx="1158">
                  <c:v>0.35532407407407413</c:v>
                </c:pt>
                <c:pt idx="1159">
                  <c:v>0.35533564814814816</c:v>
                </c:pt>
                <c:pt idx="1160">
                  <c:v>0.3553472222222222</c:v>
                </c:pt>
                <c:pt idx="1161">
                  <c:v>0.3553587962962963</c:v>
                </c:pt>
                <c:pt idx="1162">
                  <c:v>0.35537037037037034</c:v>
                </c:pt>
                <c:pt idx="1163">
                  <c:v>0.35538194444444443</c:v>
                </c:pt>
                <c:pt idx="1164">
                  <c:v>0.35539351851851847</c:v>
                </c:pt>
                <c:pt idx="1165">
                  <c:v>0.35540509259259262</c:v>
                </c:pt>
                <c:pt idx="1166">
                  <c:v>0.35541666666666666</c:v>
                </c:pt>
                <c:pt idx="1167">
                  <c:v>0.35542824074074075</c:v>
                </c:pt>
                <c:pt idx="1168">
                  <c:v>0.35543981481481479</c:v>
                </c:pt>
                <c:pt idx="1169">
                  <c:v>0.35545138888888889</c:v>
                </c:pt>
                <c:pt idx="1170">
                  <c:v>0.35546296296296293</c:v>
                </c:pt>
                <c:pt idx="1171">
                  <c:v>0.35547453703703707</c:v>
                </c:pt>
                <c:pt idx="1172">
                  <c:v>0.35548611111111111</c:v>
                </c:pt>
                <c:pt idx="1173">
                  <c:v>0.35549768518518521</c:v>
                </c:pt>
                <c:pt idx="1174">
                  <c:v>0.35550925925925925</c:v>
                </c:pt>
                <c:pt idx="1175">
                  <c:v>0.35552083333333334</c:v>
                </c:pt>
                <c:pt idx="1176">
                  <c:v>0.35553240740740738</c:v>
                </c:pt>
                <c:pt idx="1177">
                  <c:v>0.35554398148148153</c:v>
                </c:pt>
                <c:pt idx="1178">
                  <c:v>0.35555555555555557</c:v>
                </c:pt>
                <c:pt idx="1179">
                  <c:v>0.35556712962962966</c:v>
                </c:pt>
                <c:pt idx="1180">
                  <c:v>0.35556712962962966</c:v>
                </c:pt>
                <c:pt idx="1181">
                  <c:v>0.3555787037037037</c:v>
                </c:pt>
                <c:pt idx="1182">
                  <c:v>0.35559027777777774</c:v>
                </c:pt>
                <c:pt idx="1183">
                  <c:v>0.35560185185185184</c:v>
                </c:pt>
                <c:pt idx="1184">
                  <c:v>0.35561342592592587</c:v>
                </c:pt>
                <c:pt idx="1185">
                  <c:v>0.35562500000000002</c:v>
                </c:pt>
                <c:pt idx="1186">
                  <c:v>0.35563657407407406</c:v>
                </c:pt>
                <c:pt idx="1187">
                  <c:v>0.35564814814814816</c:v>
                </c:pt>
                <c:pt idx="1188">
                  <c:v>0.3556597222222222</c:v>
                </c:pt>
                <c:pt idx="1189">
                  <c:v>0.35567129629629629</c:v>
                </c:pt>
                <c:pt idx="1190">
                  <c:v>0.35568287037037033</c:v>
                </c:pt>
                <c:pt idx="1191">
                  <c:v>0.35569444444444448</c:v>
                </c:pt>
                <c:pt idx="1192">
                  <c:v>0.35570601851851852</c:v>
                </c:pt>
                <c:pt idx="1193">
                  <c:v>0.35571759259259261</c:v>
                </c:pt>
                <c:pt idx="1194">
                  <c:v>0.35572916666666665</c:v>
                </c:pt>
                <c:pt idx="1195">
                  <c:v>0.35574074074074075</c:v>
                </c:pt>
                <c:pt idx="1196">
                  <c:v>0.35575231481481479</c:v>
                </c:pt>
                <c:pt idx="1197">
                  <c:v>0.35576388888888894</c:v>
                </c:pt>
                <c:pt idx="1198">
                  <c:v>0.35707175925925921</c:v>
                </c:pt>
                <c:pt idx="1199">
                  <c:v>0.35708333333333336</c:v>
                </c:pt>
                <c:pt idx="1200">
                  <c:v>0.3570949074074074</c:v>
                </c:pt>
                <c:pt idx="1201">
                  <c:v>0.3571064814814815</c:v>
                </c:pt>
                <c:pt idx="1202">
                  <c:v>0.35711805555555554</c:v>
                </c:pt>
                <c:pt idx="1203">
                  <c:v>0.35712962962962963</c:v>
                </c:pt>
                <c:pt idx="1204">
                  <c:v>0.35714120370370367</c:v>
                </c:pt>
                <c:pt idx="1205">
                  <c:v>0.35715277777777782</c:v>
                </c:pt>
                <c:pt idx="1206">
                  <c:v>0.35716435185185186</c:v>
                </c:pt>
                <c:pt idx="1207">
                  <c:v>0.35717592592592595</c:v>
                </c:pt>
                <c:pt idx="1208">
                  <c:v>0.35718749999999999</c:v>
                </c:pt>
                <c:pt idx="1209">
                  <c:v>0.35719907407407409</c:v>
                </c:pt>
                <c:pt idx="1210">
                  <c:v>0.35721064814814812</c:v>
                </c:pt>
                <c:pt idx="1211">
                  <c:v>0.35722222222222227</c:v>
                </c:pt>
                <c:pt idx="1212">
                  <c:v>0.35723379629629631</c:v>
                </c:pt>
                <c:pt idx="1213">
                  <c:v>0.35724537037037035</c:v>
                </c:pt>
                <c:pt idx="1214">
                  <c:v>0.35725694444444445</c:v>
                </c:pt>
                <c:pt idx="1215">
                  <c:v>0.35726851851851849</c:v>
                </c:pt>
                <c:pt idx="1216">
                  <c:v>0.35728009259259258</c:v>
                </c:pt>
                <c:pt idx="1217">
                  <c:v>0.35729166666666662</c:v>
                </c:pt>
                <c:pt idx="1218">
                  <c:v>0.35730324074074077</c:v>
                </c:pt>
                <c:pt idx="1219">
                  <c:v>0.35731481481481481</c:v>
                </c:pt>
                <c:pt idx="1220">
                  <c:v>0.3573263888888889</c:v>
                </c:pt>
                <c:pt idx="1221">
                  <c:v>0.35733796296296294</c:v>
                </c:pt>
                <c:pt idx="1222">
                  <c:v>0.35734953703703703</c:v>
                </c:pt>
                <c:pt idx="1223">
                  <c:v>0.35736111111111107</c:v>
                </c:pt>
                <c:pt idx="1224">
                  <c:v>0.35737268518518522</c:v>
                </c:pt>
                <c:pt idx="1225">
                  <c:v>0.35738425925925926</c:v>
                </c:pt>
                <c:pt idx="1226">
                  <c:v>0.35739583333333336</c:v>
                </c:pt>
                <c:pt idx="1227">
                  <c:v>0.3574074074074074</c:v>
                </c:pt>
                <c:pt idx="1228">
                  <c:v>0.35741898148148149</c:v>
                </c:pt>
                <c:pt idx="1229">
                  <c:v>0.35743055555555553</c:v>
                </c:pt>
                <c:pt idx="1230">
                  <c:v>0.35744212962962968</c:v>
                </c:pt>
                <c:pt idx="1231">
                  <c:v>0.35745370370370372</c:v>
                </c:pt>
                <c:pt idx="1232">
                  <c:v>0.35746527777777781</c:v>
                </c:pt>
                <c:pt idx="1233">
                  <c:v>0.35747685185185185</c:v>
                </c:pt>
                <c:pt idx="1234">
                  <c:v>0.35748842592592589</c:v>
                </c:pt>
                <c:pt idx="1235">
                  <c:v>0.35749999999999998</c:v>
                </c:pt>
                <c:pt idx="1236">
                  <c:v>0.35751157407407402</c:v>
                </c:pt>
                <c:pt idx="1237">
                  <c:v>0.35752314814814817</c:v>
                </c:pt>
                <c:pt idx="1238">
                  <c:v>0.35753472222222221</c:v>
                </c:pt>
                <c:pt idx="1239">
                  <c:v>0.35754629629629631</c:v>
                </c:pt>
                <c:pt idx="1240">
                  <c:v>0.35755787037037035</c:v>
                </c:pt>
                <c:pt idx="1241">
                  <c:v>0.35756944444444444</c:v>
                </c:pt>
                <c:pt idx="1242">
                  <c:v>0.35758101851851848</c:v>
                </c:pt>
                <c:pt idx="1243">
                  <c:v>0.35759259259259263</c:v>
                </c:pt>
                <c:pt idx="1244">
                  <c:v>0.35760416666666667</c:v>
                </c:pt>
                <c:pt idx="1245">
                  <c:v>0.35761574074074076</c:v>
                </c:pt>
                <c:pt idx="1246">
                  <c:v>0.3576273148148148</c:v>
                </c:pt>
                <c:pt idx="1247">
                  <c:v>0.3576388888888889</c:v>
                </c:pt>
                <c:pt idx="1248">
                  <c:v>0.35765046296296293</c:v>
                </c:pt>
                <c:pt idx="1249">
                  <c:v>0.35766203703703708</c:v>
                </c:pt>
                <c:pt idx="1250">
                  <c:v>0.35767361111111112</c:v>
                </c:pt>
                <c:pt idx="1251">
                  <c:v>0.35768518518518522</c:v>
                </c:pt>
                <c:pt idx="1252">
                  <c:v>0.35769675925925926</c:v>
                </c:pt>
                <c:pt idx="1253">
                  <c:v>0.35770833333333335</c:v>
                </c:pt>
                <c:pt idx="1254">
                  <c:v>0.35771990740740739</c:v>
                </c:pt>
                <c:pt idx="1255">
                  <c:v>0.35773148148148143</c:v>
                </c:pt>
                <c:pt idx="1256">
                  <c:v>0.35774305555555558</c:v>
                </c:pt>
                <c:pt idx="1257">
                  <c:v>0.35775462962962962</c:v>
                </c:pt>
                <c:pt idx="1258">
                  <c:v>0.35776620370370371</c:v>
                </c:pt>
                <c:pt idx="1259">
                  <c:v>0.35777777777777775</c:v>
                </c:pt>
                <c:pt idx="1260">
                  <c:v>0.35778935185185184</c:v>
                </c:pt>
                <c:pt idx="1261">
                  <c:v>0.35780092592592588</c:v>
                </c:pt>
                <c:pt idx="1262">
                  <c:v>0.35780092592592588</c:v>
                </c:pt>
              </c:numCache>
            </c:numRef>
          </c:xVal>
          <c:yVal>
            <c:numRef>
              <c:f>'Lab 5'!$D$2:$D$1264</c:f>
              <c:numCache>
                <c:formatCode>General</c:formatCode>
                <c:ptCount val="1263"/>
                <c:pt idx="0">
                  <c:v>18.774000000000001</c:v>
                </c:pt>
                <c:pt idx="1">
                  <c:v>18.827999999999999</c:v>
                </c:pt>
                <c:pt idx="2">
                  <c:v>18.888999999999999</c:v>
                </c:pt>
                <c:pt idx="3">
                  <c:v>18.86</c:v>
                </c:pt>
                <c:pt idx="4">
                  <c:v>18.901</c:v>
                </c:pt>
                <c:pt idx="5">
                  <c:v>18.911000000000001</c:v>
                </c:pt>
                <c:pt idx="6">
                  <c:v>18.920000000000002</c:v>
                </c:pt>
                <c:pt idx="7">
                  <c:v>18.93</c:v>
                </c:pt>
                <c:pt idx="8">
                  <c:v>18.917999999999999</c:v>
                </c:pt>
                <c:pt idx="9">
                  <c:v>18.917999999999999</c:v>
                </c:pt>
                <c:pt idx="10">
                  <c:v>18.942</c:v>
                </c:pt>
                <c:pt idx="11">
                  <c:v>18.917999999999999</c:v>
                </c:pt>
                <c:pt idx="12">
                  <c:v>18.917000000000002</c:v>
                </c:pt>
                <c:pt idx="13">
                  <c:v>18.916</c:v>
                </c:pt>
                <c:pt idx="14">
                  <c:v>18.911000000000001</c:v>
                </c:pt>
                <c:pt idx="15">
                  <c:v>18.920000000000002</c:v>
                </c:pt>
                <c:pt idx="16">
                  <c:v>18.911000000000001</c:v>
                </c:pt>
                <c:pt idx="17">
                  <c:v>18.922000000000001</c:v>
                </c:pt>
                <c:pt idx="18">
                  <c:v>18.93</c:v>
                </c:pt>
                <c:pt idx="19">
                  <c:v>18.829000000000001</c:v>
                </c:pt>
                <c:pt idx="20">
                  <c:v>18.734999999999999</c:v>
                </c:pt>
                <c:pt idx="21">
                  <c:v>18.66</c:v>
                </c:pt>
                <c:pt idx="22">
                  <c:v>18.535</c:v>
                </c:pt>
                <c:pt idx="23">
                  <c:v>18.428000000000001</c:v>
                </c:pt>
                <c:pt idx="24">
                  <c:v>18.445</c:v>
                </c:pt>
                <c:pt idx="25">
                  <c:v>18.497</c:v>
                </c:pt>
                <c:pt idx="26">
                  <c:v>18.542000000000002</c:v>
                </c:pt>
                <c:pt idx="27">
                  <c:v>18.571000000000002</c:v>
                </c:pt>
                <c:pt idx="28">
                  <c:v>14.863</c:v>
                </c:pt>
                <c:pt idx="29">
                  <c:v>14.87</c:v>
                </c:pt>
                <c:pt idx="30">
                  <c:v>14.92</c:v>
                </c:pt>
                <c:pt idx="31">
                  <c:v>15.022</c:v>
                </c:pt>
                <c:pt idx="32">
                  <c:v>15.082000000000001</c:v>
                </c:pt>
                <c:pt idx="33">
                  <c:v>15.141999999999999</c:v>
                </c:pt>
                <c:pt idx="34">
                  <c:v>15.127000000000001</c:v>
                </c:pt>
                <c:pt idx="35">
                  <c:v>15.058</c:v>
                </c:pt>
                <c:pt idx="36">
                  <c:v>14.987</c:v>
                </c:pt>
                <c:pt idx="37">
                  <c:v>14.962999999999999</c:v>
                </c:pt>
                <c:pt idx="38">
                  <c:v>15.041</c:v>
                </c:pt>
                <c:pt idx="39">
                  <c:v>15.097</c:v>
                </c:pt>
                <c:pt idx="40">
                  <c:v>15.119</c:v>
                </c:pt>
                <c:pt idx="41">
                  <c:v>15.063000000000001</c:v>
                </c:pt>
                <c:pt idx="42">
                  <c:v>14.996</c:v>
                </c:pt>
                <c:pt idx="43">
                  <c:v>14.922000000000001</c:v>
                </c:pt>
                <c:pt idx="44">
                  <c:v>14.917</c:v>
                </c:pt>
                <c:pt idx="45">
                  <c:v>15.018000000000001</c:v>
                </c:pt>
                <c:pt idx="46">
                  <c:v>15.14</c:v>
                </c:pt>
                <c:pt idx="47">
                  <c:v>15.16</c:v>
                </c:pt>
                <c:pt idx="48">
                  <c:v>15.186</c:v>
                </c:pt>
                <c:pt idx="49">
                  <c:v>15.12</c:v>
                </c:pt>
                <c:pt idx="50">
                  <c:v>15.082000000000001</c:v>
                </c:pt>
                <c:pt idx="51">
                  <c:v>15.022</c:v>
                </c:pt>
                <c:pt idx="52">
                  <c:v>14.96</c:v>
                </c:pt>
                <c:pt idx="53">
                  <c:v>15.061</c:v>
                </c:pt>
                <c:pt idx="54">
                  <c:v>15.137</c:v>
                </c:pt>
                <c:pt idx="55">
                  <c:v>15.170999999999999</c:v>
                </c:pt>
                <c:pt idx="56">
                  <c:v>15.241</c:v>
                </c:pt>
                <c:pt idx="57">
                  <c:v>15.295</c:v>
                </c:pt>
                <c:pt idx="58">
                  <c:v>14.853999999999999</c:v>
                </c:pt>
                <c:pt idx="59">
                  <c:v>14.747999999999999</c:v>
                </c:pt>
                <c:pt idx="60">
                  <c:v>14.709</c:v>
                </c:pt>
                <c:pt idx="61">
                  <c:v>14.782</c:v>
                </c:pt>
                <c:pt idx="62">
                  <c:v>14.834</c:v>
                </c:pt>
                <c:pt idx="63">
                  <c:v>14.878</c:v>
                </c:pt>
                <c:pt idx="64">
                  <c:v>14.901</c:v>
                </c:pt>
                <c:pt idx="65">
                  <c:v>14.991</c:v>
                </c:pt>
                <c:pt idx="66">
                  <c:v>15.16</c:v>
                </c:pt>
                <c:pt idx="67">
                  <c:v>15.52</c:v>
                </c:pt>
                <c:pt idx="68">
                  <c:v>15.648999999999999</c:v>
                </c:pt>
                <c:pt idx="69">
                  <c:v>15.856999999999999</c:v>
                </c:pt>
                <c:pt idx="70">
                  <c:v>16.419</c:v>
                </c:pt>
                <c:pt idx="71">
                  <c:v>16.773</c:v>
                </c:pt>
                <c:pt idx="72">
                  <c:v>17.234000000000002</c:v>
                </c:pt>
                <c:pt idx="73">
                  <c:v>17.332999999999998</c:v>
                </c:pt>
                <c:pt idx="74">
                  <c:v>17.584</c:v>
                </c:pt>
                <c:pt idx="75">
                  <c:v>17.864999999999998</c:v>
                </c:pt>
                <c:pt idx="76">
                  <c:v>18.12</c:v>
                </c:pt>
                <c:pt idx="77">
                  <c:v>18.388999999999999</c:v>
                </c:pt>
                <c:pt idx="78">
                  <c:v>18.696999999999999</c:v>
                </c:pt>
                <c:pt idx="79">
                  <c:v>15.988</c:v>
                </c:pt>
                <c:pt idx="80">
                  <c:v>15.946999999999999</c:v>
                </c:pt>
                <c:pt idx="81">
                  <c:v>15.827999999999999</c:v>
                </c:pt>
                <c:pt idx="82">
                  <c:v>15.803000000000001</c:v>
                </c:pt>
                <c:pt idx="83">
                  <c:v>15.680999999999999</c:v>
                </c:pt>
                <c:pt idx="84">
                  <c:v>15.516999999999999</c:v>
                </c:pt>
                <c:pt idx="85">
                  <c:v>15.343</c:v>
                </c:pt>
                <c:pt idx="86">
                  <c:v>15.221</c:v>
                </c:pt>
                <c:pt idx="87">
                  <c:v>15.151999999999999</c:v>
                </c:pt>
                <c:pt idx="88">
                  <c:v>15.125</c:v>
                </c:pt>
                <c:pt idx="89">
                  <c:v>15.209</c:v>
                </c:pt>
                <c:pt idx="90">
                  <c:v>15.175000000000001</c:v>
                </c:pt>
                <c:pt idx="91">
                  <c:v>15.163</c:v>
                </c:pt>
                <c:pt idx="92">
                  <c:v>15.137</c:v>
                </c:pt>
                <c:pt idx="93">
                  <c:v>15.114000000000001</c:v>
                </c:pt>
                <c:pt idx="94">
                  <c:v>15.112</c:v>
                </c:pt>
                <c:pt idx="95">
                  <c:v>15.141999999999999</c:v>
                </c:pt>
                <c:pt idx="96">
                  <c:v>15.163</c:v>
                </c:pt>
                <c:pt idx="97">
                  <c:v>15.164999999999999</c:v>
                </c:pt>
                <c:pt idx="98">
                  <c:v>15.206</c:v>
                </c:pt>
                <c:pt idx="99">
                  <c:v>15.247</c:v>
                </c:pt>
                <c:pt idx="100">
                  <c:v>15.252000000000001</c:v>
                </c:pt>
                <c:pt idx="101">
                  <c:v>15.272</c:v>
                </c:pt>
                <c:pt idx="102">
                  <c:v>15.226000000000001</c:v>
                </c:pt>
                <c:pt idx="103">
                  <c:v>15.175000000000001</c:v>
                </c:pt>
                <c:pt idx="104">
                  <c:v>15.163</c:v>
                </c:pt>
                <c:pt idx="105">
                  <c:v>15.201000000000001</c:v>
                </c:pt>
                <c:pt idx="106">
                  <c:v>15.186</c:v>
                </c:pt>
                <c:pt idx="107">
                  <c:v>15.263999999999999</c:v>
                </c:pt>
                <c:pt idx="108">
                  <c:v>15.308999999999999</c:v>
                </c:pt>
                <c:pt idx="109">
                  <c:v>15.29</c:v>
                </c:pt>
                <c:pt idx="110">
                  <c:v>15.42</c:v>
                </c:pt>
                <c:pt idx="111">
                  <c:v>15.57</c:v>
                </c:pt>
                <c:pt idx="112">
                  <c:v>15.584</c:v>
                </c:pt>
                <c:pt idx="113">
                  <c:v>15.597</c:v>
                </c:pt>
                <c:pt idx="114">
                  <c:v>15.611000000000001</c:v>
                </c:pt>
                <c:pt idx="115">
                  <c:v>15.629</c:v>
                </c:pt>
                <c:pt idx="116">
                  <c:v>15.548999999999999</c:v>
                </c:pt>
                <c:pt idx="117">
                  <c:v>15.503</c:v>
                </c:pt>
                <c:pt idx="118">
                  <c:v>15.403</c:v>
                </c:pt>
                <c:pt idx="119">
                  <c:v>15.335000000000001</c:v>
                </c:pt>
                <c:pt idx="120">
                  <c:v>15.227</c:v>
                </c:pt>
                <c:pt idx="121">
                  <c:v>15.193</c:v>
                </c:pt>
                <c:pt idx="122">
                  <c:v>15.198</c:v>
                </c:pt>
                <c:pt idx="123">
                  <c:v>15.215999999999999</c:v>
                </c:pt>
                <c:pt idx="124">
                  <c:v>15.221</c:v>
                </c:pt>
                <c:pt idx="125">
                  <c:v>15.196</c:v>
                </c:pt>
                <c:pt idx="126">
                  <c:v>15.194000000000001</c:v>
                </c:pt>
                <c:pt idx="127">
                  <c:v>15.289</c:v>
                </c:pt>
                <c:pt idx="128">
                  <c:v>16.536999999999999</c:v>
                </c:pt>
                <c:pt idx="129">
                  <c:v>16.509</c:v>
                </c:pt>
                <c:pt idx="130">
                  <c:v>16.446000000000002</c:v>
                </c:pt>
                <c:pt idx="131">
                  <c:v>16.321999999999999</c:v>
                </c:pt>
                <c:pt idx="132">
                  <c:v>16.334</c:v>
                </c:pt>
                <c:pt idx="133">
                  <c:v>16.265000000000001</c:v>
                </c:pt>
                <c:pt idx="134">
                  <c:v>16.225000000000001</c:v>
                </c:pt>
                <c:pt idx="135">
                  <c:v>16.050999999999998</c:v>
                </c:pt>
                <c:pt idx="136">
                  <c:v>15.962999999999999</c:v>
                </c:pt>
                <c:pt idx="137">
                  <c:v>15.852</c:v>
                </c:pt>
                <c:pt idx="138">
                  <c:v>15.678000000000001</c:v>
                </c:pt>
                <c:pt idx="139">
                  <c:v>15.57</c:v>
                </c:pt>
                <c:pt idx="140">
                  <c:v>15.481999999999999</c:v>
                </c:pt>
                <c:pt idx="141">
                  <c:v>15.391999999999999</c:v>
                </c:pt>
                <c:pt idx="142">
                  <c:v>15.215999999999999</c:v>
                </c:pt>
                <c:pt idx="143">
                  <c:v>15.137</c:v>
                </c:pt>
                <c:pt idx="144">
                  <c:v>14.997</c:v>
                </c:pt>
                <c:pt idx="145">
                  <c:v>14.925000000000001</c:v>
                </c:pt>
                <c:pt idx="146">
                  <c:v>14.893000000000001</c:v>
                </c:pt>
                <c:pt idx="147">
                  <c:v>14.882999999999999</c:v>
                </c:pt>
                <c:pt idx="148">
                  <c:v>14.881</c:v>
                </c:pt>
                <c:pt idx="149">
                  <c:v>14.878</c:v>
                </c:pt>
                <c:pt idx="150">
                  <c:v>14.894</c:v>
                </c:pt>
                <c:pt idx="151">
                  <c:v>14.888</c:v>
                </c:pt>
                <c:pt idx="152">
                  <c:v>14.978</c:v>
                </c:pt>
                <c:pt idx="153">
                  <c:v>15.035</c:v>
                </c:pt>
                <c:pt idx="154">
                  <c:v>15.124000000000001</c:v>
                </c:pt>
                <c:pt idx="155">
                  <c:v>15.175000000000001</c:v>
                </c:pt>
                <c:pt idx="156">
                  <c:v>15.206</c:v>
                </c:pt>
                <c:pt idx="157">
                  <c:v>15.285</c:v>
                </c:pt>
                <c:pt idx="158">
                  <c:v>15.269</c:v>
                </c:pt>
                <c:pt idx="159">
                  <c:v>15.247</c:v>
                </c:pt>
                <c:pt idx="160">
                  <c:v>15.304</c:v>
                </c:pt>
                <c:pt idx="161">
                  <c:v>15.3</c:v>
                </c:pt>
                <c:pt idx="162">
                  <c:v>15.201000000000001</c:v>
                </c:pt>
                <c:pt idx="163">
                  <c:v>15.17</c:v>
                </c:pt>
                <c:pt idx="164">
                  <c:v>15.153</c:v>
                </c:pt>
                <c:pt idx="165">
                  <c:v>15.156000000000001</c:v>
                </c:pt>
                <c:pt idx="166">
                  <c:v>15.14</c:v>
                </c:pt>
                <c:pt idx="167">
                  <c:v>15.13</c:v>
                </c:pt>
                <c:pt idx="168">
                  <c:v>15.18</c:v>
                </c:pt>
                <c:pt idx="169">
                  <c:v>15.29</c:v>
                </c:pt>
                <c:pt idx="170">
                  <c:v>15.294</c:v>
                </c:pt>
                <c:pt idx="171">
                  <c:v>15.292</c:v>
                </c:pt>
                <c:pt idx="172">
                  <c:v>15.372</c:v>
                </c:pt>
                <c:pt idx="173">
                  <c:v>15.465</c:v>
                </c:pt>
                <c:pt idx="174">
                  <c:v>15.669</c:v>
                </c:pt>
                <c:pt idx="175">
                  <c:v>15.824999999999999</c:v>
                </c:pt>
                <c:pt idx="176">
                  <c:v>15.196</c:v>
                </c:pt>
                <c:pt idx="177">
                  <c:v>15.058</c:v>
                </c:pt>
                <c:pt idx="178">
                  <c:v>14.935</c:v>
                </c:pt>
                <c:pt idx="179">
                  <c:v>14.901</c:v>
                </c:pt>
                <c:pt idx="180">
                  <c:v>14.865</c:v>
                </c:pt>
                <c:pt idx="181">
                  <c:v>14.845000000000001</c:v>
                </c:pt>
                <c:pt idx="182">
                  <c:v>14.816000000000001</c:v>
                </c:pt>
                <c:pt idx="183">
                  <c:v>14.743</c:v>
                </c:pt>
                <c:pt idx="184">
                  <c:v>14.688000000000001</c:v>
                </c:pt>
                <c:pt idx="185">
                  <c:v>14.659000000000001</c:v>
                </c:pt>
                <c:pt idx="186">
                  <c:v>14.682</c:v>
                </c:pt>
                <c:pt idx="187">
                  <c:v>14.67</c:v>
                </c:pt>
                <c:pt idx="188">
                  <c:v>14.666</c:v>
                </c:pt>
                <c:pt idx="189">
                  <c:v>14.641</c:v>
                </c:pt>
                <c:pt idx="190">
                  <c:v>14.737</c:v>
                </c:pt>
                <c:pt idx="191">
                  <c:v>15.185</c:v>
                </c:pt>
                <c:pt idx="192">
                  <c:v>15.492000000000001</c:v>
                </c:pt>
                <c:pt idx="193">
                  <c:v>15.789</c:v>
                </c:pt>
                <c:pt idx="194">
                  <c:v>15.634</c:v>
                </c:pt>
                <c:pt idx="195">
                  <c:v>15.552</c:v>
                </c:pt>
                <c:pt idx="196">
                  <c:v>15.862</c:v>
                </c:pt>
                <c:pt idx="197">
                  <c:v>16.146000000000001</c:v>
                </c:pt>
                <c:pt idx="198">
                  <c:v>16.239999999999998</c:v>
                </c:pt>
                <c:pt idx="199">
                  <c:v>16.024000000000001</c:v>
                </c:pt>
                <c:pt idx="200">
                  <c:v>15.853999999999999</c:v>
                </c:pt>
                <c:pt idx="201">
                  <c:v>15.763999999999999</c:v>
                </c:pt>
                <c:pt idx="202">
                  <c:v>16.091999999999999</c:v>
                </c:pt>
                <c:pt idx="203">
                  <c:v>16.039000000000001</c:v>
                </c:pt>
                <c:pt idx="204">
                  <c:v>16.254000000000001</c:v>
                </c:pt>
                <c:pt idx="205">
                  <c:v>16.234999999999999</c:v>
                </c:pt>
                <c:pt idx="206">
                  <c:v>16.026</c:v>
                </c:pt>
                <c:pt idx="207">
                  <c:v>15.818</c:v>
                </c:pt>
                <c:pt idx="208">
                  <c:v>15.637</c:v>
                </c:pt>
                <c:pt idx="209">
                  <c:v>15.574999999999999</c:v>
                </c:pt>
                <c:pt idx="210">
                  <c:v>15.518000000000001</c:v>
                </c:pt>
                <c:pt idx="211">
                  <c:v>15.528</c:v>
                </c:pt>
                <c:pt idx="212">
                  <c:v>15.523</c:v>
                </c:pt>
                <c:pt idx="213">
                  <c:v>15.538</c:v>
                </c:pt>
                <c:pt idx="214">
                  <c:v>15.554</c:v>
                </c:pt>
                <c:pt idx="215">
                  <c:v>15.532999999999999</c:v>
                </c:pt>
                <c:pt idx="216">
                  <c:v>15.481999999999999</c:v>
                </c:pt>
                <c:pt idx="217">
                  <c:v>15.507999999999999</c:v>
                </c:pt>
                <c:pt idx="218">
                  <c:v>15.298999999999999</c:v>
                </c:pt>
                <c:pt idx="219">
                  <c:v>15.242000000000001</c:v>
                </c:pt>
                <c:pt idx="220">
                  <c:v>15.217000000000001</c:v>
                </c:pt>
                <c:pt idx="221">
                  <c:v>15.175000000000001</c:v>
                </c:pt>
                <c:pt idx="222">
                  <c:v>15.180999999999999</c:v>
                </c:pt>
                <c:pt idx="223">
                  <c:v>15.208</c:v>
                </c:pt>
                <c:pt idx="224">
                  <c:v>15.234</c:v>
                </c:pt>
                <c:pt idx="225">
                  <c:v>15.215999999999999</c:v>
                </c:pt>
                <c:pt idx="226">
                  <c:v>15.196</c:v>
                </c:pt>
                <c:pt idx="227">
                  <c:v>15.156000000000001</c:v>
                </c:pt>
                <c:pt idx="228">
                  <c:v>15.045999999999999</c:v>
                </c:pt>
                <c:pt idx="229">
                  <c:v>14.991</c:v>
                </c:pt>
                <c:pt idx="230">
                  <c:v>14.956</c:v>
                </c:pt>
                <c:pt idx="231">
                  <c:v>14.964</c:v>
                </c:pt>
                <c:pt idx="232">
                  <c:v>14.978</c:v>
                </c:pt>
                <c:pt idx="233">
                  <c:v>15.012</c:v>
                </c:pt>
                <c:pt idx="234">
                  <c:v>15.02</c:v>
                </c:pt>
                <c:pt idx="235">
                  <c:v>15.026999999999999</c:v>
                </c:pt>
                <c:pt idx="236">
                  <c:v>15.016999999999999</c:v>
                </c:pt>
                <c:pt idx="237">
                  <c:v>15.073</c:v>
                </c:pt>
                <c:pt idx="238">
                  <c:v>15.132</c:v>
                </c:pt>
                <c:pt idx="239">
                  <c:v>15.222</c:v>
                </c:pt>
                <c:pt idx="240">
                  <c:v>15.3</c:v>
                </c:pt>
                <c:pt idx="241">
                  <c:v>15.377000000000001</c:v>
                </c:pt>
                <c:pt idx="242">
                  <c:v>15.462</c:v>
                </c:pt>
                <c:pt idx="243">
                  <c:v>15.481999999999999</c:v>
                </c:pt>
                <c:pt idx="244">
                  <c:v>15.483000000000001</c:v>
                </c:pt>
                <c:pt idx="245">
                  <c:v>15.555</c:v>
                </c:pt>
                <c:pt idx="246">
                  <c:v>15.631</c:v>
                </c:pt>
                <c:pt idx="247">
                  <c:v>15.678000000000001</c:v>
                </c:pt>
                <c:pt idx="248">
                  <c:v>15.723000000000001</c:v>
                </c:pt>
                <c:pt idx="249">
                  <c:v>15.789</c:v>
                </c:pt>
                <c:pt idx="250">
                  <c:v>15.907999999999999</c:v>
                </c:pt>
                <c:pt idx="251">
                  <c:v>16.036000000000001</c:v>
                </c:pt>
                <c:pt idx="252">
                  <c:v>16.175000000000001</c:v>
                </c:pt>
                <c:pt idx="253">
                  <c:v>16.257999999999999</c:v>
                </c:pt>
                <c:pt idx="254">
                  <c:v>16.361000000000001</c:v>
                </c:pt>
                <c:pt idx="255">
                  <c:v>16.349</c:v>
                </c:pt>
                <c:pt idx="256">
                  <c:v>16.388999999999999</c:v>
                </c:pt>
                <c:pt idx="257">
                  <c:v>16.696999999999999</c:v>
                </c:pt>
                <c:pt idx="258">
                  <c:v>16.581</c:v>
                </c:pt>
                <c:pt idx="259">
                  <c:v>16.527000000000001</c:v>
                </c:pt>
                <c:pt idx="260">
                  <c:v>16.405000000000001</c:v>
                </c:pt>
                <c:pt idx="261">
                  <c:v>16.263999999999999</c:v>
                </c:pt>
                <c:pt idx="262">
                  <c:v>16.161000000000001</c:v>
                </c:pt>
                <c:pt idx="263">
                  <c:v>16.033999999999999</c:v>
                </c:pt>
                <c:pt idx="264">
                  <c:v>15.949</c:v>
                </c:pt>
                <c:pt idx="265">
                  <c:v>15.879</c:v>
                </c:pt>
                <c:pt idx="266">
                  <c:v>15.853999999999999</c:v>
                </c:pt>
                <c:pt idx="267">
                  <c:v>15.843</c:v>
                </c:pt>
                <c:pt idx="268">
                  <c:v>15.82</c:v>
                </c:pt>
                <c:pt idx="269">
                  <c:v>15.784000000000001</c:v>
                </c:pt>
                <c:pt idx="270">
                  <c:v>15.776</c:v>
                </c:pt>
                <c:pt idx="271">
                  <c:v>15.792999999999999</c:v>
                </c:pt>
                <c:pt idx="272">
                  <c:v>15.803000000000001</c:v>
                </c:pt>
                <c:pt idx="273">
                  <c:v>15.808</c:v>
                </c:pt>
                <c:pt idx="274">
                  <c:v>15.811</c:v>
                </c:pt>
                <c:pt idx="275">
                  <c:v>15.791</c:v>
                </c:pt>
                <c:pt idx="276">
                  <c:v>15.798</c:v>
                </c:pt>
                <c:pt idx="277">
                  <c:v>15.816000000000001</c:v>
                </c:pt>
                <c:pt idx="278">
                  <c:v>15.874000000000001</c:v>
                </c:pt>
                <c:pt idx="279">
                  <c:v>15.968</c:v>
                </c:pt>
                <c:pt idx="280">
                  <c:v>16.068999999999999</c:v>
                </c:pt>
                <c:pt idx="281">
                  <c:v>16.056000000000001</c:v>
                </c:pt>
                <c:pt idx="282">
                  <c:v>15.993</c:v>
                </c:pt>
                <c:pt idx="283">
                  <c:v>15.906000000000001</c:v>
                </c:pt>
                <c:pt idx="284">
                  <c:v>15.84</c:v>
                </c:pt>
                <c:pt idx="285">
                  <c:v>15.816000000000001</c:v>
                </c:pt>
                <c:pt idx="286">
                  <c:v>15.712999999999999</c:v>
                </c:pt>
                <c:pt idx="287">
                  <c:v>15.656000000000001</c:v>
                </c:pt>
                <c:pt idx="288">
                  <c:v>15.654</c:v>
                </c:pt>
                <c:pt idx="289">
                  <c:v>15.648</c:v>
                </c:pt>
                <c:pt idx="290">
                  <c:v>15.675000000000001</c:v>
                </c:pt>
                <c:pt idx="291">
                  <c:v>15.715</c:v>
                </c:pt>
                <c:pt idx="292">
                  <c:v>15.691000000000001</c:v>
                </c:pt>
                <c:pt idx="293">
                  <c:v>15.651</c:v>
                </c:pt>
                <c:pt idx="294">
                  <c:v>15.574999999999999</c:v>
                </c:pt>
                <c:pt idx="295">
                  <c:v>15.554</c:v>
                </c:pt>
                <c:pt idx="296">
                  <c:v>15.532999999999999</c:v>
                </c:pt>
                <c:pt idx="297">
                  <c:v>15.433</c:v>
                </c:pt>
                <c:pt idx="298">
                  <c:v>15.332000000000001</c:v>
                </c:pt>
                <c:pt idx="299">
                  <c:v>16.016999999999999</c:v>
                </c:pt>
                <c:pt idx="300">
                  <c:v>15.805999999999999</c:v>
                </c:pt>
                <c:pt idx="301">
                  <c:v>15.561999999999999</c:v>
                </c:pt>
                <c:pt idx="302">
                  <c:v>15.403</c:v>
                </c:pt>
                <c:pt idx="303">
                  <c:v>15.234</c:v>
                </c:pt>
                <c:pt idx="304">
                  <c:v>15.074</c:v>
                </c:pt>
                <c:pt idx="305">
                  <c:v>14.914</c:v>
                </c:pt>
                <c:pt idx="306">
                  <c:v>14.842000000000001</c:v>
                </c:pt>
                <c:pt idx="307">
                  <c:v>14.766999999999999</c:v>
                </c:pt>
                <c:pt idx="308">
                  <c:v>14.695</c:v>
                </c:pt>
                <c:pt idx="309">
                  <c:v>14.643000000000001</c:v>
                </c:pt>
                <c:pt idx="310">
                  <c:v>14.637</c:v>
                </c:pt>
                <c:pt idx="311">
                  <c:v>14.661</c:v>
                </c:pt>
                <c:pt idx="312">
                  <c:v>14.664</c:v>
                </c:pt>
                <c:pt idx="313">
                  <c:v>14.661</c:v>
                </c:pt>
                <c:pt idx="314">
                  <c:v>14.627000000000001</c:v>
                </c:pt>
                <c:pt idx="315">
                  <c:v>14.582000000000001</c:v>
                </c:pt>
                <c:pt idx="316">
                  <c:v>14.574999999999999</c:v>
                </c:pt>
                <c:pt idx="317">
                  <c:v>14.553000000000001</c:v>
                </c:pt>
                <c:pt idx="318">
                  <c:v>14.548</c:v>
                </c:pt>
                <c:pt idx="319">
                  <c:v>14.574</c:v>
                </c:pt>
                <c:pt idx="320">
                  <c:v>14.587999999999999</c:v>
                </c:pt>
                <c:pt idx="321">
                  <c:v>14.57</c:v>
                </c:pt>
                <c:pt idx="322">
                  <c:v>14.585000000000001</c:v>
                </c:pt>
                <c:pt idx="323">
                  <c:v>14.561</c:v>
                </c:pt>
                <c:pt idx="324">
                  <c:v>14.516</c:v>
                </c:pt>
                <c:pt idx="325">
                  <c:v>14.506</c:v>
                </c:pt>
                <c:pt idx="326">
                  <c:v>14.5</c:v>
                </c:pt>
                <c:pt idx="327">
                  <c:v>14.506</c:v>
                </c:pt>
                <c:pt idx="328">
                  <c:v>14.505000000000001</c:v>
                </c:pt>
                <c:pt idx="329">
                  <c:v>14.507999999999999</c:v>
                </c:pt>
                <c:pt idx="330">
                  <c:v>14.465999999999999</c:v>
                </c:pt>
                <c:pt idx="331">
                  <c:v>14.478999999999999</c:v>
                </c:pt>
                <c:pt idx="332">
                  <c:v>14.394</c:v>
                </c:pt>
                <c:pt idx="333">
                  <c:v>14.388</c:v>
                </c:pt>
                <c:pt idx="334">
                  <c:v>14.353999999999999</c:v>
                </c:pt>
                <c:pt idx="335">
                  <c:v>14.311</c:v>
                </c:pt>
                <c:pt idx="336">
                  <c:v>14.315</c:v>
                </c:pt>
                <c:pt idx="337">
                  <c:v>14.315</c:v>
                </c:pt>
                <c:pt idx="338">
                  <c:v>14.316000000000001</c:v>
                </c:pt>
                <c:pt idx="339">
                  <c:v>14.318</c:v>
                </c:pt>
                <c:pt idx="340">
                  <c:v>14.351000000000001</c:v>
                </c:pt>
                <c:pt idx="341">
                  <c:v>14.385999999999999</c:v>
                </c:pt>
                <c:pt idx="342">
                  <c:v>14.423</c:v>
                </c:pt>
                <c:pt idx="343">
                  <c:v>14.49</c:v>
                </c:pt>
                <c:pt idx="344">
                  <c:v>14.566000000000001</c:v>
                </c:pt>
                <c:pt idx="345">
                  <c:v>14.648999999999999</c:v>
                </c:pt>
                <c:pt idx="346">
                  <c:v>14.798</c:v>
                </c:pt>
                <c:pt idx="347">
                  <c:v>14.858000000000001</c:v>
                </c:pt>
                <c:pt idx="348">
                  <c:v>14.94</c:v>
                </c:pt>
                <c:pt idx="349">
                  <c:v>15.038</c:v>
                </c:pt>
                <c:pt idx="350">
                  <c:v>15.103999999999999</c:v>
                </c:pt>
                <c:pt idx="351">
                  <c:v>15.114000000000001</c:v>
                </c:pt>
                <c:pt idx="352">
                  <c:v>15.025</c:v>
                </c:pt>
                <c:pt idx="353">
                  <c:v>19.603999999999999</c:v>
                </c:pt>
                <c:pt idx="354">
                  <c:v>19.888000000000002</c:v>
                </c:pt>
                <c:pt idx="355">
                  <c:v>20.05</c:v>
                </c:pt>
                <c:pt idx="356">
                  <c:v>20.259</c:v>
                </c:pt>
                <c:pt idx="357">
                  <c:v>20.363</c:v>
                </c:pt>
                <c:pt idx="358">
                  <c:v>20.471</c:v>
                </c:pt>
                <c:pt idx="359">
                  <c:v>20.655999999999999</c:v>
                </c:pt>
                <c:pt idx="360">
                  <c:v>20.751999999999999</c:v>
                </c:pt>
                <c:pt idx="361">
                  <c:v>20.79</c:v>
                </c:pt>
                <c:pt idx="362">
                  <c:v>20.844000000000001</c:v>
                </c:pt>
                <c:pt idx="363">
                  <c:v>20.931000000000001</c:v>
                </c:pt>
                <c:pt idx="364">
                  <c:v>20.954000000000001</c:v>
                </c:pt>
                <c:pt idx="365">
                  <c:v>20.88</c:v>
                </c:pt>
                <c:pt idx="366">
                  <c:v>20.823</c:v>
                </c:pt>
                <c:pt idx="367">
                  <c:v>20.794</c:v>
                </c:pt>
                <c:pt idx="368">
                  <c:v>20.802</c:v>
                </c:pt>
                <c:pt idx="369">
                  <c:v>20.827000000000002</c:v>
                </c:pt>
                <c:pt idx="370">
                  <c:v>20.780999999999999</c:v>
                </c:pt>
                <c:pt idx="371">
                  <c:v>20.756</c:v>
                </c:pt>
                <c:pt idx="372">
                  <c:v>20.765999999999998</c:v>
                </c:pt>
                <c:pt idx="373">
                  <c:v>20.734999999999999</c:v>
                </c:pt>
                <c:pt idx="374">
                  <c:v>20.725000000000001</c:v>
                </c:pt>
                <c:pt idx="375">
                  <c:v>20.773</c:v>
                </c:pt>
                <c:pt idx="376">
                  <c:v>20.83</c:v>
                </c:pt>
                <c:pt idx="377">
                  <c:v>20.956</c:v>
                </c:pt>
                <c:pt idx="378">
                  <c:v>21.003</c:v>
                </c:pt>
                <c:pt idx="379">
                  <c:v>21.102</c:v>
                </c:pt>
                <c:pt idx="380">
                  <c:v>21.135999999999999</c:v>
                </c:pt>
                <c:pt idx="381">
                  <c:v>21.13</c:v>
                </c:pt>
                <c:pt idx="382">
                  <c:v>21.164000000000001</c:v>
                </c:pt>
                <c:pt idx="383">
                  <c:v>21.151</c:v>
                </c:pt>
                <c:pt idx="384">
                  <c:v>21.132000000000001</c:v>
                </c:pt>
                <c:pt idx="385">
                  <c:v>21.16</c:v>
                </c:pt>
                <c:pt idx="386">
                  <c:v>21.146999999999998</c:v>
                </c:pt>
                <c:pt idx="387">
                  <c:v>21.175000000000001</c:v>
                </c:pt>
                <c:pt idx="388">
                  <c:v>21.16</c:v>
                </c:pt>
                <c:pt idx="389">
                  <c:v>21.167999999999999</c:v>
                </c:pt>
                <c:pt idx="390">
                  <c:v>21.164000000000001</c:v>
                </c:pt>
                <c:pt idx="391">
                  <c:v>21.184999999999999</c:v>
                </c:pt>
                <c:pt idx="392">
                  <c:v>21.219000000000001</c:v>
                </c:pt>
                <c:pt idx="393">
                  <c:v>21.196000000000002</c:v>
                </c:pt>
                <c:pt idx="394">
                  <c:v>21.219000000000001</c:v>
                </c:pt>
                <c:pt idx="395">
                  <c:v>21.215</c:v>
                </c:pt>
                <c:pt idx="396">
                  <c:v>21.225999999999999</c:v>
                </c:pt>
                <c:pt idx="397">
                  <c:v>21.274999999999999</c:v>
                </c:pt>
                <c:pt idx="398">
                  <c:v>17.597000000000001</c:v>
                </c:pt>
                <c:pt idx="399">
                  <c:v>17.559999999999999</c:v>
                </c:pt>
                <c:pt idx="400">
                  <c:v>17.542000000000002</c:v>
                </c:pt>
                <c:pt idx="401">
                  <c:v>17.367999999999999</c:v>
                </c:pt>
                <c:pt idx="402">
                  <c:v>17.225000000000001</c:v>
                </c:pt>
                <c:pt idx="403">
                  <c:v>17.074000000000002</c:v>
                </c:pt>
                <c:pt idx="404">
                  <c:v>17.006</c:v>
                </c:pt>
                <c:pt idx="405">
                  <c:v>17.213999999999999</c:v>
                </c:pt>
                <c:pt idx="406">
                  <c:v>17.286000000000001</c:v>
                </c:pt>
                <c:pt idx="407">
                  <c:v>17.526</c:v>
                </c:pt>
                <c:pt idx="408">
                  <c:v>17.597000000000001</c:v>
                </c:pt>
                <c:pt idx="409">
                  <c:v>17.623999999999999</c:v>
                </c:pt>
                <c:pt idx="410">
                  <c:v>17.738</c:v>
                </c:pt>
                <c:pt idx="411">
                  <c:v>17.771000000000001</c:v>
                </c:pt>
                <c:pt idx="412">
                  <c:v>17.817</c:v>
                </c:pt>
                <c:pt idx="413">
                  <c:v>17.913</c:v>
                </c:pt>
                <c:pt idx="414">
                  <c:v>18.024999999999999</c:v>
                </c:pt>
                <c:pt idx="415">
                  <c:v>18.132999999999999</c:v>
                </c:pt>
                <c:pt idx="416">
                  <c:v>18.206</c:v>
                </c:pt>
                <c:pt idx="417">
                  <c:v>18.326000000000001</c:v>
                </c:pt>
                <c:pt idx="418">
                  <c:v>18.47</c:v>
                </c:pt>
                <c:pt idx="419">
                  <c:v>18.565000000000001</c:v>
                </c:pt>
                <c:pt idx="420">
                  <c:v>18.646999999999998</c:v>
                </c:pt>
                <c:pt idx="421">
                  <c:v>18.741</c:v>
                </c:pt>
                <c:pt idx="422">
                  <c:v>18.905000000000001</c:v>
                </c:pt>
                <c:pt idx="423">
                  <c:v>19.23</c:v>
                </c:pt>
                <c:pt idx="424">
                  <c:v>19.332000000000001</c:v>
                </c:pt>
                <c:pt idx="425">
                  <c:v>19.305</c:v>
                </c:pt>
                <c:pt idx="426">
                  <c:v>19.361999999999998</c:v>
                </c:pt>
                <c:pt idx="427">
                  <c:v>19.433</c:v>
                </c:pt>
                <c:pt idx="428">
                  <c:v>19.446999999999999</c:v>
                </c:pt>
                <c:pt idx="429">
                  <c:v>19.300999999999998</c:v>
                </c:pt>
                <c:pt idx="430">
                  <c:v>17.78</c:v>
                </c:pt>
                <c:pt idx="431">
                  <c:v>17.515999999999998</c:v>
                </c:pt>
                <c:pt idx="432">
                  <c:v>17.196000000000002</c:v>
                </c:pt>
                <c:pt idx="433">
                  <c:v>16.91</c:v>
                </c:pt>
                <c:pt idx="434">
                  <c:v>16.727</c:v>
                </c:pt>
                <c:pt idx="435">
                  <c:v>16.581</c:v>
                </c:pt>
                <c:pt idx="436">
                  <c:v>16.48</c:v>
                </c:pt>
                <c:pt idx="437">
                  <c:v>16.358000000000001</c:v>
                </c:pt>
                <c:pt idx="438">
                  <c:v>16.358000000000001</c:v>
                </c:pt>
                <c:pt idx="439">
                  <c:v>16.329000000000001</c:v>
                </c:pt>
                <c:pt idx="440">
                  <c:v>16.347999999999999</c:v>
                </c:pt>
                <c:pt idx="441">
                  <c:v>16.390999999999998</c:v>
                </c:pt>
                <c:pt idx="442">
                  <c:v>16.399999999999999</c:v>
                </c:pt>
                <c:pt idx="443">
                  <c:v>16.335999999999999</c:v>
                </c:pt>
                <c:pt idx="444">
                  <c:v>16.285</c:v>
                </c:pt>
                <c:pt idx="445">
                  <c:v>16.259</c:v>
                </c:pt>
                <c:pt idx="446">
                  <c:v>16.227</c:v>
                </c:pt>
                <c:pt idx="447">
                  <c:v>16.213000000000001</c:v>
                </c:pt>
                <c:pt idx="448">
                  <c:v>16.155999999999999</c:v>
                </c:pt>
                <c:pt idx="449">
                  <c:v>16.152999999999999</c:v>
                </c:pt>
                <c:pt idx="450">
                  <c:v>16.161000000000001</c:v>
                </c:pt>
                <c:pt idx="451">
                  <c:v>16.123000000000001</c:v>
                </c:pt>
                <c:pt idx="452">
                  <c:v>16.091000000000001</c:v>
                </c:pt>
                <c:pt idx="453">
                  <c:v>16.062999999999999</c:v>
                </c:pt>
                <c:pt idx="454">
                  <c:v>16.015999999999998</c:v>
                </c:pt>
                <c:pt idx="455">
                  <c:v>16.009</c:v>
                </c:pt>
                <c:pt idx="456">
                  <c:v>16.059999999999999</c:v>
                </c:pt>
                <c:pt idx="457">
                  <c:v>16.149000000000001</c:v>
                </c:pt>
                <c:pt idx="458">
                  <c:v>16.164999999999999</c:v>
                </c:pt>
                <c:pt idx="459">
                  <c:v>16.193999999999999</c:v>
                </c:pt>
                <c:pt idx="460">
                  <c:v>16.234999999999999</c:v>
                </c:pt>
                <c:pt idx="461">
                  <c:v>16.634</c:v>
                </c:pt>
                <c:pt idx="462">
                  <c:v>16.919</c:v>
                </c:pt>
                <c:pt idx="463">
                  <c:v>17.161999999999999</c:v>
                </c:pt>
                <c:pt idx="464">
                  <c:v>17.306000000000001</c:v>
                </c:pt>
                <c:pt idx="465">
                  <c:v>17.010000000000002</c:v>
                </c:pt>
                <c:pt idx="466">
                  <c:v>16.856000000000002</c:v>
                </c:pt>
                <c:pt idx="467">
                  <c:v>16.635000000000002</c:v>
                </c:pt>
                <c:pt idx="468">
                  <c:v>16.489999999999998</c:v>
                </c:pt>
                <c:pt idx="469">
                  <c:v>16.462</c:v>
                </c:pt>
                <c:pt idx="470">
                  <c:v>16.363</c:v>
                </c:pt>
                <c:pt idx="471">
                  <c:v>16.251000000000001</c:v>
                </c:pt>
                <c:pt idx="472">
                  <c:v>16.190000000000001</c:v>
                </c:pt>
                <c:pt idx="473">
                  <c:v>16.146000000000001</c:v>
                </c:pt>
                <c:pt idx="474">
                  <c:v>16.143999999999998</c:v>
                </c:pt>
                <c:pt idx="475">
                  <c:v>16.132000000000001</c:v>
                </c:pt>
                <c:pt idx="476">
                  <c:v>16.321999999999999</c:v>
                </c:pt>
                <c:pt idx="477">
                  <c:v>16.321999999999999</c:v>
                </c:pt>
                <c:pt idx="478">
                  <c:v>16.309000000000001</c:v>
                </c:pt>
                <c:pt idx="479">
                  <c:v>16.283999999999999</c:v>
                </c:pt>
                <c:pt idx="480">
                  <c:v>16.27</c:v>
                </c:pt>
                <c:pt idx="481">
                  <c:v>16.22</c:v>
                </c:pt>
                <c:pt idx="482">
                  <c:v>16.170000000000002</c:v>
                </c:pt>
                <c:pt idx="483">
                  <c:v>16.251999999999999</c:v>
                </c:pt>
                <c:pt idx="484">
                  <c:v>16.292000000000002</c:v>
                </c:pt>
                <c:pt idx="485">
                  <c:v>16.375</c:v>
                </c:pt>
                <c:pt idx="486">
                  <c:v>16.943000000000001</c:v>
                </c:pt>
                <c:pt idx="487">
                  <c:v>17.120999999999999</c:v>
                </c:pt>
                <c:pt idx="488">
                  <c:v>16.946000000000002</c:v>
                </c:pt>
                <c:pt idx="489">
                  <c:v>16.684000000000001</c:v>
                </c:pt>
                <c:pt idx="490">
                  <c:v>16.803999999999998</c:v>
                </c:pt>
                <c:pt idx="491">
                  <c:v>16.718</c:v>
                </c:pt>
                <c:pt idx="492">
                  <c:v>16.785</c:v>
                </c:pt>
                <c:pt idx="493">
                  <c:v>16.890999999999998</c:v>
                </c:pt>
                <c:pt idx="494">
                  <c:v>16.766999999999999</c:v>
                </c:pt>
                <c:pt idx="495">
                  <c:v>16.677</c:v>
                </c:pt>
                <c:pt idx="496">
                  <c:v>16.774000000000001</c:v>
                </c:pt>
                <c:pt idx="497">
                  <c:v>16.655000000000001</c:v>
                </c:pt>
                <c:pt idx="498">
                  <c:v>16.577000000000002</c:v>
                </c:pt>
                <c:pt idx="499">
                  <c:v>16.539000000000001</c:v>
                </c:pt>
                <c:pt idx="500">
                  <c:v>16.52</c:v>
                </c:pt>
                <c:pt idx="501">
                  <c:v>19.814</c:v>
                </c:pt>
                <c:pt idx="502">
                  <c:v>19.36</c:v>
                </c:pt>
                <c:pt idx="503">
                  <c:v>18.724</c:v>
                </c:pt>
                <c:pt idx="504">
                  <c:v>18.248999999999999</c:v>
                </c:pt>
                <c:pt idx="505">
                  <c:v>17.837</c:v>
                </c:pt>
                <c:pt idx="506">
                  <c:v>17.498000000000001</c:v>
                </c:pt>
                <c:pt idx="507">
                  <c:v>17.222999999999999</c:v>
                </c:pt>
                <c:pt idx="508">
                  <c:v>16.954999999999998</c:v>
                </c:pt>
                <c:pt idx="509">
                  <c:v>16.852</c:v>
                </c:pt>
                <c:pt idx="510">
                  <c:v>16.800999999999998</c:v>
                </c:pt>
                <c:pt idx="511">
                  <c:v>16.847000000000001</c:v>
                </c:pt>
                <c:pt idx="512">
                  <c:v>16.754999999999999</c:v>
                </c:pt>
                <c:pt idx="513">
                  <c:v>16.690999999999999</c:v>
                </c:pt>
                <c:pt idx="514">
                  <c:v>16.579000000000001</c:v>
                </c:pt>
                <c:pt idx="515">
                  <c:v>16.515000000000001</c:v>
                </c:pt>
                <c:pt idx="516">
                  <c:v>16.574000000000002</c:v>
                </c:pt>
                <c:pt idx="517">
                  <c:v>16.558</c:v>
                </c:pt>
                <c:pt idx="518">
                  <c:v>16.706</c:v>
                </c:pt>
                <c:pt idx="519">
                  <c:v>16.760000000000002</c:v>
                </c:pt>
                <c:pt idx="520">
                  <c:v>16.710999999999999</c:v>
                </c:pt>
                <c:pt idx="521">
                  <c:v>16.658000000000001</c:v>
                </c:pt>
                <c:pt idx="522">
                  <c:v>16.722999999999999</c:v>
                </c:pt>
                <c:pt idx="523">
                  <c:v>16.693000000000001</c:v>
                </c:pt>
                <c:pt idx="524">
                  <c:v>16.652999999999999</c:v>
                </c:pt>
                <c:pt idx="525">
                  <c:v>16.611999999999998</c:v>
                </c:pt>
                <c:pt idx="526">
                  <c:v>16.550999999999998</c:v>
                </c:pt>
                <c:pt idx="527">
                  <c:v>16.518000000000001</c:v>
                </c:pt>
                <c:pt idx="528">
                  <c:v>16.523</c:v>
                </c:pt>
                <c:pt idx="529">
                  <c:v>16.567</c:v>
                </c:pt>
                <c:pt idx="530">
                  <c:v>16.582999999999998</c:v>
                </c:pt>
                <c:pt idx="531">
                  <c:v>16.562999999999999</c:v>
                </c:pt>
                <c:pt idx="532">
                  <c:v>16.492000000000001</c:v>
                </c:pt>
                <c:pt idx="533">
                  <c:v>16.393999999999998</c:v>
                </c:pt>
                <c:pt idx="534">
                  <c:v>16.364999999999998</c:v>
                </c:pt>
                <c:pt idx="535">
                  <c:v>16.338999999999999</c:v>
                </c:pt>
                <c:pt idx="536">
                  <c:v>16.349</c:v>
                </c:pt>
                <c:pt idx="537">
                  <c:v>16.414999999999999</c:v>
                </c:pt>
                <c:pt idx="538">
                  <c:v>16.510999999999999</c:v>
                </c:pt>
                <c:pt idx="539">
                  <c:v>16.588000000000001</c:v>
                </c:pt>
                <c:pt idx="540">
                  <c:v>16.576000000000001</c:v>
                </c:pt>
                <c:pt idx="541">
                  <c:v>16.638999999999999</c:v>
                </c:pt>
                <c:pt idx="542">
                  <c:v>16.678999999999998</c:v>
                </c:pt>
                <c:pt idx="543">
                  <c:v>16.637</c:v>
                </c:pt>
                <c:pt idx="544">
                  <c:v>16.584</c:v>
                </c:pt>
                <c:pt idx="545">
                  <c:v>16.544</c:v>
                </c:pt>
                <c:pt idx="546">
                  <c:v>16.550999999999998</c:v>
                </c:pt>
                <c:pt idx="547">
                  <c:v>16.507999999999999</c:v>
                </c:pt>
                <c:pt idx="548">
                  <c:v>16.559999999999999</c:v>
                </c:pt>
                <c:pt idx="549">
                  <c:v>16.565000000000001</c:v>
                </c:pt>
                <c:pt idx="550">
                  <c:v>16.574000000000002</c:v>
                </c:pt>
                <c:pt idx="551">
                  <c:v>16.780999999999999</c:v>
                </c:pt>
                <c:pt idx="552">
                  <c:v>16.745999999999999</c:v>
                </c:pt>
                <c:pt idx="553">
                  <c:v>16.577000000000002</c:v>
                </c:pt>
                <c:pt idx="554">
                  <c:v>16.518000000000001</c:v>
                </c:pt>
                <c:pt idx="555">
                  <c:v>16.579000000000001</c:v>
                </c:pt>
                <c:pt idx="556">
                  <c:v>17.003</c:v>
                </c:pt>
                <c:pt idx="557">
                  <c:v>17.16</c:v>
                </c:pt>
                <c:pt idx="558">
                  <c:v>17.087</c:v>
                </c:pt>
                <c:pt idx="559">
                  <c:v>16.920999999999999</c:v>
                </c:pt>
                <c:pt idx="560">
                  <c:v>16.809999999999999</c:v>
                </c:pt>
                <c:pt idx="561">
                  <c:v>16.812999999999999</c:v>
                </c:pt>
                <c:pt idx="562">
                  <c:v>16.884</c:v>
                </c:pt>
                <c:pt idx="563">
                  <c:v>16.861000000000001</c:v>
                </c:pt>
                <c:pt idx="564">
                  <c:v>16.800999999999998</c:v>
                </c:pt>
                <c:pt idx="565">
                  <c:v>16.931999999999999</c:v>
                </c:pt>
                <c:pt idx="566">
                  <c:v>16.962</c:v>
                </c:pt>
                <c:pt idx="567">
                  <c:v>16.911000000000001</c:v>
                </c:pt>
                <c:pt idx="568">
                  <c:v>16.940999999999999</c:v>
                </c:pt>
                <c:pt idx="569">
                  <c:v>16.940999999999999</c:v>
                </c:pt>
                <c:pt idx="570">
                  <c:v>16.88</c:v>
                </c:pt>
                <c:pt idx="571">
                  <c:v>16.817</c:v>
                </c:pt>
                <c:pt idx="572">
                  <c:v>16.742000000000001</c:v>
                </c:pt>
                <c:pt idx="573">
                  <c:v>16.73</c:v>
                </c:pt>
                <c:pt idx="574">
                  <c:v>16.783000000000001</c:v>
                </c:pt>
                <c:pt idx="575">
                  <c:v>16.952999999999999</c:v>
                </c:pt>
                <c:pt idx="576">
                  <c:v>17.035</c:v>
                </c:pt>
                <c:pt idx="577">
                  <c:v>17.099</c:v>
                </c:pt>
                <c:pt idx="578">
                  <c:v>17.408999999999999</c:v>
                </c:pt>
                <c:pt idx="579">
                  <c:v>17.707000000000001</c:v>
                </c:pt>
                <c:pt idx="580">
                  <c:v>17.678999999999998</c:v>
                </c:pt>
                <c:pt idx="581">
                  <c:v>17.658999999999999</c:v>
                </c:pt>
                <c:pt idx="582">
                  <c:v>17.491</c:v>
                </c:pt>
                <c:pt idx="583">
                  <c:v>17.452999999999999</c:v>
                </c:pt>
                <c:pt idx="584">
                  <c:v>17.353000000000002</c:v>
                </c:pt>
                <c:pt idx="585">
                  <c:v>17.431000000000001</c:v>
                </c:pt>
                <c:pt idx="586">
                  <c:v>17.425999999999998</c:v>
                </c:pt>
                <c:pt idx="587">
                  <c:v>17.399999999999999</c:v>
                </c:pt>
                <c:pt idx="588">
                  <c:v>17.277000000000001</c:v>
                </c:pt>
                <c:pt idx="589">
                  <c:v>17.227</c:v>
                </c:pt>
                <c:pt idx="590">
                  <c:v>17.123999999999999</c:v>
                </c:pt>
                <c:pt idx="591">
                  <c:v>17.148</c:v>
                </c:pt>
                <c:pt idx="592">
                  <c:v>17.116</c:v>
                </c:pt>
                <c:pt idx="593">
                  <c:v>17.111999999999998</c:v>
                </c:pt>
                <c:pt idx="594">
                  <c:v>17.236000000000001</c:v>
                </c:pt>
                <c:pt idx="595">
                  <c:v>17.169</c:v>
                </c:pt>
                <c:pt idx="596">
                  <c:v>17.120999999999999</c:v>
                </c:pt>
                <c:pt idx="597">
                  <c:v>17.064</c:v>
                </c:pt>
                <c:pt idx="598">
                  <c:v>17.016999999999999</c:v>
                </c:pt>
                <c:pt idx="599">
                  <c:v>16.975999999999999</c:v>
                </c:pt>
                <c:pt idx="600">
                  <c:v>16.939</c:v>
                </c:pt>
                <c:pt idx="601">
                  <c:v>16.962</c:v>
                </c:pt>
                <c:pt idx="602">
                  <c:v>17.138999999999999</c:v>
                </c:pt>
                <c:pt idx="603">
                  <c:v>17.385999999999999</c:v>
                </c:pt>
                <c:pt idx="604">
                  <c:v>17.324000000000002</c:v>
                </c:pt>
                <c:pt idx="605">
                  <c:v>17.238</c:v>
                </c:pt>
                <c:pt idx="606">
                  <c:v>17.222999999999999</c:v>
                </c:pt>
                <c:pt idx="607">
                  <c:v>17.303000000000001</c:v>
                </c:pt>
                <c:pt idx="608">
                  <c:v>17.79</c:v>
                </c:pt>
                <c:pt idx="609">
                  <c:v>18.219000000000001</c:v>
                </c:pt>
                <c:pt idx="610">
                  <c:v>18.181999999999999</c:v>
                </c:pt>
                <c:pt idx="611">
                  <c:v>18.172000000000001</c:v>
                </c:pt>
                <c:pt idx="612">
                  <c:v>18.006</c:v>
                </c:pt>
                <c:pt idx="613">
                  <c:v>17.765000000000001</c:v>
                </c:pt>
                <c:pt idx="614">
                  <c:v>16.945</c:v>
                </c:pt>
                <c:pt idx="615">
                  <c:v>18.234000000000002</c:v>
                </c:pt>
                <c:pt idx="616">
                  <c:v>17.829999999999998</c:v>
                </c:pt>
                <c:pt idx="617">
                  <c:v>17.355</c:v>
                </c:pt>
                <c:pt idx="618">
                  <c:v>16.766999999999999</c:v>
                </c:pt>
                <c:pt idx="619">
                  <c:v>16.542000000000002</c:v>
                </c:pt>
                <c:pt idx="620">
                  <c:v>16.567</c:v>
                </c:pt>
                <c:pt idx="621">
                  <c:v>16.448</c:v>
                </c:pt>
                <c:pt idx="622">
                  <c:v>16.318000000000001</c:v>
                </c:pt>
                <c:pt idx="623">
                  <c:v>16.324999999999999</c:v>
                </c:pt>
                <c:pt idx="624">
                  <c:v>16.196999999999999</c:v>
                </c:pt>
                <c:pt idx="625">
                  <c:v>16.251000000000001</c:v>
                </c:pt>
                <c:pt idx="626">
                  <c:v>16.184000000000001</c:v>
                </c:pt>
                <c:pt idx="627">
                  <c:v>16.038</c:v>
                </c:pt>
                <c:pt idx="628">
                  <c:v>15.752000000000001</c:v>
                </c:pt>
                <c:pt idx="629">
                  <c:v>16.395</c:v>
                </c:pt>
                <c:pt idx="630">
                  <c:v>16.670000000000002</c:v>
                </c:pt>
                <c:pt idx="631">
                  <c:v>16.494</c:v>
                </c:pt>
                <c:pt idx="632">
                  <c:v>16.45</c:v>
                </c:pt>
                <c:pt idx="633">
                  <c:v>16.399999999999999</c:v>
                </c:pt>
                <c:pt idx="634">
                  <c:v>16.419</c:v>
                </c:pt>
                <c:pt idx="635">
                  <c:v>16.498999999999999</c:v>
                </c:pt>
                <c:pt idx="636">
                  <c:v>16.585999999999999</c:v>
                </c:pt>
                <c:pt idx="637">
                  <c:v>16.658000000000001</c:v>
                </c:pt>
                <c:pt idx="638">
                  <c:v>16.721</c:v>
                </c:pt>
                <c:pt idx="639">
                  <c:v>16.795000000000002</c:v>
                </c:pt>
                <c:pt idx="640">
                  <c:v>16.776</c:v>
                </c:pt>
                <c:pt idx="641">
                  <c:v>16.670000000000002</c:v>
                </c:pt>
                <c:pt idx="642">
                  <c:v>16.699000000000002</c:v>
                </c:pt>
                <c:pt idx="643">
                  <c:v>16.794</c:v>
                </c:pt>
                <c:pt idx="644">
                  <c:v>16.943999999999999</c:v>
                </c:pt>
                <c:pt idx="645">
                  <c:v>17.058</c:v>
                </c:pt>
                <c:pt idx="646">
                  <c:v>17.138999999999999</c:v>
                </c:pt>
                <c:pt idx="647">
                  <c:v>17.167999999999999</c:v>
                </c:pt>
                <c:pt idx="648">
                  <c:v>17.167999999999999</c:v>
                </c:pt>
                <c:pt idx="649">
                  <c:v>17.099</c:v>
                </c:pt>
                <c:pt idx="650">
                  <c:v>17.03</c:v>
                </c:pt>
                <c:pt idx="651">
                  <c:v>16.908999999999999</c:v>
                </c:pt>
                <c:pt idx="652">
                  <c:v>16.864000000000001</c:v>
                </c:pt>
                <c:pt idx="653">
                  <c:v>16.863</c:v>
                </c:pt>
                <c:pt idx="654">
                  <c:v>16.802</c:v>
                </c:pt>
                <c:pt idx="655">
                  <c:v>16.84</c:v>
                </c:pt>
                <c:pt idx="656">
                  <c:v>16.867999999999999</c:v>
                </c:pt>
                <c:pt idx="657">
                  <c:v>16.864000000000001</c:v>
                </c:pt>
                <c:pt idx="658">
                  <c:v>16.972999999999999</c:v>
                </c:pt>
                <c:pt idx="659">
                  <c:v>17.018999999999998</c:v>
                </c:pt>
                <c:pt idx="660">
                  <c:v>17.169</c:v>
                </c:pt>
                <c:pt idx="661">
                  <c:v>17.189</c:v>
                </c:pt>
                <c:pt idx="662">
                  <c:v>17.015999999999998</c:v>
                </c:pt>
                <c:pt idx="663">
                  <c:v>16.829000000000001</c:v>
                </c:pt>
                <c:pt idx="664">
                  <c:v>16.914000000000001</c:v>
                </c:pt>
                <c:pt idx="665">
                  <c:v>17.048999999999999</c:v>
                </c:pt>
                <c:pt idx="666">
                  <c:v>17.015000000000001</c:v>
                </c:pt>
                <c:pt idx="667">
                  <c:v>17.108000000000001</c:v>
                </c:pt>
                <c:pt idx="668">
                  <c:v>17.2</c:v>
                </c:pt>
                <c:pt idx="669">
                  <c:v>17.100999999999999</c:v>
                </c:pt>
                <c:pt idx="670">
                  <c:v>18.059999999999999</c:v>
                </c:pt>
                <c:pt idx="671">
                  <c:v>18.146000000000001</c:v>
                </c:pt>
                <c:pt idx="672">
                  <c:v>18.260000000000002</c:v>
                </c:pt>
                <c:pt idx="673">
                  <c:v>18.004000000000001</c:v>
                </c:pt>
                <c:pt idx="674">
                  <c:v>17.939</c:v>
                </c:pt>
                <c:pt idx="675">
                  <c:v>17.648</c:v>
                </c:pt>
                <c:pt idx="676">
                  <c:v>17.350999999999999</c:v>
                </c:pt>
                <c:pt idx="677">
                  <c:v>17.395</c:v>
                </c:pt>
                <c:pt idx="678">
                  <c:v>17.495000000000001</c:v>
                </c:pt>
                <c:pt idx="679">
                  <c:v>17.556999999999999</c:v>
                </c:pt>
                <c:pt idx="680">
                  <c:v>17.353000000000002</c:v>
                </c:pt>
                <c:pt idx="681">
                  <c:v>17.321000000000002</c:v>
                </c:pt>
                <c:pt idx="682">
                  <c:v>17.279</c:v>
                </c:pt>
                <c:pt idx="683">
                  <c:v>17.475999999999999</c:v>
                </c:pt>
                <c:pt idx="684">
                  <c:v>17.670000000000002</c:v>
                </c:pt>
                <c:pt idx="685">
                  <c:v>17.812000000000001</c:v>
                </c:pt>
                <c:pt idx="686">
                  <c:v>17.827999999999999</c:v>
                </c:pt>
                <c:pt idx="687">
                  <c:v>17.890999999999998</c:v>
                </c:pt>
                <c:pt idx="688">
                  <c:v>17.96</c:v>
                </c:pt>
                <c:pt idx="689">
                  <c:v>17.965</c:v>
                </c:pt>
                <c:pt idx="690">
                  <c:v>17.788</c:v>
                </c:pt>
                <c:pt idx="691">
                  <c:v>17.788</c:v>
                </c:pt>
                <c:pt idx="692">
                  <c:v>17.940999999999999</c:v>
                </c:pt>
                <c:pt idx="693">
                  <c:v>18.04</c:v>
                </c:pt>
                <c:pt idx="694">
                  <c:v>17.98</c:v>
                </c:pt>
                <c:pt idx="695">
                  <c:v>17.940999999999999</c:v>
                </c:pt>
                <c:pt idx="696">
                  <c:v>18.021000000000001</c:v>
                </c:pt>
                <c:pt idx="697">
                  <c:v>18.026</c:v>
                </c:pt>
                <c:pt idx="698">
                  <c:v>17.966999999999999</c:v>
                </c:pt>
                <c:pt idx="699">
                  <c:v>18.079000000000001</c:v>
                </c:pt>
                <c:pt idx="700">
                  <c:v>18.257999999999999</c:v>
                </c:pt>
                <c:pt idx="701">
                  <c:v>18.317</c:v>
                </c:pt>
                <c:pt idx="702">
                  <c:v>18.349</c:v>
                </c:pt>
                <c:pt idx="703">
                  <c:v>18.347000000000001</c:v>
                </c:pt>
                <c:pt idx="704">
                  <c:v>18.315000000000001</c:v>
                </c:pt>
                <c:pt idx="705">
                  <c:v>18.375</c:v>
                </c:pt>
                <c:pt idx="706">
                  <c:v>18.408999999999999</c:v>
                </c:pt>
                <c:pt idx="707">
                  <c:v>18.585999999999999</c:v>
                </c:pt>
                <c:pt idx="708">
                  <c:v>18.776</c:v>
                </c:pt>
                <c:pt idx="709">
                  <c:v>17.443999999999999</c:v>
                </c:pt>
                <c:pt idx="710">
                  <c:v>17.417999999999999</c:v>
                </c:pt>
                <c:pt idx="711">
                  <c:v>17.545999999999999</c:v>
                </c:pt>
                <c:pt idx="712">
                  <c:v>17.571000000000002</c:v>
                </c:pt>
                <c:pt idx="713">
                  <c:v>17.683</c:v>
                </c:pt>
                <c:pt idx="714">
                  <c:v>17.661000000000001</c:v>
                </c:pt>
                <c:pt idx="715">
                  <c:v>17.753</c:v>
                </c:pt>
                <c:pt idx="716">
                  <c:v>17.797000000000001</c:v>
                </c:pt>
                <c:pt idx="717">
                  <c:v>17.96</c:v>
                </c:pt>
                <c:pt idx="718">
                  <c:v>17.727</c:v>
                </c:pt>
                <c:pt idx="719">
                  <c:v>17.675000000000001</c:v>
                </c:pt>
                <c:pt idx="720">
                  <c:v>17.725000000000001</c:v>
                </c:pt>
                <c:pt idx="721">
                  <c:v>17.736000000000001</c:v>
                </c:pt>
                <c:pt idx="722">
                  <c:v>17.599</c:v>
                </c:pt>
                <c:pt idx="723">
                  <c:v>17.71</c:v>
                </c:pt>
                <c:pt idx="724">
                  <c:v>17.885000000000002</c:v>
                </c:pt>
                <c:pt idx="725">
                  <c:v>18.006</c:v>
                </c:pt>
                <c:pt idx="726">
                  <c:v>17.873999999999999</c:v>
                </c:pt>
                <c:pt idx="727">
                  <c:v>17.753</c:v>
                </c:pt>
                <c:pt idx="728">
                  <c:v>17.574999999999999</c:v>
                </c:pt>
                <c:pt idx="729">
                  <c:v>17.567</c:v>
                </c:pt>
                <c:pt idx="730">
                  <c:v>17.536000000000001</c:v>
                </c:pt>
                <c:pt idx="731">
                  <c:v>17.484000000000002</c:v>
                </c:pt>
                <c:pt idx="732">
                  <c:v>17.535</c:v>
                </c:pt>
                <c:pt idx="733">
                  <c:v>17.638999999999999</c:v>
                </c:pt>
                <c:pt idx="734">
                  <c:v>17.635000000000002</c:v>
                </c:pt>
                <c:pt idx="735">
                  <c:v>17.582000000000001</c:v>
                </c:pt>
                <c:pt idx="736">
                  <c:v>17.675000000000001</c:v>
                </c:pt>
                <c:pt idx="737">
                  <c:v>17.928000000000001</c:v>
                </c:pt>
                <c:pt idx="738">
                  <c:v>17.95</c:v>
                </c:pt>
                <c:pt idx="739">
                  <c:v>17.818999999999999</c:v>
                </c:pt>
                <c:pt idx="740">
                  <c:v>17.817</c:v>
                </c:pt>
                <c:pt idx="741">
                  <c:v>17.614999999999998</c:v>
                </c:pt>
                <c:pt idx="742">
                  <c:v>17.608000000000001</c:v>
                </c:pt>
                <c:pt idx="743">
                  <c:v>17.568999999999999</c:v>
                </c:pt>
                <c:pt idx="744">
                  <c:v>17.565999999999999</c:v>
                </c:pt>
                <c:pt idx="745">
                  <c:v>17.565999999999999</c:v>
                </c:pt>
                <c:pt idx="746">
                  <c:v>17.550999999999998</c:v>
                </c:pt>
                <c:pt idx="747">
                  <c:v>17.591000000000001</c:v>
                </c:pt>
                <c:pt idx="748">
                  <c:v>17.702999999999999</c:v>
                </c:pt>
                <c:pt idx="749">
                  <c:v>17.783999999999999</c:v>
                </c:pt>
                <c:pt idx="750">
                  <c:v>17.751000000000001</c:v>
                </c:pt>
                <c:pt idx="751">
                  <c:v>17.795000000000002</c:v>
                </c:pt>
                <c:pt idx="752">
                  <c:v>17.763999999999999</c:v>
                </c:pt>
                <c:pt idx="753">
                  <c:v>17.722999999999999</c:v>
                </c:pt>
                <c:pt idx="754">
                  <c:v>17.402000000000001</c:v>
                </c:pt>
                <c:pt idx="755">
                  <c:v>17.434999999999999</c:v>
                </c:pt>
                <c:pt idx="756">
                  <c:v>17.416</c:v>
                </c:pt>
                <c:pt idx="757">
                  <c:v>17.413</c:v>
                </c:pt>
                <c:pt idx="758">
                  <c:v>17.456</c:v>
                </c:pt>
                <c:pt idx="759">
                  <c:v>17.521999999999998</c:v>
                </c:pt>
                <c:pt idx="760">
                  <c:v>17.606000000000002</c:v>
                </c:pt>
                <c:pt idx="761">
                  <c:v>17.582000000000001</c:v>
                </c:pt>
                <c:pt idx="762">
                  <c:v>17.498000000000001</c:v>
                </c:pt>
                <c:pt idx="763">
                  <c:v>17.478000000000002</c:v>
                </c:pt>
                <c:pt idx="764">
                  <c:v>17.457999999999998</c:v>
                </c:pt>
                <c:pt idx="765">
                  <c:v>17.553000000000001</c:v>
                </c:pt>
                <c:pt idx="766">
                  <c:v>17.696999999999999</c:v>
                </c:pt>
                <c:pt idx="767">
                  <c:v>17.774999999999999</c:v>
                </c:pt>
                <c:pt idx="768">
                  <c:v>17.928000000000001</c:v>
                </c:pt>
                <c:pt idx="769">
                  <c:v>17.954000000000001</c:v>
                </c:pt>
                <c:pt idx="770">
                  <c:v>17.913</c:v>
                </c:pt>
                <c:pt idx="771">
                  <c:v>17.786000000000001</c:v>
                </c:pt>
                <c:pt idx="772">
                  <c:v>17.675000000000001</c:v>
                </c:pt>
                <c:pt idx="773">
                  <c:v>17.562000000000001</c:v>
                </c:pt>
                <c:pt idx="774">
                  <c:v>17.646000000000001</c:v>
                </c:pt>
                <c:pt idx="775">
                  <c:v>17.747</c:v>
                </c:pt>
                <c:pt idx="776">
                  <c:v>17.853999999999999</c:v>
                </c:pt>
                <c:pt idx="777">
                  <c:v>17.997</c:v>
                </c:pt>
                <c:pt idx="778">
                  <c:v>18.274999999999999</c:v>
                </c:pt>
                <c:pt idx="779">
                  <c:v>18.492999999999999</c:v>
                </c:pt>
                <c:pt idx="780">
                  <c:v>18.324000000000002</c:v>
                </c:pt>
                <c:pt idx="781">
                  <c:v>18.507999999999999</c:v>
                </c:pt>
                <c:pt idx="782">
                  <c:v>18.826000000000001</c:v>
                </c:pt>
                <c:pt idx="783">
                  <c:v>19.298999999999999</c:v>
                </c:pt>
                <c:pt idx="784">
                  <c:v>19.353999999999999</c:v>
                </c:pt>
                <c:pt idx="785">
                  <c:v>19.120999999999999</c:v>
                </c:pt>
                <c:pt idx="786">
                  <c:v>18.87</c:v>
                </c:pt>
                <c:pt idx="787">
                  <c:v>18.765999999999998</c:v>
                </c:pt>
                <c:pt idx="788">
                  <c:v>18.684999999999999</c:v>
                </c:pt>
                <c:pt idx="789">
                  <c:v>18.649000000000001</c:v>
                </c:pt>
                <c:pt idx="790">
                  <c:v>18.574999999999999</c:v>
                </c:pt>
                <c:pt idx="791">
                  <c:v>18.524999999999999</c:v>
                </c:pt>
                <c:pt idx="792">
                  <c:v>18.652999999999999</c:v>
                </c:pt>
                <c:pt idx="793">
                  <c:v>18.643000000000001</c:v>
                </c:pt>
                <c:pt idx="794">
                  <c:v>18.71</c:v>
                </c:pt>
                <c:pt idx="795">
                  <c:v>18.776</c:v>
                </c:pt>
                <c:pt idx="796">
                  <c:v>18.696999999999999</c:v>
                </c:pt>
                <c:pt idx="797">
                  <c:v>18.567</c:v>
                </c:pt>
                <c:pt idx="798">
                  <c:v>18.195</c:v>
                </c:pt>
                <c:pt idx="799">
                  <c:v>17.928000000000001</c:v>
                </c:pt>
                <c:pt idx="800">
                  <c:v>17.782</c:v>
                </c:pt>
                <c:pt idx="801">
                  <c:v>17.738</c:v>
                </c:pt>
                <c:pt idx="802">
                  <c:v>17.707999999999998</c:v>
                </c:pt>
                <c:pt idx="803">
                  <c:v>17.760000000000002</c:v>
                </c:pt>
                <c:pt idx="804">
                  <c:v>17.677</c:v>
                </c:pt>
                <c:pt idx="805">
                  <c:v>17.603999999999999</c:v>
                </c:pt>
                <c:pt idx="806">
                  <c:v>17.613</c:v>
                </c:pt>
                <c:pt idx="807">
                  <c:v>17.677</c:v>
                </c:pt>
                <c:pt idx="808">
                  <c:v>17.789000000000001</c:v>
                </c:pt>
                <c:pt idx="809">
                  <c:v>17.861000000000001</c:v>
                </c:pt>
                <c:pt idx="810">
                  <c:v>17.885999999999999</c:v>
                </c:pt>
                <c:pt idx="811">
                  <c:v>18.239999999999998</c:v>
                </c:pt>
                <c:pt idx="812">
                  <c:v>18.672000000000001</c:v>
                </c:pt>
                <c:pt idx="813">
                  <c:v>19.085999999999999</c:v>
                </c:pt>
                <c:pt idx="814">
                  <c:v>19.347999999999999</c:v>
                </c:pt>
                <c:pt idx="815">
                  <c:v>19.298999999999999</c:v>
                </c:pt>
                <c:pt idx="816">
                  <c:v>19.224</c:v>
                </c:pt>
                <c:pt idx="817">
                  <c:v>19.334</c:v>
                </c:pt>
                <c:pt idx="818">
                  <c:v>19.209</c:v>
                </c:pt>
                <c:pt idx="819">
                  <c:v>19.087</c:v>
                </c:pt>
                <c:pt idx="820">
                  <c:v>18.821999999999999</c:v>
                </c:pt>
                <c:pt idx="821">
                  <c:v>18.638000000000002</c:v>
                </c:pt>
                <c:pt idx="822">
                  <c:v>18.527000000000001</c:v>
                </c:pt>
                <c:pt idx="823">
                  <c:v>18.512</c:v>
                </c:pt>
                <c:pt idx="824">
                  <c:v>18.510000000000002</c:v>
                </c:pt>
                <c:pt idx="825">
                  <c:v>18.373000000000001</c:v>
                </c:pt>
                <c:pt idx="826">
                  <c:v>18.334</c:v>
                </c:pt>
                <c:pt idx="827">
                  <c:v>18.285</c:v>
                </c:pt>
                <c:pt idx="828">
                  <c:v>18.321000000000002</c:v>
                </c:pt>
                <c:pt idx="829">
                  <c:v>18.355</c:v>
                </c:pt>
                <c:pt idx="830">
                  <c:v>18.414999999999999</c:v>
                </c:pt>
                <c:pt idx="831">
                  <c:v>18.286999999999999</c:v>
                </c:pt>
                <c:pt idx="832">
                  <c:v>18.228000000000002</c:v>
                </c:pt>
                <c:pt idx="833">
                  <c:v>18.036000000000001</c:v>
                </c:pt>
                <c:pt idx="834">
                  <c:v>17.914999999999999</c:v>
                </c:pt>
                <c:pt idx="835">
                  <c:v>17.657</c:v>
                </c:pt>
                <c:pt idx="836">
                  <c:v>17.52</c:v>
                </c:pt>
                <c:pt idx="837">
                  <c:v>17.422000000000001</c:v>
                </c:pt>
                <c:pt idx="838">
                  <c:v>17.382000000000001</c:v>
                </c:pt>
                <c:pt idx="839">
                  <c:v>17.395</c:v>
                </c:pt>
                <c:pt idx="840">
                  <c:v>17.395</c:v>
                </c:pt>
                <c:pt idx="841">
                  <c:v>17.559999999999999</c:v>
                </c:pt>
                <c:pt idx="842">
                  <c:v>17.760000000000002</c:v>
                </c:pt>
                <c:pt idx="843">
                  <c:v>17.923999999999999</c:v>
                </c:pt>
                <c:pt idx="844">
                  <c:v>18.064</c:v>
                </c:pt>
                <c:pt idx="845">
                  <c:v>18.129000000000001</c:v>
                </c:pt>
                <c:pt idx="846">
                  <c:v>18.181000000000001</c:v>
                </c:pt>
                <c:pt idx="847">
                  <c:v>18.18</c:v>
                </c:pt>
                <c:pt idx="848">
                  <c:v>18.212</c:v>
                </c:pt>
                <c:pt idx="849">
                  <c:v>18.341000000000001</c:v>
                </c:pt>
                <c:pt idx="850">
                  <c:v>18.344999999999999</c:v>
                </c:pt>
                <c:pt idx="851">
                  <c:v>18.091999999999999</c:v>
                </c:pt>
                <c:pt idx="852">
                  <c:v>17.931999999999999</c:v>
                </c:pt>
                <c:pt idx="853">
                  <c:v>16.731999999999999</c:v>
                </c:pt>
                <c:pt idx="854">
                  <c:v>16.704000000000001</c:v>
                </c:pt>
                <c:pt idx="855">
                  <c:v>16.677</c:v>
                </c:pt>
                <c:pt idx="856">
                  <c:v>16.602</c:v>
                </c:pt>
                <c:pt idx="857">
                  <c:v>16.591000000000001</c:v>
                </c:pt>
                <c:pt idx="858">
                  <c:v>16.559999999999999</c:v>
                </c:pt>
                <c:pt idx="859">
                  <c:v>16.616</c:v>
                </c:pt>
                <c:pt idx="860">
                  <c:v>16.628</c:v>
                </c:pt>
                <c:pt idx="861">
                  <c:v>16.614000000000001</c:v>
                </c:pt>
                <c:pt idx="862">
                  <c:v>16.652999999999999</c:v>
                </c:pt>
                <c:pt idx="863">
                  <c:v>16.646000000000001</c:v>
                </c:pt>
                <c:pt idx="864">
                  <c:v>16.643999999999998</c:v>
                </c:pt>
                <c:pt idx="865">
                  <c:v>16.616</c:v>
                </c:pt>
                <c:pt idx="866">
                  <c:v>16.677</c:v>
                </c:pt>
                <c:pt idx="867">
                  <c:v>16.706</c:v>
                </c:pt>
                <c:pt idx="868">
                  <c:v>16.741</c:v>
                </c:pt>
                <c:pt idx="869">
                  <c:v>16.718</c:v>
                </c:pt>
                <c:pt idx="870">
                  <c:v>16.744</c:v>
                </c:pt>
                <c:pt idx="871">
                  <c:v>16.762</c:v>
                </c:pt>
                <c:pt idx="872">
                  <c:v>16.721</c:v>
                </c:pt>
                <c:pt idx="873">
                  <c:v>16.713000000000001</c:v>
                </c:pt>
                <c:pt idx="874">
                  <c:v>16.713999999999999</c:v>
                </c:pt>
                <c:pt idx="875">
                  <c:v>16.702000000000002</c:v>
                </c:pt>
                <c:pt idx="876">
                  <c:v>16.734999999999999</c:v>
                </c:pt>
                <c:pt idx="877">
                  <c:v>16.736999999999998</c:v>
                </c:pt>
                <c:pt idx="878">
                  <c:v>16.725000000000001</c:v>
                </c:pt>
                <c:pt idx="879">
                  <c:v>16.768999999999998</c:v>
                </c:pt>
                <c:pt idx="880">
                  <c:v>16.907</c:v>
                </c:pt>
                <c:pt idx="881">
                  <c:v>17.184000000000001</c:v>
                </c:pt>
                <c:pt idx="882">
                  <c:v>17.044</c:v>
                </c:pt>
                <c:pt idx="883">
                  <c:v>16.887</c:v>
                </c:pt>
                <c:pt idx="884">
                  <c:v>16.82</c:v>
                </c:pt>
                <c:pt idx="885">
                  <c:v>16.780999999999999</c:v>
                </c:pt>
                <c:pt idx="886">
                  <c:v>16.744</c:v>
                </c:pt>
                <c:pt idx="887">
                  <c:v>16.736999999999998</c:v>
                </c:pt>
                <c:pt idx="888">
                  <c:v>16.734999999999999</c:v>
                </c:pt>
                <c:pt idx="889">
                  <c:v>16.721</c:v>
                </c:pt>
                <c:pt idx="890">
                  <c:v>16.760000000000002</c:v>
                </c:pt>
                <c:pt idx="891">
                  <c:v>16.745999999999999</c:v>
                </c:pt>
                <c:pt idx="892">
                  <c:v>16.722999999999999</c:v>
                </c:pt>
                <c:pt idx="893">
                  <c:v>16.704000000000001</c:v>
                </c:pt>
                <c:pt idx="894">
                  <c:v>16.721</c:v>
                </c:pt>
                <c:pt idx="895">
                  <c:v>16.713999999999999</c:v>
                </c:pt>
                <c:pt idx="896">
                  <c:v>16.713000000000001</c:v>
                </c:pt>
                <c:pt idx="897">
                  <c:v>16.721</c:v>
                </c:pt>
                <c:pt idx="898">
                  <c:v>16.713000000000001</c:v>
                </c:pt>
                <c:pt idx="899">
                  <c:v>16.73</c:v>
                </c:pt>
                <c:pt idx="900">
                  <c:v>16.716000000000001</c:v>
                </c:pt>
                <c:pt idx="901">
                  <c:v>16.713000000000001</c:v>
                </c:pt>
                <c:pt idx="902">
                  <c:v>16.757000000000001</c:v>
                </c:pt>
                <c:pt idx="903">
                  <c:v>16.797000000000001</c:v>
                </c:pt>
                <c:pt idx="904">
                  <c:v>16.798999999999999</c:v>
                </c:pt>
                <c:pt idx="905">
                  <c:v>16.841000000000001</c:v>
                </c:pt>
                <c:pt idx="906">
                  <c:v>17.355</c:v>
                </c:pt>
                <c:pt idx="907">
                  <c:v>17.471</c:v>
                </c:pt>
                <c:pt idx="908">
                  <c:v>17.521999999999998</c:v>
                </c:pt>
                <c:pt idx="909">
                  <c:v>20.49</c:v>
                </c:pt>
                <c:pt idx="910">
                  <c:v>20.303999999999998</c:v>
                </c:pt>
                <c:pt idx="911">
                  <c:v>20.446999999999999</c:v>
                </c:pt>
                <c:pt idx="912">
                  <c:v>21.63</c:v>
                </c:pt>
                <c:pt idx="913">
                  <c:v>22.54</c:v>
                </c:pt>
                <c:pt idx="914">
                  <c:v>23.146000000000001</c:v>
                </c:pt>
                <c:pt idx="915">
                  <c:v>23.411000000000001</c:v>
                </c:pt>
                <c:pt idx="916">
                  <c:v>23.638000000000002</c:v>
                </c:pt>
                <c:pt idx="917">
                  <c:v>23.818999999999999</c:v>
                </c:pt>
                <c:pt idx="918">
                  <c:v>23.902999999999999</c:v>
                </c:pt>
                <c:pt idx="919">
                  <c:v>24.004999999999999</c:v>
                </c:pt>
                <c:pt idx="920">
                  <c:v>23.99</c:v>
                </c:pt>
                <c:pt idx="921">
                  <c:v>23.913</c:v>
                </c:pt>
                <c:pt idx="922">
                  <c:v>23.885999999999999</c:v>
                </c:pt>
                <c:pt idx="923">
                  <c:v>23.884</c:v>
                </c:pt>
                <c:pt idx="924">
                  <c:v>23.917000000000002</c:v>
                </c:pt>
                <c:pt idx="925">
                  <c:v>23.963000000000001</c:v>
                </c:pt>
                <c:pt idx="926">
                  <c:v>23.957999999999998</c:v>
                </c:pt>
                <c:pt idx="927">
                  <c:v>23.937000000000001</c:v>
                </c:pt>
                <c:pt idx="928">
                  <c:v>24.001999999999999</c:v>
                </c:pt>
                <c:pt idx="929">
                  <c:v>24.132999999999999</c:v>
                </c:pt>
                <c:pt idx="930">
                  <c:v>24.271000000000001</c:v>
                </c:pt>
                <c:pt idx="931">
                  <c:v>24.303000000000001</c:v>
                </c:pt>
                <c:pt idx="932">
                  <c:v>24.468</c:v>
                </c:pt>
                <c:pt idx="933">
                  <c:v>24.542000000000002</c:v>
                </c:pt>
                <c:pt idx="934">
                  <c:v>24.654</c:v>
                </c:pt>
                <c:pt idx="935">
                  <c:v>24.756</c:v>
                </c:pt>
                <c:pt idx="936">
                  <c:v>24.853999999999999</c:v>
                </c:pt>
                <c:pt idx="937">
                  <c:v>24.902000000000001</c:v>
                </c:pt>
                <c:pt idx="938">
                  <c:v>24.977</c:v>
                </c:pt>
                <c:pt idx="939">
                  <c:v>25.119</c:v>
                </c:pt>
                <c:pt idx="940">
                  <c:v>25.126000000000001</c:v>
                </c:pt>
                <c:pt idx="941">
                  <c:v>25.154</c:v>
                </c:pt>
                <c:pt idx="942">
                  <c:v>25.245999999999999</c:v>
                </c:pt>
                <c:pt idx="943">
                  <c:v>25.3</c:v>
                </c:pt>
                <c:pt idx="944">
                  <c:v>25.271999999999998</c:v>
                </c:pt>
                <c:pt idx="945">
                  <c:v>25.109000000000002</c:v>
                </c:pt>
                <c:pt idx="946">
                  <c:v>25.119</c:v>
                </c:pt>
                <c:pt idx="947">
                  <c:v>25.116</c:v>
                </c:pt>
                <c:pt idx="948">
                  <c:v>25.119</c:v>
                </c:pt>
                <c:pt idx="949">
                  <c:v>25.123999999999999</c:v>
                </c:pt>
                <c:pt idx="950">
                  <c:v>24.949000000000002</c:v>
                </c:pt>
                <c:pt idx="951">
                  <c:v>24.870999999999999</c:v>
                </c:pt>
                <c:pt idx="952">
                  <c:v>24.706</c:v>
                </c:pt>
                <c:pt idx="953">
                  <c:v>24.5</c:v>
                </c:pt>
                <c:pt idx="954">
                  <c:v>24.37</c:v>
                </c:pt>
                <c:pt idx="955">
                  <c:v>24.312999999999999</c:v>
                </c:pt>
                <c:pt idx="956">
                  <c:v>24.262</c:v>
                </c:pt>
                <c:pt idx="957">
                  <c:v>24.254000000000001</c:v>
                </c:pt>
                <c:pt idx="958">
                  <c:v>24.271999999999998</c:v>
                </c:pt>
                <c:pt idx="959">
                  <c:v>24.303999999999998</c:v>
                </c:pt>
                <c:pt idx="960">
                  <c:v>24.356999999999999</c:v>
                </c:pt>
                <c:pt idx="961">
                  <c:v>24.457999999999998</c:v>
                </c:pt>
                <c:pt idx="962">
                  <c:v>24.5</c:v>
                </c:pt>
                <c:pt idx="963">
                  <c:v>24.507999999999999</c:v>
                </c:pt>
                <c:pt idx="964">
                  <c:v>24.622</c:v>
                </c:pt>
                <c:pt idx="965">
                  <c:v>24.699000000000002</c:v>
                </c:pt>
                <c:pt idx="966">
                  <c:v>24.831</c:v>
                </c:pt>
                <c:pt idx="967">
                  <c:v>24.853999999999999</c:v>
                </c:pt>
                <c:pt idx="968">
                  <c:v>24.844000000000001</c:v>
                </c:pt>
                <c:pt idx="969">
                  <c:v>18.739000000000001</c:v>
                </c:pt>
                <c:pt idx="970">
                  <c:v>18.716000000000001</c:v>
                </c:pt>
                <c:pt idx="971">
                  <c:v>18.716000000000001</c:v>
                </c:pt>
                <c:pt idx="972">
                  <c:v>18.73</c:v>
                </c:pt>
                <c:pt idx="973">
                  <c:v>18.606999999999999</c:v>
                </c:pt>
                <c:pt idx="974">
                  <c:v>18.327999999999999</c:v>
                </c:pt>
                <c:pt idx="975">
                  <c:v>18.065999999999999</c:v>
                </c:pt>
                <c:pt idx="976">
                  <c:v>17.837</c:v>
                </c:pt>
                <c:pt idx="977">
                  <c:v>17.584</c:v>
                </c:pt>
                <c:pt idx="978">
                  <c:v>17.411000000000001</c:v>
                </c:pt>
                <c:pt idx="979">
                  <c:v>17.295000000000002</c:v>
                </c:pt>
                <c:pt idx="980">
                  <c:v>17.300999999999998</c:v>
                </c:pt>
                <c:pt idx="981">
                  <c:v>17.498000000000001</c:v>
                </c:pt>
                <c:pt idx="982">
                  <c:v>17.564</c:v>
                </c:pt>
                <c:pt idx="983">
                  <c:v>17.585999999999999</c:v>
                </c:pt>
                <c:pt idx="984">
                  <c:v>17.63</c:v>
                </c:pt>
                <c:pt idx="985">
                  <c:v>17.760000000000002</c:v>
                </c:pt>
                <c:pt idx="986">
                  <c:v>17.986999999999998</c:v>
                </c:pt>
                <c:pt idx="987">
                  <c:v>18.148</c:v>
                </c:pt>
                <c:pt idx="988">
                  <c:v>18.074999999999999</c:v>
                </c:pt>
                <c:pt idx="989">
                  <c:v>18.167000000000002</c:v>
                </c:pt>
                <c:pt idx="990">
                  <c:v>18.338999999999999</c:v>
                </c:pt>
                <c:pt idx="991">
                  <c:v>18.126000000000001</c:v>
                </c:pt>
                <c:pt idx="992">
                  <c:v>17.797000000000001</c:v>
                </c:pt>
                <c:pt idx="993">
                  <c:v>17.475000000000001</c:v>
                </c:pt>
                <c:pt idx="994">
                  <c:v>17.166</c:v>
                </c:pt>
                <c:pt idx="995">
                  <c:v>16.989000000000001</c:v>
                </c:pt>
                <c:pt idx="996">
                  <c:v>17.035</c:v>
                </c:pt>
                <c:pt idx="997">
                  <c:v>17.22</c:v>
                </c:pt>
                <c:pt idx="998">
                  <c:v>17.036999999999999</c:v>
                </c:pt>
                <c:pt idx="999">
                  <c:v>16.96</c:v>
                </c:pt>
                <c:pt idx="1000">
                  <c:v>16.803999999999998</c:v>
                </c:pt>
                <c:pt idx="1001">
                  <c:v>16.824999999999999</c:v>
                </c:pt>
                <c:pt idx="1002">
                  <c:v>17.058</c:v>
                </c:pt>
                <c:pt idx="1003">
                  <c:v>17.053000000000001</c:v>
                </c:pt>
                <c:pt idx="1004">
                  <c:v>17.082000000000001</c:v>
                </c:pt>
                <c:pt idx="1005">
                  <c:v>16.994</c:v>
                </c:pt>
                <c:pt idx="1006">
                  <c:v>17.114000000000001</c:v>
                </c:pt>
                <c:pt idx="1007">
                  <c:v>17.292999999999999</c:v>
                </c:pt>
                <c:pt idx="1008">
                  <c:v>17.663</c:v>
                </c:pt>
                <c:pt idx="1009">
                  <c:v>17.986000000000001</c:v>
                </c:pt>
                <c:pt idx="1010">
                  <c:v>18.195</c:v>
                </c:pt>
                <c:pt idx="1011">
                  <c:v>18.206</c:v>
                </c:pt>
                <c:pt idx="1012">
                  <c:v>18.324000000000002</c:v>
                </c:pt>
                <c:pt idx="1013">
                  <c:v>18.591999999999999</c:v>
                </c:pt>
                <c:pt idx="1014">
                  <c:v>18.983000000000001</c:v>
                </c:pt>
                <c:pt idx="1015">
                  <c:v>19.295000000000002</c:v>
                </c:pt>
                <c:pt idx="1016">
                  <c:v>19.202999999999999</c:v>
                </c:pt>
                <c:pt idx="1017">
                  <c:v>19.315000000000001</c:v>
                </c:pt>
                <c:pt idx="1018">
                  <c:v>19.521999999999998</c:v>
                </c:pt>
                <c:pt idx="1019">
                  <c:v>18.366</c:v>
                </c:pt>
                <c:pt idx="1020">
                  <c:v>18.552</c:v>
                </c:pt>
                <c:pt idx="1021">
                  <c:v>18.815999999999999</c:v>
                </c:pt>
                <c:pt idx="1022">
                  <c:v>19.122</c:v>
                </c:pt>
                <c:pt idx="1023">
                  <c:v>19.286999999999999</c:v>
                </c:pt>
                <c:pt idx="1024">
                  <c:v>19.300999999999998</c:v>
                </c:pt>
                <c:pt idx="1025">
                  <c:v>19.295000000000002</c:v>
                </c:pt>
                <c:pt idx="1026">
                  <c:v>19.204999999999998</c:v>
                </c:pt>
                <c:pt idx="1027">
                  <c:v>18.890999999999998</c:v>
                </c:pt>
                <c:pt idx="1028">
                  <c:v>18.690999999999999</c:v>
                </c:pt>
                <c:pt idx="1029">
                  <c:v>18.542000000000002</c:v>
                </c:pt>
                <c:pt idx="1030">
                  <c:v>18.510000000000002</c:v>
                </c:pt>
                <c:pt idx="1031">
                  <c:v>18.634</c:v>
                </c:pt>
                <c:pt idx="1032">
                  <c:v>18.613</c:v>
                </c:pt>
                <c:pt idx="1033">
                  <c:v>18.524999999999999</c:v>
                </c:pt>
                <c:pt idx="1034">
                  <c:v>18.536000000000001</c:v>
                </c:pt>
                <c:pt idx="1035">
                  <c:v>18.37</c:v>
                </c:pt>
                <c:pt idx="1036">
                  <c:v>18.247</c:v>
                </c:pt>
                <c:pt idx="1037">
                  <c:v>18.175999999999998</c:v>
                </c:pt>
                <c:pt idx="1038">
                  <c:v>18.170000000000002</c:v>
                </c:pt>
                <c:pt idx="1039">
                  <c:v>18.155000000000001</c:v>
                </c:pt>
                <c:pt idx="1040">
                  <c:v>18.143999999999998</c:v>
                </c:pt>
                <c:pt idx="1041">
                  <c:v>18.164999999999999</c:v>
                </c:pt>
                <c:pt idx="1042">
                  <c:v>18.14</c:v>
                </c:pt>
                <c:pt idx="1043">
                  <c:v>18.131</c:v>
                </c:pt>
                <c:pt idx="1044">
                  <c:v>18.238</c:v>
                </c:pt>
                <c:pt idx="1045">
                  <c:v>18.463000000000001</c:v>
                </c:pt>
                <c:pt idx="1046">
                  <c:v>18.497</c:v>
                </c:pt>
                <c:pt idx="1047">
                  <c:v>18.512</c:v>
                </c:pt>
                <c:pt idx="1048">
                  <c:v>18.553999999999998</c:v>
                </c:pt>
                <c:pt idx="1049">
                  <c:v>18.757999999999999</c:v>
                </c:pt>
                <c:pt idx="1050">
                  <c:v>18.913</c:v>
                </c:pt>
                <c:pt idx="1051">
                  <c:v>18.928000000000001</c:v>
                </c:pt>
                <c:pt idx="1052">
                  <c:v>18.841000000000001</c:v>
                </c:pt>
                <c:pt idx="1053">
                  <c:v>18.777999999999999</c:v>
                </c:pt>
                <c:pt idx="1054">
                  <c:v>18.584</c:v>
                </c:pt>
                <c:pt idx="1055">
                  <c:v>18.774000000000001</c:v>
                </c:pt>
                <c:pt idx="1056">
                  <c:v>18.917999999999999</c:v>
                </c:pt>
                <c:pt idx="1057">
                  <c:v>18.872</c:v>
                </c:pt>
                <c:pt idx="1058">
                  <c:v>18.678000000000001</c:v>
                </c:pt>
                <c:pt idx="1059">
                  <c:v>18.527000000000001</c:v>
                </c:pt>
                <c:pt idx="1060">
                  <c:v>18.516999999999999</c:v>
                </c:pt>
                <c:pt idx="1061">
                  <c:v>18.553999999999998</c:v>
                </c:pt>
                <c:pt idx="1062">
                  <c:v>18.702999999999999</c:v>
                </c:pt>
                <c:pt idx="1063">
                  <c:v>18.835000000000001</c:v>
                </c:pt>
                <c:pt idx="1064">
                  <c:v>19.861999999999998</c:v>
                </c:pt>
                <c:pt idx="1065">
                  <c:v>19.724</c:v>
                </c:pt>
                <c:pt idx="1066">
                  <c:v>19.73</c:v>
                </c:pt>
                <c:pt idx="1067">
                  <c:v>19.459</c:v>
                </c:pt>
                <c:pt idx="1068">
                  <c:v>19.177</c:v>
                </c:pt>
                <c:pt idx="1069">
                  <c:v>19.030999999999999</c:v>
                </c:pt>
                <c:pt idx="1070">
                  <c:v>18.855</c:v>
                </c:pt>
                <c:pt idx="1071">
                  <c:v>18.765999999999998</c:v>
                </c:pt>
                <c:pt idx="1072">
                  <c:v>18.632000000000001</c:v>
                </c:pt>
                <c:pt idx="1073">
                  <c:v>18.681999999999999</c:v>
                </c:pt>
                <c:pt idx="1074">
                  <c:v>18.771999999999998</c:v>
                </c:pt>
                <c:pt idx="1075">
                  <c:v>18.716000000000001</c:v>
                </c:pt>
                <c:pt idx="1076">
                  <c:v>18.661000000000001</c:v>
                </c:pt>
                <c:pt idx="1077">
                  <c:v>18.605</c:v>
                </c:pt>
                <c:pt idx="1078">
                  <c:v>18.536999999999999</c:v>
                </c:pt>
                <c:pt idx="1079">
                  <c:v>18.646999999999998</c:v>
                </c:pt>
                <c:pt idx="1080">
                  <c:v>18.640999999999998</c:v>
                </c:pt>
                <c:pt idx="1081">
                  <c:v>18.722000000000001</c:v>
                </c:pt>
                <c:pt idx="1082">
                  <c:v>18.573</c:v>
                </c:pt>
                <c:pt idx="1083">
                  <c:v>18.231999999999999</c:v>
                </c:pt>
                <c:pt idx="1084">
                  <c:v>18.012</c:v>
                </c:pt>
                <c:pt idx="1085">
                  <c:v>17.948</c:v>
                </c:pt>
                <c:pt idx="1086">
                  <c:v>17.957999999999998</c:v>
                </c:pt>
                <c:pt idx="1087">
                  <c:v>18.021000000000001</c:v>
                </c:pt>
                <c:pt idx="1088">
                  <c:v>18.081</c:v>
                </c:pt>
                <c:pt idx="1089">
                  <c:v>17.95</c:v>
                </c:pt>
                <c:pt idx="1090">
                  <c:v>17.818999999999999</c:v>
                </c:pt>
                <c:pt idx="1091">
                  <c:v>17.792999999999999</c:v>
                </c:pt>
                <c:pt idx="1092">
                  <c:v>17.869</c:v>
                </c:pt>
                <c:pt idx="1093">
                  <c:v>18.239999999999998</c:v>
                </c:pt>
                <c:pt idx="1094">
                  <c:v>18.195</c:v>
                </c:pt>
                <c:pt idx="1095">
                  <c:v>18.311</c:v>
                </c:pt>
                <c:pt idx="1096">
                  <c:v>18.545999999999999</c:v>
                </c:pt>
                <c:pt idx="1097">
                  <c:v>18.413</c:v>
                </c:pt>
                <c:pt idx="1098">
                  <c:v>18.321000000000002</c:v>
                </c:pt>
                <c:pt idx="1099">
                  <c:v>18.094999999999999</c:v>
                </c:pt>
                <c:pt idx="1100">
                  <c:v>18.135000000000002</c:v>
                </c:pt>
                <c:pt idx="1101">
                  <c:v>18.187000000000001</c:v>
                </c:pt>
                <c:pt idx="1102">
                  <c:v>17.966999999999999</c:v>
                </c:pt>
                <c:pt idx="1103">
                  <c:v>17.673999999999999</c:v>
                </c:pt>
                <c:pt idx="1104">
                  <c:v>17.628</c:v>
                </c:pt>
                <c:pt idx="1105">
                  <c:v>17.774999999999999</c:v>
                </c:pt>
                <c:pt idx="1106">
                  <c:v>18.074999999999999</c:v>
                </c:pt>
                <c:pt idx="1107">
                  <c:v>18.143999999999998</c:v>
                </c:pt>
                <c:pt idx="1108">
                  <c:v>17.600000000000001</c:v>
                </c:pt>
                <c:pt idx="1109">
                  <c:v>17.736000000000001</c:v>
                </c:pt>
                <c:pt idx="1110">
                  <c:v>17.699000000000002</c:v>
                </c:pt>
                <c:pt idx="1111">
                  <c:v>17.783999999999999</c:v>
                </c:pt>
                <c:pt idx="1112">
                  <c:v>17.870999999999999</c:v>
                </c:pt>
                <c:pt idx="1113">
                  <c:v>17.876000000000001</c:v>
                </c:pt>
                <c:pt idx="1114">
                  <c:v>18.012</c:v>
                </c:pt>
                <c:pt idx="1115">
                  <c:v>18.206</c:v>
                </c:pt>
                <c:pt idx="1116">
                  <c:v>18.253</c:v>
                </c:pt>
                <c:pt idx="1117">
                  <c:v>18.376999999999999</c:v>
                </c:pt>
                <c:pt idx="1118">
                  <c:v>18.262</c:v>
                </c:pt>
                <c:pt idx="1119">
                  <c:v>18.190999999999999</c:v>
                </c:pt>
                <c:pt idx="1120">
                  <c:v>18.175999999999998</c:v>
                </c:pt>
                <c:pt idx="1121">
                  <c:v>18.317</c:v>
                </c:pt>
                <c:pt idx="1122">
                  <c:v>18.634</c:v>
                </c:pt>
                <c:pt idx="1123">
                  <c:v>18.876000000000001</c:v>
                </c:pt>
                <c:pt idx="1124">
                  <c:v>18.928000000000001</c:v>
                </c:pt>
                <c:pt idx="1125">
                  <c:v>19.001999999999999</c:v>
                </c:pt>
                <c:pt idx="1126">
                  <c:v>18.867999999999999</c:v>
                </c:pt>
                <c:pt idx="1127">
                  <c:v>18.797000000000001</c:v>
                </c:pt>
                <c:pt idx="1128">
                  <c:v>18.731999999999999</c:v>
                </c:pt>
                <c:pt idx="1129">
                  <c:v>18.707000000000001</c:v>
                </c:pt>
                <c:pt idx="1130">
                  <c:v>18.718</c:v>
                </c:pt>
                <c:pt idx="1131">
                  <c:v>18.741</c:v>
                </c:pt>
                <c:pt idx="1132">
                  <c:v>18.809999999999999</c:v>
                </c:pt>
                <c:pt idx="1133">
                  <c:v>18.884</c:v>
                </c:pt>
                <c:pt idx="1134">
                  <c:v>19.048999999999999</c:v>
                </c:pt>
                <c:pt idx="1135">
                  <c:v>19.443000000000001</c:v>
                </c:pt>
                <c:pt idx="1136">
                  <c:v>19.716000000000001</c:v>
                </c:pt>
                <c:pt idx="1137">
                  <c:v>19.692</c:v>
                </c:pt>
                <c:pt idx="1138">
                  <c:v>19.754000000000001</c:v>
                </c:pt>
                <c:pt idx="1139">
                  <c:v>19.521999999999998</c:v>
                </c:pt>
                <c:pt idx="1140">
                  <c:v>19.399000000000001</c:v>
                </c:pt>
                <c:pt idx="1141">
                  <c:v>19.358000000000001</c:v>
                </c:pt>
                <c:pt idx="1142">
                  <c:v>19.347999999999999</c:v>
                </c:pt>
                <c:pt idx="1143">
                  <c:v>19.388000000000002</c:v>
                </c:pt>
                <c:pt idx="1144">
                  <c:v>19.132000000000001</c:v>
                </c:pt>
                <c:pt idx="1145">
                  <c:v>18.969000000000001</c:v>
                </c:pt>
                <c:pt idx="1146">
                  <c:v>18.716000000000001</c:v>
                </c:pt>
                <c:pt idx="1147">
                  <c:v>18.71</c:v>
                </c:pt>
                <c:pt idx="1148">
                  <c:v>18.701000000000001</c:v>
                </c:pt>
                <c:pt idx="1149">
                  <c:v>18.635999999999999</c:v>
                </c:pt>
                <c:pt idx="1150">
                  <c:v>18.562999999999999</c:v>
                </c:pt>
                <c:pt idx="1151">
                  <c:v>18.614999999999998</c:v>
                </c:pt>
                <c:pt idx="1152">
                  <c:v>18.311</c:v>
                </c:pt>
                <c:pt idx="1153">
                  <c:v>18.114000000000001</c:v>
                </c:pt>
                <c:pt idx="1154">
                  <c:v>17.96</c:v>
                </c:pt>
                <c:pt idx="1155">
                  <c:v>17.946999999999999</c:v>
                </c:pt>
                <c:pt idx="1156">
                  <c:v>17.956</c:v>
                </c:pt>
                <c:pt idx="1157">
                  <c:v>18.065999999999999</c:v>
                </c:pt>
                <c:pt idx="1158">
                  <c:v>18.239999999999998</c:v>
                </c:pt>
                <c:pt idx="1159">
                  <c:v>17.957999999999998</c:v>
                </c:pt>
                <c:pt idx="1160">
                  <c:v>17.884</c:v>
                </c:pt>
                <c:pt idx="1161">
                  <c:v>17.792999999999999</c:v>
                </c:pt>
                <c:pt idx="1162">
                  <c:v>17.738</c:v>
                </c:pt>
                <c:pt idx="1163">
                  <c:v>17.687999999999999</c:v>
                </c:pt>
                <c:pt idx="1164">
                  <c:v>17.748999999999999</c:v>
                </c:pt>
                <c:pt idx="1165">
                  <c:v>17.766999999999999</c:v>
                </c:pt>
                <c:pt idx="1166">
                  <c:v>17.811</c:v>
                </c:pt>
                <c:pt idx="1167">
                  <c:v>17.821000000000002</c:v>
                </c:pt>
                <c:pt idx="1168">
                  <c:v>17.864999999999998</c:v>
                </c:pt>
                <c:pt idx="1169">
                  <c:v>17.928000000000001</c:v>
                </c:pt>
                <c:pt idx="1170">
                  <c:v>18.088000000000001</c:v>
                </c:pt>
                <c:pt idx="1171">
                  <c:v>18.152999999999999</c:v>
                </c:pt>
                <c:pt idx="1172">
                  <c:v>18.23</c:v>
                </c:pt>
                <c:pt idx="1173">
                  <c:v>18.329999999999998</c:v>
                </c:pt>
                <c:pt idx="1174">
                  <c:v>18.381</c:v>
                </c:pt>
                <c:pt idx="1175">
                  <c:v>18.262</c:v>
                </c:pt>
                <c:pt idx="1176">
                  <c:v>18.198</c:v>
                </c:pt>
                <c:pt idx="1177">
                  <c:v>18.170000000000002</c:v>
                </c:pt>
                <c:pt idx="1178">
                  <c:v>18.081</c:v>
                </c:pt>
                <c:pt idx="1179">
                  <c:v>18.015000000000001</c:v>
                </c:pt>
                <c:pt idx="1180">
                  <c:v>17.946999999999999</c:v>
                </c:pt>
                <c:pt idx="1181">
                  <c:v>17.908000000000001</c:v>
                </c:pt>
                <c:pt idx="1182">
                  <c:v>17.923999999999999</c:v>
                </c:pt>
                <c:pt idx="1183">
                  <c:v>18.071000000000002</c:v>
                </c:pt>
                <c:pt idx="1184">
                  <c:v>18.155000000000001</c:v>
                </c:pt>
                <c:pt idx="1185">
                  <c:v>18.628</c:v>
                </c:pt>
                <c:pt idx="1186">
                  <c:v>18.78</c:v>
                </c:pt>
                <c:pt idx="1187">
                  <c:v>18.751000000000001</c:v>
                </c:pt>
                <c:pt idx="1188">
                  <c:v>18.678000000000001</c:v>
                </c:pt>
                <c:pt idx="1189">
                  <c:v>18.741</c:v>
                </c:pt>
                <c:pt idx="1190">
                  <c:v>18.797000000000001</c:v>
                </c:pt>
                <c:pt idx="1191">
                  <c:v>18.867999999999999</c:v>
                </c:pt>
                <c:pt idx="1192">
                  <c:v>18.908999999999999</c:v>
                </c:pt>
                <c:pt idx="1193">
                  <c:v>18.837</c:v>
                </c:pt>
                <c:pt idx="1194">
                  <c:v>18.86</c:v>
                </c:pt>
                <c:pt idx="1195">
                  <c:v>18.829999999999998</c:v>
                </c:pt>
                <c:pt idx="1196">
                  <c:v>18.829999999999998</c:v>
                </c:pt>
                <c:pt idx="1197">
                  <c:v>18.841000000000001</c:v>
                </c:pt>
                <c:pt idx="1198">
                  <c:v>20.484999999999999</c:v>
                </c:pt>
                <c:pt idx="1199">
                  <c:v>20.8</c:v>
                </c:pt>
                <c:pt idx="1200">
                  <c:v>20.971</c:v>
                </c:pt>
                <c:pt idx="1201">
                  <c:v>20.939</c:v>
                </c:pt>
                <c:pt idx="1202">
                  <c:v>20.873999999999999</c:v>
                </c:pt>
                <c:pt idx="1203">
                  <c:v>20.768999999999998</c:v>
                </c:pt>
                <c:pt idx="1204">
                  <c:v>20.806000000000001</c:v>
                </c:pt>
                <c:pt idx="1205">
                  <c:v>21.085000000000001</c:v>
                </c:pt>
                <c:pt idx="1206">
                  <c:v>20.901</c:v>
                </c:pt>
                <c:pt idx="1207">
                  <c:v>20.792000000000002</c:v>
                </c:pt>
                <c:pt idx="1208">
                  <c:v>20.917999999999999</c:v>
                </c:pt>
                <c:pt idx="1209">
                  <c:v>20.933</c:v>
                </c:pt>
                <c:pt idx="1210">
                  <c:v>20.785</c:v>
                </c:pt>
                <c:pt idx="1211">
                  <c:v>20.512</c:v>
                </c:pt>
                <c:pt idx="1212">
                  <c:v>20.533000000000001</c:v>
                </c:pt>
                <c:pt idx="1213">
                  <c:v>20.491</c:v>
                </c:pt>
                <c:pt idx="1214">
                  <c:v>20.286999999999999</c:v>
                </c:pt>
                <c:pt idx="1215">
                  <c:v>20.491</c:v>
                </c:pt>
                <c:pt idx="1216">
                  <c:v>20.57</c:v>
                </c:pt>
                <c:pt idx="1217">
                  <c:v>20.600999999999999</c:v>
                </c:pt>
                <c:pt idx="1218">
                  <c:v>20.213999999999999</c:v>
                </c:pt>
                <c:pt idx="1219">
                  <c:v>19.739999999999998</c:v>
                </c:pt>
                <c:pt idx="1220">
                  <c:v>19.75</c:v>
                </c:pt>
                <c:pt idx="1221">
                  <c:v>19.777999999999999</c:v>
                </c:pt>
                <c:pt idx="1222">
                  <c:v>19.709</c:v>
                </c:pt>
                <c:pt idx="1223">
                  <c:v>19.652999999999999</c:v>
                </c:pt>
                <c:pt idx="1224">
                  <c:v>19.678999999999998</c:v>
                </c:pt>
                <c:pt idx="1225">
                  <c:v>19.792000000000002</c:v>
                </c:pt>
                <c:pt idx="1226">
                  <c:v>20.167000000000002</c:v>
                </c:pt>
                <c:pt idx="1227">
                  <c:v>20.513999999999999</c:v>
                </c:pt>
                <c:pt idx="1228">
                  <c:v>20.623999999999999</c:v>
                </c:pt>
                <c:pt idx="1229">
                  <c:v>20.739000000000001</c:v>
                </c:pt>
                <c:pt idx="1230">
                  <c:v>20.8</c:v>
                </c:pt>
                <c:pt idx="1231">
                  <c:v>20.765999999999998</c:v>
                </c:pt>
                <c:pt idx="1232">
                  <c:v>20.672000000000001</c:v>
                </c:pt>
                <c:pt idx="1233">
                  <c:v>20.62</c:v>
                </c:pt>
                <c:pt idx="1234">
                  <c:v>20.515999999999998</c:v>
                </c:pt>
                <c:pt idx="1235">
                  <c:v>20.527000000000001</c:v>
                </c:pt>
                <c:pt idx="1236">
                  <c:v>20.553999999999998</c:v>
                </c:pt>
                <c:pt idx="1237">
                  <c:v>20.536999999999999</c:v>
                </c:pt>
                <c:pt idx="1238">
                  <c:v>20.518000000000001</c:v>
                </c:pt>
                <c:pt idx="1239">
                  <c:v>20.501999999999999</c:v>
                </c:pt>
                <c:pt idx="1240">
                  <c:v>20.495999999999999</c:v>
                </c:pt>
                <c:pt idx="1241">
                  <c:v>20.518000000000001</c:v>
                </c:pt>
                <c:pt idx="1242">
                  <c:v>20.536999999999999</c:v>
                </c:pt>
                <c:pt idx="1243">
                  <c:v>20.539000000000001</c:v>
                </c:pt>
                <c:pt idx="1244">
                  <c:v>20.568000000000001</c:v>
                </c:pt>
                <c:pt idx="1245">
                  <c:v>20.541</c:v>
                </c:pt>
                <c:pt idx="1246">
                  <c:v>20.518000000000001</c:v>
                </c:pt>
                <c:pt idx="1247">
                  <c:v>20.513999999999999</c:v>
                </c:pt>
                <c:pt idx="1248">
                  <c:v>20.504000000000001</c:v>
                </c:pt>
                <c:pt idx="1249">
                  <c:v>20.466999999999999</c:v>
                </c:pt>
                <c:pt idx="1250">
                  <c:v>20.3</c:v>
                </c:pt>
                <c:pt idx="1251">
                  <c:v>20.265000000000001</c:v>
                </c:pt>
                <c:pt idx="1252">
                  <c:v>20.087</c:v>
                </c:pt>
                <c:pt idx="1253">
                  <c:v>20.042000000000002</c:v>
                </c:pt>
                <c:pt idx="1254">
                  <c:v>19.716000000000001</c:v>
                </c:pt>
                <c:pt idx="1255">
                  <c:v>19.420999999999999</c:v>
                </c:pt>
                <c:pt idx="1256">
                  <c:v>18.942</c:v>
                </c:pt>
                <c:pt idx="1257">
                  <c:v>18.63</c:v>
                </c:pt>
                <c:pt idx="1258">
                  <c:v>18.242000000000001</c:v>
                </c:pt>
                <c:pt idx="1259">
                  <c:v>17.971</c:v>
                </c:pt>
                <c:pt idx="1260">
                  <c:v>17.771000000000001</c:v>
                </c:pt>
                <c:pt idx="1261">
                  <c:v>17.603999999999999</c:v>
                </c:pt>
                <c:pt idx="1262">
                  <c:v>17.423999999999999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'Lab 5'!$E$1</c:f>
              <c:strCache>
                <c:ptCount val="1"/>
                <c:pt idx="0">
                  <c:v>IRsensorTemp_C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noFill/>
              <a:ln w="9525">
                <a:solidFill>
                  <a:srgbClr val="FF0000"/>
                </a:solidFill>
              </a:ln>
              <a:effectLst/>
            </c:spPr>
          </c:marker>
          <c:xVal>
            <c:numRef>
              <c:f>'Lab 5'!$B$2:$B$1264</c:f>
              <c:numCache>
                <c:formatCode>h:mm:ss</c:formatCode>
                <c:ptCount val="1263"/>
                <c:pt idx="0">
                  <c:v>0.325162037037037</c:v>
                </c:pt>
                <c:pt idx="1">
                  <c:v>0.32517361111111115</c:v>
                </c:pt>
                <c:pt idx="2">
                  <c:v>0.32518518518518519</c:v>
                </c:pt>
                <c:pt idx="3">
                  <c:v>0.32519675925925923</c:v>
                </c:pt>
                <c:pt idx="4">
                  <c:v>0.32519675925925923</c:v>
                </c:pt>
                <c:pt idx="5">
                  <c:v>0.32520833333333332</c:v>
                </c:pt>
                <c:pt idx="6">
                  <c:v>0.32521990740740742</c:v>
                </c:pt>
                <c:pt idx="7">
                  <c:v>0.32523148148148145</c:v>
                </c:pt>
                <c:pt idx="8">
                  <c:v>0.32524305555555555</c:v>
                </c:pt>
                <c:pt idx="9">
                  <c:v>0.32525462962962964</c:v>
                </c:pt>
                <c:pt idx="10">
                  <c:v>0.32526620370370368</c:v>
                </c:pt>
                <c:pt idx="11">
                  <c:v>0.32527777777777778</c:v>
                </c:pt>
                <c:pt idx="12">
                  <c:v>0.32528935185185187</c:v>
                </c:pt>
                <c:pt idx="13">
                  <c:v>0.32530092592592591</c:v>
                </c:pt>
                <c:pt idx="14">
                  <c:v>0.3253125</c:v>
                </c:pt>
                <c:pt idx="15">
                  <c:v>0.3253240740740741</c:v>
                </c:pt>
                <c:pt idx="16">
                  <c:v>0.32533564814814814</c:v>
                </c:pt>
                <c:pt idx="17">
                  <c:v>0.32534722222222223</c:v>
                </c:pt>
                <c:pt idx="18">
                  <c:v>0.32535879629629633</c:v>
                </c:pt>
                <c:pt idx="19">
                  <c:v>0.32537037037037037</c:v>
                </c:pt>
                <c:pt idx="20">
                  <c:v>0.3253819444444444</c:v>
                </c:pt>
                <c:pt idx="21">
                  <c:v>0.32539351851851855</c:v>
                </c:pt>
                <c:pt idx="22">
                  <c:v>0.32540509259259259</c:v>
                </c:pt>
                <c:pt idx="23">
                  <c:v>0.32541666666666669</c:v>
                </c:pt>
                <c:pt idx="24">
                  <c:v>0.32542824074074073</c:v>
                </c:pt>
                <c:pt idx="25">
                  <c:v>0.32543981481481482</c:v>
                </c:pt>
                <c:pt idx="26">
                  <c:v>0.32545138888888886</c:v>
                </c:pt>
                <c:pt idx="27">
                  <c:v>0.32546296296296295</c:v>
                </c:pt>
                <c:pt idx="28">
                  <c:v>0.32641203703703703</c:v>
                </c:pt>
                <c:pt idx="29">
                  <c:v>0.32642361111111112</c:v>
                </c:pt>
                <c:pt idx="30">
                  <c:v>0.32643518518518516</c:v>
                </c:pt>
                <c:pt idx="31">
                  <c:v>0.32644675925925926</c:v>
                </c:pt>
                <c:pt idx="32">
                  <c:v>0.32645833333333335</c:v>
                </c:pt>
                <c:pt idx="33">
                  <c:v>0.32646990740740739</c:v>
                </c:pt>
                <c:pt idx="34">
                  <c:v>0.32648148148148148</c:v>
                </c:pt>
                <c:pt idx="35">
                  <c:v>0.32649305555555558</c:v>
                </c:pt>
                <c:pt idx="36">
                  <c:v>0.32650462962962962</c:v>
                </c:pt>
                <c:pt idx="37">
                  <c:v>0.32651620370370371</c:v>
                </c:pt>
                <c:pt idx="38">
                  <c:v>0.32652777777777781</c:v>
                </c:pt>
                <c:pt idx="39">
                  <c:v>0.32653935185185184</c:v>
                </c:pt>
                <c:pt idx="40">
                  <c:v>0.32655092592592594</c:v>
                </c:pt>
                <c:pt idx="41">
                  <c:v>0.32656250000000003</c:v>
                </c:pt>
                <c:pt idx="42">
                  <c:v>0.32657407407407407</c:v>
                </c:pt>
                <c:pt idx="43">
                  <c:v>0.32657407407407407</c:v>
                </c:pt>
                <c:pt idx="44">
                  <c:v>0.32658564814814817</c:v>
                </c:pt>
                <c:pt idx="45">
                  <c:v>0.32659722222222221</c:v>
                </c:pt>
                <c:pt idx="46">
                  <c:v>0.3266087962962963</c:v>
                </c:pt>
                <c:pt idx="47">
                  <c:v>0.32662037037037034</c:v>
                </c:pt>
                <c:pt idx="48">
                  <c:v>0.32663194444444443</c:v>
                </c:pt>
                <c:pt idx="49">
                  <c:v>0.32664351851851853</c:v>
                </c:pt>
                <c:pt idx="50">
                  <c:v>0.32665509259259257</c:v>
                </c:pt>
                <c:pt idx="51">
                  <c:v>0.32666666666666666</c:v>
                </c:pt>
                <c:pt idx="52">
                  <c:v>0.32667824074074076</c:v>
                </c:pt>
                <c:pt idx="53">
                  <c:v>0.32668981481481479</c:v>
                </c:pt>
                <c:pt idx="54">
                  <c:v>0.32670138888888889</c:v>
                </c:pt>
                <c:pt idx="55">
                  <c:v>0.32671296296296298</c:v>
                </c:pt>
                <c:pt idx="56">
                  <c:v>0.32672453703703702</c:v>
                </c:pt>
                <c:pt idx="57">
                  <c:v>0.32673611111111112</c:v>
                </c:pt>
                <c:pt idx="58">
                  <c:v>0.32681712962962961</c:v>
                </c:pt>
                <c:pt idx="59">
                  <c:v>0.3268287037037037</c:v>
                </c:pt>
                <c:pt idx="60">
                  <c:v>0.32684027777777774</c:v>
                </c:pt>
                <c:pt idx="61">
                  <c:v>0.32685185185185184</c:v>
                </c:pt>
                <c:pt idx="62">
                  <c:v>0.32686342592592593</c:v>
                </c:pt>
                <c:pt idx="63">
                  <c:v>0.32687499999999997</c:v>
                </c:pt>
                <c:pt idx="64">
                  <c:v>0.32687499999999997</c:v>
                </c:pt>
                <c:pt idx="65">
                  <c:v>0.32688657407407407</c:v>
                </c:pt>
                <c:pt idx="66">
                  <c:v>0.32689814814814816</c:v>
                </c:pt>
                <c:pt idx="67">
                  <c:v>0.3269097222222222</c:v>
                </c:pt>
                <c:pt idx="68">
                  <c:v>0.32692129629629629</c:v>
                </c:pt>
                <c:pt idx="69">
                  <c:v>0.32693287037037039</c:v>
                </c:pt>
                <c:pt idx="70">
                  <c:v>0.32694444444444443</c:v>
                </c:pt>
                <c:pt idx="71">
                  <c:v>0.32695601851851852</c:v>
                </c:pt>
                <c:pt idx="72">
                  <c:v>0.32696759259259262</c:v>
                </c:pt>
                <c:pt idx="73">
                  <c:v>0.32697916666666665</c:v>
                </c:pt>
                <c:pt idx="74">
                  <c:v>0.32699074074074075</c:v>
                </c:pt>
                <c:pt idx="75">
                  <c:v>0.32700231481481484</c:v>
                </c:pt>
                <c:pt idx="76">
                  <c:v>0.32701388888888888</c:v>
                </c:pt>
                <c:pt idx="77">
                  <c:v>0.32702546296296298</c:v>
                </c:pt>
                <c:pt idx="78">
                  <c:v>0.32703703703703701</c:v>
                </c:pt>
                <c:pt idx="79">
                  <c:v>0.32730324074074074</c:v>
                </c:pt>
                <c:pt idx="80">
                  <c:v>0.32731481481481484</c:v>
                </c:pt>
                <c:pt idx="81">
                  <c:v>0.32732638888888888</c:v>
                </c:pt>
                <c:pt idx="82">
                  <c:v>0.32733796296296297</c:v>
                </c:pt>
                <c:pt idx="83">
                  <c:v>0.32734953703703701</c:v>
                </c:pt>
                <c:pt idx="84">
                  <c:v>0.3273611111111111</c:v>
                </c:pt>
                <c:pt idx="85">
                  <c:v>0.3273726851851852</c:v>
                </c:pt>
                <c:pt idx="86">
                  <c:v>0.32738425925925924</c:v>
                </c:pt>
                <c:pt idx="87">
                  <c:v>0.32739583333333333</c:v>
                </c:pt>
                <c:pt idx="88">
                  <c:v>0.32740740740740742</c:v>
                </c:pt>
                <c:pt idx="89">
                  <c:v>0.32741898148148146</c:v>
                </c:pt>
                <c:pt idx="90">
                  <c:v>0.32743055555555556</c:v>
                </c:pt>
                <c:pt idx="91">
                  <c:v>0.32744212962962965</c:v>
                </c:pt>
                <c:pt idx="92">
                  <c:v>0.32745370370370369</c:v>
                </c:pt>
                <c:pt idx="93">
                  <c:v>0.32746527777777779</c:v>
                </c:pt>
                <c:pt idx="94">
                  <c:v>0.32747685185185188</c:v>
                </c:pt>
                <c:pt idx="95">
                  <c:v>0.32748842592592592</c:v>
                </c:pt>
                <c:pt idx="96">
                  <c:v>0.32750000000000001</c:v>
                </c:pt>
                <c:pt idx="97">
                  <c:v>0.32751157407407411</c:v>
                </c:pt>
                <c:pt idx="98">
                  <c:v>0.32752314814814815</c:v>
                </c:pt>
                <c:pt idx="99">
                  <c:v>0.32753472222222224</c:v>
                </c:pt>
                <c:pt idx="100">
                  <c:v>0.32754629629629628</c:v>
                </c:pt>
                <c:pt idx="101">
                  <c:v>0.32755787037037037</c:v>
                </c:pt>
                <c:pt idx="102">
                  <c:v>0.32756944444444441</c:v>
                </c:pt>
                <c:pt idx="103">
                  <c:v>0.32758101851851851</c:v>
                </c:pt>
                <c:pt idx="104">
                  <c:v>0.3275925925925926</c:v>
                </c:pt>
                <c:pt idx="105">
                  <c:v>0.32760416666666664</c:v>
                </c:pt>
                <c:pt idx="106">
                  <c:v>0.32761574074074074</c:v>
                </c:pt>
                <c:pt idx="107">
                  <c:v>0.32762731481481483</c:v>
                </c:pt>
                <c:pt idx="108">
                  <c:v>0.32763888888888887</c:v>
                </c:pt>
                <c:pt idx="109">
                  <c:v>0.32765046296296296</c:v>
                </c:pt>
                <c:pt idx="110">
                  <c:v>0.32766203703703706</c:v>
                </c:pt>
                <c:pt idx="111">
                  <c:v>0.3276736111111111</c:v>
                </c:pt>
                <c:pt idx="112">
                  <c:v>0.32768518518518519</c:v>
                </c:pt>
                <c:pt idx="113">
                  <c:v>0.32769675925925928</c:v>
                </c:pt>
                <c:pt idx="114">
                  <c:v>0.32770833333333332</c:v>
                </c:pt>
                <c:pt idx="115">
                  <c:v>0.32771990740740742</c:v>
                </c:pt>
                <c:pt idx="116">
                  <c:v>0.32773148148148151</c:v>
                </c:pt>
                <c:pt idx="117">
                  <c:v>0.32774305555555555</c:v>
                </c:pt>
                <c:pt idx="118">
                  <c:v>0.32775462962962965</c:v>
                </c:pt>
                <c:pt idx="119">
                  <c:v>0.32776620370370368</c:v>
                </c:pt>
                <c:pt idx="120">
                  <c:v>0.32777777777777778</c:v>
                </c:pt>
                <c:pt idx="121">
                  <c:v>0.32778935185185182</c:v>
                </c:pt>
                <c:pt idx="122">
                  <c:v>0.32780092592592591</c:v>
                </c:pt>
                <c:pt idx="123">
                  <c:v>0.32781250000000001</c:v>
                </c:pt>
                <c:pt idx="124">
                  <c:v>0.32782407407407405</c:v>
                </c:pt>
                <c:pt idx="125">
                  <c:v>0.32783564814814814</c:v>
                </c:pt>
                <c:pt idx="126">
                  <c:v>0.32784722222222223</c:v>
                </c:pt>
                <c:pt idx="127">
                  <c:v>0.32785879629629627</c:v>
                </c:pt>
                <c:pt idx="128">
                  <c:v>0.32818287037037036</c:v>
                </c:pt>
                <c:pt idx="129">
                  <c:v>0.32819444444444446</c:v>
                </c:pt>
                <c:pt idx="130">
                  <c:v>0.32820601851851855</c:v>
                </c:pt>
                <c:pt idx="131">
                  <c:v>0.32821759259259259</c:v>
                </c:pt>
                <c:pt idx="132">
                  <c:v>0.32822916666666663</c:v>
                </c:pt>
                <c:pt idx="133">
                  <c:v>0.32824074074074078</c:v>
                </c:pt>
                <c:pt idx="134">
                  <c:v>0.32825231481481482</c:v>
                </c:pt>
                <c:pt idx="135">
                  <c:v>0.32826388888888891</c:v>
                </c:pt>
                <c:pt idx="136">
                  <c:v>0.32827546296296295</c:v>
                </c:pt>
                <c:pt idx="137">
                  <c:v>0.32828703703703704</c:v>
                </c:pt>
                <c:pt idx="138">
                  <c:v>0.32829861111111108</c:v>
                </c:pt>
                <c:pt idx="139">
                  <c:v>0.32831018518518518</c:v>
                </c:pt>
                <c:pt idx="140">
                  <c:v>0.32832175925925927</c:v>
                </c:pt>
                <c:pt idx="141">
                  <c:v>0.32833333333333331</c:v>
                </c:pt>
                <c:pt idx="142">
                  <c:v>0.3283449074074074</c:v>
                </c:pt>
                <c:pt idx="143">
                  <c:v>0.3283564814814815</c:v>
                </c:pt>
                <c:pt idx="144">
                  <c:v>0.32836805555555554</c:v>
                </c:pt>
                <c:pt idx="145">
                  <c:v>0.32837962962962963</c:v>
                </c:pt>
                <c:pt idx="146">
                  <c:v>0.32839120370370373</c:v>
                </c:pt>
                <c:pt idx="147">
                  <c:v>0.32840277777777777</c:v>
                </c:pt>
                <c:pt idx="148">
                  <c:v>0.32841435185185186</c:v>
                </c:pt>
                <c:pt idx="149">
                  <c:v>0.32842592592592595</c:v>
                </c:pt>
                <c:pt idx="150">
                  <c:v>0.32843749999999999</c:v>
                </c:pt>
                <c:pt idx="151">
                  <c:v>0.32844907407407409</c:v>
                </c:pt>
                <c:pt idx="152">
                  <c:v>0.32846064814814818</c:v>
                </c:pt>
                <c:pt idx="153">
                  <c:v>0.32847222222222222</c:v>
                </c:pt>
                <c:pt idx="154">
                  <c:v>0.32848379629629632</c:v>
                </c:pt>
                <c:pt idx="155">
                  <c:v>0.32849537037037035</c:v>
                </c:pt>
                <c:pt idx="156">
                  <c:v>0.32850694444444445</c:v>
                </c:pt>
                <c:pt idx="157">
                  <c:v>0.32851851851851849</c:v>
                </c:pt>
                <c:pt idx="158">
                  <c:v>0.32853009259259258</c:v>
                </c:pt>
                <c:pt idx="159">
                  <c:v>0.32854166666666668</c:v>
                </c:pt>
                <c:pt idx="160">
                  <c:v>0.32855324074074072</c:v>
                </c:pt>
                <c:pt idx="161">
                  <c:v>0.32856481481481481</c:v>
                </c:pt>
                <c:pt idx="162">
                  <c:v>0.3285763888888889</c:v>
                </c:pt>
                <c:pt idx="163">
                  <c:v>0.32858796296296294</c:v>
                </c:pt>
                <c:pt idx="164">
                  <c:v>0.32859953703703704</c:v>
                </c:pt>
                <c:pt idx="165">
                  <c:v>0.32861111111111113</c:v>
                </c:pt>
                <c:pt idx="166">
                  <c:v>0.32862268518518517</c:v>
                </c:pt>
                <c:pt idx="167">
                  <c:v>0.32863425925925926</c:v>
                </c:pt>
                <c:pt idx="168">
                  <c:v>0.32864583333333336</c:v>
                </c:pt>
                <c:pt idx="169">
                  <c:v>0.3286574074074074</c:v>
                </c:pt>
                <c:pt idx="170">
                  <c:v>0.32866898148148149</c:v>
                </c:pt>
                <c:pt idx="171">
                  <c:v>0.32868055555555559</c:v>
                </c:pt>
                <c:pt idx="172">
                  <c:v>0.32869212962962963</c:v>
                </c:pt>
                <c:pt idx="173">
                  <c:v>0.32870370370370372</c:v>
                </c:pt>
                <c:pt idx="174">
                  <c:v>0.32871527777777776</c:v>
                </c:pt>
                <c:pt idx="175">
                  <c:v>0.32872685185185185</c:v>
                </c:pt>
                <c:pt idx="176">
                  <c:v>0.32893518518518516</c:v>
                </c:pt>
                <c:pt idx="177">
                  <c:v>0.32894675925925926</c:v>
                </c:pt>
                <c:pt idx="178">
                  <c:v>0.3289583333333333</c:v>
                </c:pt>
                <c:pt idx="179">
                  <c:v>0.32896990740740745</c:v>
                </c:pt>
                <c:pt idx="180">
                  <c:v>0.32898148148148149</c:v>
                </c:pt>
                <c:pt idx="181">
                  <c:v>0.32899305555555552</c:v>
                </c:pt>
                <c:pt idx="182">
                  <c:v>0.32900462962962962</c:v>
                </c:pt>
                <c:pt idx="183">
                  <c:v>0.32901620370370371</c:v>
                </c:pt>
                <c:pt idx="184">
                  <c:v>0.32902777777777775</c:v>
                </c:pt>
                <c:pt idx="185">
                  <c:v>0.32903935185185185</c:v>
                </c:pt>
                <c:pt idx="186">
                  <c:v>0.32905092592592594</c:v>
                </c:pt>
                <c:pt idx="187">
                  <c:v>0.32906249999999998</c:v>
                </c:pt>
                <c:pt idx="188">
                  <c:v>0.32907407407407407</c:v>
                </c:pt>
                <c:pt idx="189">
                  <c:v>0.32908564814814817</c:v>
                </c:pt>
                <c:pt idx="190">
                  <c:v>0.32909722222222221</c:v>
                </c:pt>
                <c:pt idx="191">
                  <c:v>0.3291087962962963</c:v>
                </c:pt>
                <c:pt idx="192">
                  <c:v>0.3291203703703704</c:v>
                </c:pt>
                <c:pt idx="193">
                  <c:v>0.32913194444444444</c:v>
                </c:pt>
                <c:pt idx="194">
                  <c:v>0.32914351851851853</c:v>
                </c:pt>
                <c:pt idx="195">
                  <c:v>0.32915509259259262</c:v>
                </c:pt>
                <c:pt idx="196">
                  <c:v>0.32916666666666666</c:v>
                </c:pt>
                <c:pt idx="197">
                  <c:v>0.3291782407407407</c:v>
                </c:pt>
                <c:pt idx="198">
                  <c:v>0.32918981481481485</c:v>
                </c:pt>
                <c:pt idx="199">
                  <c:v>0.32920138888888889</c:v>
                </c:pt>
                <c:pt idx="200">
                  <c:v>0.32921296296296299</c:v>
                </c:pt>
                <c:pt idx="201">
                  <c:v>0.32922453703703702</c:v>
                </c:pt>
                <c:pt idx="202">
                  <c:v>0.32923611111111112</c:v>
                </c:pt>
                <c:pt idx="203">
                  <c:v>0.32924768518518516</c:v>
                </c:pt>
                <c:pt idx="204">
                  <c:v>0.32925925925925925</c:v>
                </c:pt>
                <c:pt idx="205">
                  <c:v>0.32927083333333335</c:v>
                </c:pt>
                <c:pt idx="206">
                  <c:v>0.32928240740740738</c:v>
                </c:pt>
                <c:pt idx="207">
                  <c:v>0.32929398148148148</c:v>
                </c:pt>
                <c:pt idx="208">
                  <c:v>0.32930555555555557</c:v>
                </c:pt>
                <c:pt idx="209">
                  <c:v>0.32931712962962961</c:v>
                </c:pt>
                <c:pt idx="210">
                  <c:v>0.32932870370370371</c:v>
                </c:pt>
                <c:pt idx="211">
                  <c:v>0.3293402777777778</c:v>
                </c:pt>
                <c:pt idx="212">
                  <c:v>0.32935185185185184</c:v>
                </c:pt>
                <c:pt idx="213">
                  <c:v>0.32936342592592593</c:v>
                </c:pt>
                <c:pt idx="214">
                  <c:v>0.32937500000000003</c:v>
                </c:pt>
                <c:pt idx="215">
                  <c:v>0.32938657407407407</c:v>
                </c:pt>
                <c:pt idx="216">
                  <c:v>0.32939814814814816</c:v>
                </c:pt>
                <c:pt idx="217">
                  <c:v>0.32940972222222226</c:v>
                </c:pt>
                <c:pt idx="218">
                  <c:v>0.32980324074074074</c:v>
                </c:pt>
                <c:pt idx="219">
                  <c:v>0.32981481481481484</c:v>
                </c:pt>
                <c:pt idx="220">
                  <c:v>0.32982638888888888</c:v>
                </c:pt>
                <c:pt idx="221">
                  <c:v>0.32983796296296297</c:v>
                </c:pt>
                <c:pt idx="222">
                  <c:v>0.32984953703703707</c:v>
                </c:pt>
                <c:pt idx="223">
                  <c:v>0.3298611111111111</c:v>
                </c:pt>
                <c:pt idx="224">
                  <c:v>0.3298726851851852</c:v>
                </c:pt>
                <c:pt idx="225">
                  <c:v>0.32988425925925924</c:v>
                </c:pt>
                <c:pt idx="226">
                  <c:v>0.32989583333333333</c:v>
                </c:pt>
                <c:pt idx="227">
                  <c:v>0.32990740740740737</c:v>
                </c:pt>
                <c:pt idx="228">
                  <c:v>0.32991898148148152</c:v>
                </c:pt>
                <c:pt idx="229">
                  <c:v>0.32993055555555556</c:v>
                </c:pt>
                <c:pt idx="230">
                  <c:v>0.3299421296296296</c:v>
                </c:pt>
                <c:pt idx="231">
                  <c:v>0.32995370370370369</c:v>
                </c:pt>
                <c:pt idx="232">
                  <c:v>0.32996527777777779</c:v>
                </c:pt>
                <c:pt idx="233">
                  <c:v>0.32997685185185183</c:v>
                </c:pt>
                <c:pt idx="234">
                  <c:v>0.32998842592592592</c:v>
                </c:pt>
                <c:pt idx="235">
                  <c:v>0.33</c:v>
                </c:pt>
                <c:pt idx="236">
                  <c:v>0.33001157407407405</c:v>
                </c:pt>
                <c:pt idx="237">
                  <c:v>0.33002314814814815</c:v>
                </c:pt>
                <c:pt idx="238">
                  <c:v>0.33003472222222224</c:v>
                </c:pt>
                <c:pt idx="239">
                  <c:v>0.33004629629629628</c:v>
                </c:pt>
                <c:pt idx="240">
                  <c:v>0.33005787037037038</c:v>
                </c:pt>
                <c:pt idx="241">
                  <c:v>0.33006944444444447</c:v>
                </c:pt>
                <c:pt idx="242">
                  <c:v>0.33008101851851851</c:v>
                </c:pt>
                <c:pt idx="243">
                  <c:v>0.3300925925925926</c:v>
                </c:pt>
                <c:pt idx="244">
                  <c:v>0.3301041666666667</c:v>
                </c:pt>
                <c:pt idx="245">
                  <c:v>0.33011574074074074</c:v>
                </c:pt>
                <c:pt idx="246">
                  <c:v>0.33012731481481478</c:v>
                </c:pt>
                <c:pt idx="247">
                  <c:v>0.33013888888888893</c:v>
                </c:pt>
                <c:pt idx="248">
                  <c:v>0.33015046296296297</c:v>
                </c:pt>
                <c:pt idx="249">
                  <c:v>0.330162037037037</c:v>
                </c:pt>
                <c:pt idx="250">
                  <c:v>0.3301736111111111</c:v>
                </c:pt>
                <c:pt idx="251">
                  <c:v>0.33018518518518519</c:v>
                </c:pt>
                <c:pt idx="252">
                  <c:v>0.33019675925925923</c:v>
                </c:pt>
                <c:pt idx="253">
                  <c:v>0.33020833333333333</c:v>
                </c:pt>
                <c:pt idx="254">
                  <c:v>0.33021990740740742</c:v>
                </c:pt>
                <c:pt idx="255">
                  <c:v>0.33021990740740742</c:v>
                </c:pt>
                <c:pt idx="256">
                  <c:v>0.33023148148148146</c:v>
                </c:pt>
                <c:pt idx="257">
                  <c:v>0.33053240740740741</c:v>
                </c:pt>
                <c:pt idx="258">
                  <c:v>0.33054398148148151</c:v>
                </c:pt>
                <c:pt idx="259">
                  <c:v>0.33055555555555555</c:v>
                </c:pt>
                <c:pt idx="260">
                  <c:v>0.33056712962962964</c:v>
                </c:pt>
                <c:pt idx="261">
                  <c:v>0.33057870370370374</c:v>
                </c:pt>
                <c:pt idx="262">
                  <c:v>0.33059027777777777</c:v>
                </c:pt>
                <c:pt idx="263">
                  <c:v>0.33060185185185187</c:v>
                </c:pt>
                <c:pt idx="264">
                  <c:v>0.33061342592592591</c:v>
                </c:pt>
                <c:pt idx="265">
                  <c:v>0.330625</c:v>
                </c:pt>
                <c:pt idx="266">
                  <c:v>0.33063657407407404</c:v>
                </c:pt>
                <c:pt idx="267">
                  <c:v>0.33064814814814814</c:v>
                </c:pt>
                <c:pt idx="268">
                  <c:v>0.33065972222222223</c:v>
                </c:pt>
                <c:pt idx="269">
                  <c:v>0.33067129629629627</c:v>
                </c:pt>
                <c:pt idx="270">
                  <c:v>0.33068287037037036</c:v>
                </c:pt>
                <c:pt idx="271">
                  <c:v>0.33069444444444446</c:v>
                </c:pt>
                <c:pt idx="272">
                  <c:v>0.3307060185185185</c:v>
                </c:pt>
                <c:pt idx="273">
                  <c:v>0.33071759259259259</c:v>
                </c:pt>
                <c:pt idx="274">
                  <c:v>0.33072916666666669</c:v>
                </c:pt>
                <c:pt idx="275">
                  <c:v>0.33074074074074072</c:v>
                </c:pt>
                <c:pt idx="276">
                  <c:v>0.33075231481481482</c:v>
                </c:pt>
                <c:pt idx="277">
                  <c:v>0.33076388888888891</c:v>
                </c:pt>
                <c:pt idx="278">
                  <c:v>0.33077546296296295</c:v>
                </c:pt>
                <c:pt idx="279">
                  <c:v>0.33078703703703705</c:v>
                </c:pt>
                <c:pt idx="280">
                  <c:v>0.33079861111111114</c:v>
                </c:pt>
                <c:pt idx="281">
                  <c:v>0.33081018518518518</c:v>
                </c:pt>
                <c:pt idx="282">
                  <c:v>0.33082175925925927</c:v>
                </c:pt>
                <c:pt idx="283">
                  <c:v>0.33083333333333331</c:v>
                </c:pt>
                <c:pt idx="284">
                  <c:v>0.33084490740740741</c:v>
                </c:pt>
                <c:pt idx="285">
                  <c:v>0.33085648148148145</c:v>
                </c:pt>
                <c:pt idx="286">
                  <c:v>0.3308680555555556</c:v>
                </c:pt>
                <c:pt idx="287">
                  <c:v>0.33087962962962963</c:v>
                </c:pt>
                <c:pt idx="288">
                  <c:v>0.33089120370370367</c:v>
                </c:pt>
                <c:pt idx="289">
                  <c:v>0.33090277777777777</c:v>
                </c:pt>
                <c:pt idx="290">
                  <c:v>0.33091435185185186</c:v>
                </c:pt>
                <c:pt idx="291">
                  <c:v>0.33091435185185186</c:v>
                </c:pt>
                <c:pt idx="292">
                  <c:v>0.3309259259259259</c:v>
                </c:pt>
                <c:pt idx="293">
                  <c:v>0.3309375</c:v>
                </c:pt>
                <c:pt idx="294">
                  <c:v>0.33094907407407409</c:v>
                </c:pt>
                <c:pt idx="295">
                  <c:v>0.33096064814814813</c:v>
                </c:pt>
                <c:pt idx="296">
                  <c:v>0.33097222222222222</c:v>
                </c:pt>
                <c:pt idx="297">
                  <c:v>0.33098379629629632</c:v>
                </c:pt>
                <c:pt idx="298">
                  <c:v>0.33099537037037036</c:v>
                </c:pt>
                <c:pt idx="299">
                  <c:v>0.33133101851851854</c:v>
                </c:pt>
                <c:pt idx="300">
                  <c:v>0.33134259259259258</c:v>
                </c:pt>
                <c:pt idx="301">
                  <c:v>0.33135416666666667</c:v>
                </c:pt>
                <c:pt idx="302">
                  <c:v>0.33136574074074071</c:v>
                </c:pt>
                <c:pt idx="303">
                  <c:v>0.33137731481481481</c:v>
                </c:pt>
                <c:pt idx="304">
                  <c:v>0.3313888888888889</c:v>
                </c:pt>
                <c:pt idx="305">
                  <c:v>0.33140046296296294</c:v>
                </c:pt>
                <c:pt idx="306">
                  <c:v>0.33141203703703703</c:v>
                </c:pt>
                <c:pt idx="307">
                  <c:v>0.33142361111111113</c:v>
                </c:pt>
                <c:pt idx="308">
                  <c:v>0.33143518518518517</c:v>
                </c:pt>
                <c:pt idx="309">
                  <c:v>0.33144675925925926</c:v>
                </c:pt>
                <c:pt idx="310">
                  <c:v>0.33145833333333335</c:v>
                </c:pt>
                <c:pt idx="311">
                  <c:v>0.33146990740740739</c:v>
                </c:pt>
                <c:pt idx="312">
                  <c:v>0.33148148148148149</c:v>
                </c:pt>
                <c:pt idx="313">
                  <c:v>0.33149305555555558</c:v>
                </c:pt>
                <c:pt idx="314">
                  <c:v>0.33150462962962962</c:v>
                </c:pt>
                <c:pt idx="315">
                  <c:v>0.33151620370370372</c:v>
                </c:pt>
                <c:pt idx="316">
                  <c:v>0.33152777777777781</c:v>
                </c:pt>
                <c:pt idx="317">
                  <c:v>0.33153935185185185</c:v>
                </c:pt>
                <c:pt idx="318">
                  <c:v>0.33155092592592594</c:v>
                </c:pt>
                <c:pt idx="319">
                  <c:v>0.33156249999999998</c:v>
                </c:pt>
                <c:pt idx="320">
                  <c:v>0.33157407407407408</c:v>
                </c:pt>
                <c:pt idx="321">
                  <c:v>0.33158564814814812</c:v>
                </c:pt>
                <c:pt idx="322">
                  <c:v>0.33159722222222221</c:v>
                </c:pt>
                <c:pt idx="323">
                  <c:v>0.3316087962962963</c:v>
                </c:pt>
                <c:pt idx="324">
                  <c:v>0.33162037037037034</c:v>
                </c:pt>
                <c:pt idx="325">
                  <c:v>0.33163194444444444</c:v>
                </c:pt>
                <c:pt idx="326">
                  <c:v>0.33164351851851853</c:v>
                </c:pt>
                <c:pt idx="327">
                  <c:v>0.33165509259259257</c:v>
                </c:pt>
                <c:pt idx="328">
                  <c:v>0.33166666666666667</c:v>
                </c:pt>
                <c:pt idx="329">
                  <c:v>0.33166666666666667</c:v>
                </c:pt>
                <c:pt idx="330">
                  <c:v>0.33167824074074076</c:v>
                </c:pt>
                <c:pt idx="331">
                  <c:v>0.3316898148148148</c:v>
                </c:pt>
                <c:pt idx="332">
                  <c:v>0.33170138888888889</c:v>
                </c:pt>
                <c:pt idx="333">
                  <c:v>0.33171296296296299</c:v>
                </c:pt>
                <c:pt idx="334">
                  <c:v>0.33172453703703703</c:v>
                </c:pt>
                <c:pt idx="335">
                  <c:v>0.33173611111111112</c:v>
                </c:pt>
                <c:pt idx="336">
                  <c:v>0.33174768518518521</c:v>
                </c:pt>
                <c:pt idx="337">
                  <c:v>0.33175925925925925</c:v>
                </c:pt>
                <c:pt idx="338">
                  <c:v>0.33177083333333335</c:v>
                </c:pt>
                <c:pt idx="339">
                  <c:v>0.33178240740740739</c:v>
                </c:pt>
                <c:pt idx="340">
                  <c:v>0.33179398148148148</c:v>
                </c:pt>
                <c:pt idx="341">
                  <c:v>0.33180555555555552</c:v>
                </c:pt>
                <c:pt idx="342">
                  <c:v>0.33181712962962967</c:v>
                </c:pt>
                <c:pt idx="343">
                  <c:v>0.33182870370370371</c:v>
                </c:pt>
                <c:pt idx="344">
                  <c:v>0.33184027777777775</c:v>
                </c:pt>
                <c:pt idx="345">
                  <c:v>0.33185185185185184</c:v>
                </c:pt>
                <c:pt idx="346">
                  <c:v>0.33186342592592594</c:v>
                </c:pt>
                <c:pt idx="347">
                  <c:v>0.33187499999999998</c:v>
                </c:pt>
                <c:pt idx="348">
                  <c:v>0.33188657407407407</c:v>
                </c:pt>
                <c:pt idx="349">
                  <c:v>0.33189814814814816</c:v>
                </c:pt>
                <c:pt idx="350">
                  <c:v>0.3319097222222222</c:v>
                </c:pt>
                <c:pt idx="351">
                  <c:v>0.3319212962962963</c:v>
                </c:pt>
                <c:pt idx="352">
                  <c:v>0.33193287037037039</c:v>
                </c:pt>
                <c:pt idx="353">
                  <c:v>0.33423611111111112</c:v>
                </c:pt>
                <c:pt idx="354">
                  <c:v>0.33424768518518522</c:v>
                </c:pt>
                <c:pt idx="355">
                  <c:v>0.33425925925925926</c:v>
                </c:pt>
                <c:pt idx="356">
                  <c:v>0.33427083333333335</c:v>
                </c:pt>
                <c:pt idx="357">
                  <c:v>0.33428240740740739</c:v>
                </c:pt>
                <c:pt idx="358">
                  <c:v>0.33429398148148143</c:v>
                </c:pt>
                <c:pt idx="359">
                  <c:v>0.33430555555555558</c:v>
                </c:pt>
                <c:pt idx="360">
                  <c:v>0.33431712962962962</c:v>
                </c:pt>
                <c:pt idx="361">
                  <c:v>0.33432870370370371</c:v>
                </c:pt>
                <c:pt idx="362">
                  <c:v>0.33434027777777775</c:v>
                </c:pt>
                <c:pt idx="363">
                  <c:v>0.33435185185185184</c:v>
                </c:pt>
                <c:pt idx="364">
                  <c:v>0.33436342592592588</c:v>
                </c:pt>
                <c:pt idx="365">
                  <c:v>0.33437500000000003</c:v>
                </c:pt>
                <c:pt idx="366">
                  <c:v>0.33438657407407407</c:v>
                </c:pt>
                <c:pt idx="367">
                  <c:v>0.33439814814814817</c:v>
                </c:pt>
                <c:pt idx="368">
                  <c:v>0.33440972222222221</c:v>
                </c:pt>
                <c:pt idx="369">
                  <c:v>0.3344212962962963</c:v>
                </c:pt>
                <c:pt idx="370">
                  <c:v>0.33443287037037034</c:v>
                </c:pt>
                <c:pt idx="371">
                  <c:v>0.33444444444444449</c:v>
                </c:pt>
                <c:pt idx="372">
                  <c:v>0.33445601851851853</c:v>
                </c:pt>
                <c:pt idx="373">
                  <c:v>0.33446759259259262</c:v>
                </c:pt>
                <c:pt idx="374">
                  <c:v>0.33447916666666666</c:v>
                </c:pt>
                <c:pt idx="375">
                  <c:v>0.33449074074074076</c:v>
                </c:pt>
                <c:pt idx="376">
                  <c:v>0.33450231481481479</c:v>
                </c:pt>
                <c:pt idx="377">
                  <c:v>0.33451388888888894</c:v>
                </c:pt>
                <c:pt idx="378">
                  <c:v>0.33452546296296298</c:v>
                </c:pt>
                <c:pt idx="379">
                  <c:v>0.33453703703703702</c:v>
                </c:pt>
                <c:pt idx="380">
                  <c:v>0.33454861111111112</c:v>
                </c:pt>
                <c:pt idx="381">
                  <c:v>0.33456018518518515</c:v>
                </c:pt>
                <c:pt idx="382">
                  <c:v>0.33457175925925925</c:v>
                </c:pt>
                <c:pt idx="383">
                  <c:v>0.33458333333333329</c:v>
                </c:pt>
                <c:pt idx="384">
                  <c:v>0.33459490740740744</c:v>
                </c:pt>
                <c:pt idx="385">
                  <c:v>0.33460648148148148</c:v>
                </c:pt>
                <c:pt idx="386">
                  <c:v>0.33461805555555557</c:v>
                </c:pt>
                <c:pt idx="387">
                  <c:v>0.33461805555555557</c:v>
                </c:pt>
                <c:pt idx="388">
                  <c:v>0.33462962962962961</c:v>
                </c:pt>
                <c:pt idx="389">
                  <c:v>0.3346412037037037</c:v>
                </c:pt>
                <c:pt idx="390">
                  <c:v>0.33465277777777774</c:v>
                </c:pt>
                <c:pt idx="391">
                  <c:v>0.33466435185185189</c:v>
                </c:pt>
                <c:pt idx="392">
                  <c:v>0.33467592592592593</c:v>
                </c:pt>
                <c:pt idx="393">
                  <c:v>0.33468750000000003</c:v>
                </c:pt>
                <c:pt idx="394">
                  <c:v>0.33469907407407407</c:v>
                </c:pt>
                <c:pt idx="395">
                  <c:v>0.33471064814814816</c:v>
                </c:pt>
                <c:pt idx="396">
                  <c:v>0.3347222222222222</c:v>
                </c:pt>
                <c:pt idx="397">
                  <c:v>0.33473379629629635</c:v>
                </c:pt>
                <c:pt idx="398">
                  <c:v>0.33523148148148146</c:v>
                </c:pt>
                <c:pt idx="399">
                  <c:v>0.3352430555555555</c:v>
                </c:pt>
                <c:pt idx="400">
                  <c:v>0.33525462962962965</c:v>
                </c:pt>
                <c:pt idx="401">
                  <c:v>0.33526620370370369</c:v>
                </c:pt>
                <c:pt idx="402">
                  <c:v>0.33527777777777779</c:v>
                </c:pt>
                <c:pt idx="403">
                  <c:v>0.33528935185185182</c:v>
                </c:pt>
                <c:pt idx="404">
                  <c:v>0.33530092592592592</c:v>
                </c:pt>
                <c:pt idx="405">
                  <c:v>0.33531249999999996</c:v>
                </c:pt>
                <c:pt idx="406">
                  <c:v>0.33532407407407411</c:v>
                </c:pt>
                <c:pt idx="407">
                  <c:v>0.33533564814814815</c:v>
                </c:pt>
                <c:pt idx="408">
                  <c:v>0.33534722222222224</c:v>
                </c:pt>
                <c:pt idx="409">
                  <c:v>0.33535879629629628</c:v>
                </c:pt>
                <c:pt idx="410">
                  <c:v>0.33535879629629628</c:v>
                </c:pt>
                <c:pt idx="411">
                  <c:v>0.33537037037037037</c:v>
                </c:pt>
                <c:pt idx="412">
                  <c:v>0.33538194444444441</c:v>
                </c:pt>
                <c:pt idx="413">
                  <c:v>0.33539351851851856</c:v>
                </c:pt>
                <c:pt idx="414">
                  <c:v>0.3354050925925926</c:v>
                </c:pt>
                <c:pt idx="415">
                  <c:v>0.3354166666666667</c:v>
                </c:pt>
                <c:pt idx="416">
                  <c:v>0.33542824074074074</c:v>
                </c:pt>
                <c:pt idx="417">
                  <c:v>0.33543981481481483</c:v>
                </c:pt>
                <c:pt idx="418">
                  <c:v>0.33545138888888887</c:v>
                </c:pt>
                <c:pt idx="419">
                  <c:v>0.33546296296296302</c:v>
                </c:pt>
                <c:pt idx="420">
                  <c:v>0.33547453703703706</c:v>
                </c:pt>
                <c:pt idx="421">
                  <c:v>0.3354861111111111</c:v>
                </c:pt>
                <c:pt idx="422">
                  <c:v>0.33549768518518519</c:v>
                </c:pt>
                <c:pt idx="423">
                  <c:v>0.33550925925925923</c:v>
                </c:pt>
                <c:pt idx="424">
                  <c:v>0.33552083333333332</c:v>
                </c:pt>
                <c:pt idx="425">
                  <c:v>0.33553240740740736</c:v>
                </c:pt>
                <c:pt idx="426">
                  <c:v>0.33554398148148151</c:v>
                </c:pt>
                <c:pt idx="427">
                  <c:v>0.33555555555555555</c:v>
                </c:pt>
                <c:pt idx="428">
                  <c:v>0.33556712962962965</c:v>
                </c:pt>
                <c:pt idx="429">
                  <c:v>0.33557870370370368</c:v>
                </c:pt>
                <c:pt idx="430">
                  <c:v>0.33590277777777783</c:v>
                </c:pt>
                <c:pt idx="431">
                  <c:v>0.33591435185185187</c:v>
                </c:pt>
                <c:pt idx="432">
                  <c:v>0.33592592592592596</c:v>
                </c:pt>
                <c:pt idx="433">
                  <c:v>0.3359375</c:v>
                </c:pt>
                <c:pt idx="434">
                  <c:v>0.33594907407407404</c:v>
                </c:pt>
                <c:pt idx="435">
                  <c:v>0.33596064814814813</c:v>
                </c:pt>
                <c:pt idx="436">
                  <c:v>0.33597222222222217</c:v>
                </c:pt>
                <c:pt idx="437">
                  <c:v>0.33598379629629632</c:v>
                </c:pt>
                <c:pt idx="438">
                  <c:v>0.33599537037037036</c:v>
                </c:pt>
                <c:pt idx="439">
                  <c:v>0.33600694444444446</c:v>
                </c:pt>
                <c:pt idx="440">
                  <c:v>0.33601851851851849</c:v>
                </c:pt>
                <c:pt idx="441">
                  <c:v>0.33603009259259259</c:v>
                </c:pt>
                <c:pt idx="442">
                  <c:v>0.33604166666666663</c:v>
                </c:pt>
                <c:pt idx="443">
                  <c:v>0.33605324074074078</c:v>
                </c:pt>
                <c:pt idx="444">
                  <c:v>0.33606481481481482</c:v>
                </c:pt>
                <c:pt idx="445">
                  <c:v>0.33607638888888891</c:v>
                </c:pt>
                <c:pt idx="446">
                  <c:v>0.33608796296296295</c:v>
                </c:pt>
                <c:pt idx="447">
                  <c:v>0.33609953703703704</c:v>
                </c:pt>
                <c:pt idx="448">
                  <c:v>0.33611111111111108</c:v>
                </c:pt>
                <c:pt idx="449">
                  <c:v>0.33612268518518523</c:v>
                </c:pt>
                <c:pt idx="450">
                  <c:v>0.33613425925925927</c:v>
                </c:pt>
                <c:pt idx="451">
                  <c:v>0.33614583333333337</c:v>
                </c:pt>
                <c:pt idx="452">
                  <c:v>0.3361574074074074</c:v>
                </c:pt>
                <c:pt idx="453">
                  <c:v>0.3361689814814815</c:v>
                </c:pt>
                <c:pt idx="454">
                  <c:v>0.33618055555555554</c:v>
                </c:pt>
                <c:pt idx="455">
                  <c:v>0.33619212962962958</c:v>
                </c:pt>
                <c:pt idx="456">
                  <c:v>0.33620370370370373</c:v>
                </c:pt>
                <c:pt idx="457">
                  <c:v>0.33621527777777777</c:v>
                </c:pt>
                <c:pt idx="458">
                  <c:v>0.33622685185185186</c:v>
                </c:pt>
                <c:pt idx="459">
                  <c:v>0.3362384259259259</c:v>
                </c:pt>
                <c:pt idx="460">
                  <c:v>0.33624999999999999</c:v>
                </c:pt>
                <c:pt idx="461">
                  <c:v>0.33626157407407403</c:v>
                </c:pt>
                <c:pt idx="462">
                  <c:v>0.33627314814814818</c:v>
                </c:pt>
                <c:pt idx="463">
                  <c:v>0.33627314814814818</c:v>
                </c:pt>
                <c:pt idx="464">
                  <c:v>0.33628472222222222</c:v>
                </c:pt>
                <c:pt idx="465">
                  <c:v>0.33659722222222221</c:v>
                </c:pt>
                <c:pt idx="466">
                  <c:v>0.33660879629629631</c:v>
                </c:pt>
                <c:pt idx="467">
                  <c:v>0.33662037037037035</c:v>
                </c:pt>
                <c:pt idx="468">
                  <c:v>0.3366319444444445</c:v>
                </c:pt>
                <c:pt idx="469">
                  <c:v>0.33664351851851854</c:v>
                </c:pt>
                <c:pt idx="470">
                  <c:v>0.33665509259259258</c:v>
                </c:pt>
                <c:pt idx="471">
                  <c:v>0.33666666666666667</c:v>
                </c:pt>
                <c:pt idx="472">
                  <c:v>0.33667824074074071</c:v>
                </c:pt>
                <c:pt idx="473">
                  <c:v>0.3366898148148148</c:v>
                </c:pt>
                <c:pt idx="474">
                  <c:v>0.33670138888888884</c:v>
                </c:pt>
                <c:pt idx="475">
                  <c:v>0.33671296296296299</c:v>
                </c:pt>
                <c:pt idx="476">
                  <c:v>0.33672453703703703</c:v>
                </c:pt>
                <c:pt idx="477">
                  <c:v>0.33673611111111112</c:v>
                </c:pt>
                <c:pt idx="478">
                  <c:v>0.33674768518518516</c:v>
                </c:pt>
                <c:pt idx="479">
                  <c:v>0.33675925925925926</c:v>
                </c:pt>
                <c:pt idx="480">
                  <c:v>0.3367708333333333</c:v>
                </c:pt>
                <c:pt idx="481">
                  <c:v>0.33678240740740745</c:v>
                </c:pt>
                <c:pt idx="482">
                  <c:v>0.33679398148148149</c:v>
                </c:pt>
                <c:pt idx="483">
                  <c:v>0.33680555555555558</c:v>
                </c:pt>
                <c:pt idx="484">
                  <c:v>0.33681712962962962</c:v>
                </c:pt>
                <c:pt idx="485">
                  <c:v>0.33682870370370371</c:v>
                </c:pt>
                <c:pt idx="486">
                  <c:v>0.33684027777777775</c:v>
                </c:pt>
                <c:pt idx="487">
                  <c:v>0.33684027777777775</c:v>
                </c:pt>
                <c:pt idx="488">
                  <c:v>0.3368518518518519</c:v>
                </c:pt>
                <c:pt idx="489">
                  <c:v>0.33686342592592594</c:v>
                </c:pt>
                <c:pt idx="490">
                  <c:v>0.33687500000000004</c:v>
                </c:pt>
                <c:pt idx="491">
                  <c:v>0.33688657407407407</c:v>
                </c:pt>
                <c:pt idx="492">
                  <c:v>0.33689814814814811</c:v>
                </c:pt>
                <c:pt idx="493">
                  <c:v>0.33690972222222221</c:v>
                </c:pt>
                <c:pt idx="494">
                  <c:v>0.33692129629629625</c:v>
                </c:pt>
                <c:pt idx="495">
                  <c:v>0.3369328703703704</c:v>
                </c:pt>
                <c:pt idx="496">
                  <c:v>0.33694444444444444</c:v>
                </c:pt>
                <c:pt idx="497">
                  <c:v>0.33695601851851853</c:v>
                </c:pt>
                <c:pt idx="498">
                  <c:v>0.33696759259259257</c:v>
                </c:pt>
                <c:pt idx="499">
                  <c:v>0.33697916666666666</c:v>
                </c:pt>
                <c:pt idx="500">
                  <c:v>0.3369907407407407</c:v>
                </c:pt>
                <c:pt idx="501">
                  <c:v>0.33739583333333334</c:v>
                </c:pt>
                <c:pt idx="502">
                  <c:v>0.33740740740740738</c:v>
                </c:pt>
                <c:pt idx="503">
                  <c:v>0.33741898148148147</c:v>
                </c:pt>
                <c:pt idx="504">
                  <c:v>0.33743055555555551</c:v>
                </c:pt>
                <c:pt idx="505">
                  <c:v>0.33744212962962966</c:v>
                </c:pt>
                <c:pt idx="506">
                  <c:v>0.3374537037037037</c:v>
                </c:pt>
                <c:pt idx="507">
                  <c:v>0.33746527777777779</c:v>
                </c:pt>
                <c:pt idx="508">
                  <c:v>0.33747685185185183</c:v>
                </c:pt>
                <c:pt idx="509">
                  <c:v>0.33748842592592593</c:v>
                </c:pt>
                <c:pt idx="510">
                  <c:v>0.33749999999999997</c:v>
                </c:pt>
                <c:pt idx="511">
                  <c:v>0.33751157407407412</c:v>
                </c:pt>
                <c:pt idx="512">
                  <c:v>0.33752314814814816</c:v>
                </c:pt>
                <c:pt idx="513">
                  <c:v>0.33753472222222225</c:v>
                </c:pt>
                <c:pt idx="514">
                  <c:v>0.33754629629629629</c:v>
                </c:pt>
                <c:pt idx="515">
                  <c:v>0.33755787037037038</c:v>
                </c:pt>
                <c:pt idx="516">
                  <c:v>0.33756944444444442</c:v>
                </c:pt>
                <c:pt idx="517">
                  <c:v>0.33758101851851857</c:v>
                </c:pt>
                <c:pt idx="518">
                  <c:v>0.33759259259259261</c:v>
                </c:pt>
                <c:pt idx="519">
                  <c:v>0.33760416666666665</c:v>
                </c:pt>
                <c:pt idx="520">
                  <c:v>0.33761574074074074</c:v>
                </c:pt>
                <c:pt idx="521">
                  <c:v>0.33762731481481478</c:v>
                </c:pt>
                <c:pt idx="522">
                  <c:v>0.33763888888888888</c:v>
                </c:pt>
                <c:pt idx="523">
                  <c:v>0.33765046296296292</c:v>
                </c:pt>
                <c:pt idx="524">
                  <c:v>0.33766203703703707</c:v>
                </c:pt>
                <c:pt idx="525">
                  <c:v>0.3376736111111111</c:v>
                </c:pt>
                <c:pt idx="526">
                  <c:v>0.3376851851851852</c:v>
                </c:pt>
                <c:pt idx="527">
                  <c:v>0.33769675925925924</c:v>
                </c:pt>
                <c:pt idx="528">
                  <c:v>0.33770833333333333</c:v>
                </c:pt>
                <c:pt idx="529">
                  <c:v>0.33771990740740737</c:v>
                </c:pt>
                <c:pt idx="530">
                  <c:v>0.33773148148148152</c:v>
                </c:pt>
                <c:pt idx="531">
                  <c:v>0.33774305555555556</c:v>
                </c:pt>
                <c:pt idx="532">
                  <c:v>0.33775462962962965</c:v>
                </c:pt>
                <c:pt idx="533">
                  <c:v>0.33775462962962965</c:v>
                </c:pt>
                <c:pt idx="534">
                  <c:v>0.33776620370370369</c:v>
                </c:pt>
                <c:pt idx="535">
                  <c:v>0.33777777777777779</c:v>
                </c:pt>
                <c:pt idx="536">
                  <c:v>0.33778935185185183</c:v>
                </c:pt>
                <c:pt idx="537">
                  <c:v>0.33780092592592598</c:v>
                </c:pt>
                <c:pt idx="538">
                  <c:v>0.33781250000000002</c:v>
                </c:pt>
                <c:pt idx="539">
                  <c:v>0.33782407407407411</c:v>
                </c:pt>
                <c:pt idx="540">
                  <c:v>0.33783564814814815</c:v>
                </c:pt>
                <c:pt idx="541">
                  <c:v>0.33784722222222219</c:v>
                </c:pt>
                <c:pt idx="542">
                  <c:v>0.33785879629629628</c:v>
                </c:pt>
                <c:pt idx="543">
                  <c:v>0.33787037037037032</c:v>
                </c:pt>
                <c:pt idx="544">
                  <c:v>0.33788194444444447</c:v>
                </c:pt>
                <c:pt idx="545">
                  <c:v>0.33789351851851851</c:v>
                </c:pt>
                <c:pt idx="546">
                  <c:v>0.3379050925925926</c:v>
                </c:pt>
                <c:pt idx="547">
                  <c:v>0.33791666666666664</c:v>
                </c:pt>
                <c:pt idx="548">
                  <c:v>0.33792824074074074</c:v>
                </c:pt>
                <c:pt idx="549">
                  <c:v>0.33793981481481478</c:v>
                </c:pt>
                <c:pt idx="550">
                  <c:v>0.33795138888888893</c:v>
                </c:pt>
                <c:pt idx="551">
                  <c:v>0.33796296296296297</c:v>
                </c:pt>
                <c:pt idx="552">
                  <c:v>0.33797453703703706</c:v>
                </c:pt>
                <c:pt idx="553">
                  <c:v>0.3379861111111111</c:v>
                </c:pt>
                <c:pt idx="554">
                  <c:v>0.33835648148148145</c:v>
                </c:pt>
                <c:pt idx="555">
                  <c:v>0.33836805555555555</c:v>
                </c:pt>
                <c:pt idx="556">
                  <c:v>0.33837962962962959</c:v>
                </c:pt>
                <c:pt idx="557">
                  <c:v>0.33839120370370374</c:v>
                </c:pt>
                <c:pt idx="558">
                  <c:v>0.33840277777777777</c:v>
                </c:pt>
                <c:pt idx="559">
                  <c:v>0.33841435185185187</c:v>
                </c:pt>
                <c:pt idx="560">
                  <c:v>0.33842592592592591</c:v>
                </c:pt>
                <c:pt idx="561">
                  <c:v>0.3384375</c:v>
                </c:pt>
                <c:pt idx="562">
                  <c:v>0.33844907407407404</c:v>
                </c:pt>
                <c:pt idx="563">
                  <c:v>0.33846064814814819</c:v>
                </c:pt>
                <c:pt idx="564">
                  <c:v>0.33847222222222223</c:v>
                </c:pt>
                <c:pt idx="565">
                  <c:v>0.33848379629629632</c:v>
                </c:pt>
                <c:pt idx="566">
                  <c:v>0.33849537037037036</c:v>
                </c:pt>
                <c:pt idx="567">
                  <c:v>0.33850694444444446</c:v>
                </c:pt>
                <c:pt idx="568">
                  <c:v>0.33850694444444446</c:v>
                </c:pt>
                <c:pt idx="569">
                  <c:v>0.3385185185185185</c:v>
                </c:pt>
                <c:pt idx="570">
                  <c:v>0.33853009259259265</c:v>
                </c:pt>
                <c:pt idx="571">
                  <c:v>0.33854166666666669</c:v>
                </c:pt>
                <c:pt idx="572">
                  <c:v>0.33855324074074072</c:v>
                </c:pt>
                <c:pt idx="573">
                  <c:v>0.33856481481481482</c:v>
                </c:pt>
                <c:pt idx="574">
                  <c:v>0.33857638888888886</c:v>
                </c:pt>
                <c:pt idx="575">
                  <c:v>0.33858796296296295</c:v>
                </c:pt>
                <c:pt idx="576">
                  <c:v>0.33859953703703699</c:v>
                </c:pt>
                <c:pt idx="577">
                  <c:v>0.33861111111111114</c:v>
                </c:pt>
                <c:pt idx="578">
                  <c:v>0.33862268518518518</c:v>
                </c:pt>
                <c:pt idx="579">
                  <c:v>0.33863425925925927</c:v>
                </c:pt>
                <c:pt idx="580">
                  <c:v>0.33864583333333331</c:v>
                </c:pt>
                <c:pt idx="581">
                  <c:v>0.33865740740740741</c:v>
                </c:pt>
                <c:pt idx="582">
                  <c:v>0.33866898148148145</c:v>
                </c:pt>
                <c:pt idx="583">
                  <c:v>0.3386805555555556</c:v>
                </c:pt>
                <c:pt idx="584">
                  <c:v>0.33869212962962963</c:v>
                </c:pt>
                <c:pt idx="585">
                  <c:v>0.33870370370370373</c:v>
                </c:pt>
                <c:pt idx="586">
                  <c:v>0.33871527777777777</c:v>
                </c:pt>
                <c:pt idx="587">
                  <c:v>0.33872685185185186</c:v>
                </c:pt>
                <c:pt idx="588">
                  <c:v>0.3387384259259259</c:v>
                </c:pt>
                <c:pt idx="589">
                  <c:v>0.33875000000000005</c:v>
                </c:pt>
                <c:pt idx="590">
                  <c:v>0.33876157407407409</c:v>
                </c:pt>
                <c:pt idx="591">
                  <c:v>0.33877314814814818</c:v>
                </c:pt>
                <c:pt idx="592">
                  <c:v>0.33878472222222222</c:v>
                </c:pt>
                <c:pt idx="593">
                  <c:v>0.33879629629629626</c:v>
                </c:pt>
                <c:pt idx="594">
                  <c:v>0.33880787037037036</c:v>
                </c:pt>
                <c:pt idx="595">
                  <c:v>0.3388194444444444</c:v>
                </c:pt>
                <c:pt idx="596">
                  <c:v>0.33883101851851855</c:v>
                </c:pt>
                <c:pt idx="597">
                  <c:v>0.33884259259259258</c:v>
                </c:pt>
                <c:pt idx="598">
                  <c:v>0.33885416666666668</c:v>
                </c:pt>
                <c:pt idx="599">
                  <c:v>0.33886574074074072</c:v>
                </c:pt>
                <c:pt idx="600">
                  <c:v>0.33887731481481481</c:v>
                </c:pt>
                <c:pt idx="601">
                  <c:v>0.33888888888888885</c:v>
                </c:pt>
                <c:pt idx="602">
                  <c:v>0.338900462962963</c:v>
                </c:pt>
                <c:pt idx="603">
                  <c:v>0.33891203703703704</c:v>
                </c:pt>
                <c:pt idx="604">
                  <c:v>0.33892361111111113</c:v>
                </c:pt>
                <c:pt idx="605">
                  <c:v>0.33893518518518517</c:v>
                </c:pt>
                <c:pt idx="606">
                  <c:v>0.33894675925925927</c:v>
                </c:pt>
                <c:pt idx="607">
                  <c:v>0.33895833333333331</c:v>
                </c:pt>
                <c:pt idx="608">
                  <c:v>0.33896990740740746</c:v>
                </c:pt>
                <c:pt idx="609">
                  <c:v>0.33898148148148149</c:v>
                </c:pt>
                <c:pt idx="610">
                  <c:v>0.33899305555555559</c:v>
                </c:pt>
                <c:pt idx="611">
                  <c:v>0.33900462962962963</c:v>
                </c:pt>
                <c:pt idx="612">
                  <c:v>0.33901620370370367</c:v>
                </c:pt>
                <c:pt idx="613">
                  <c:v>0.34193287037037035</c:v>
                </c:pt>
                <c:pt idx="614">
                  <c:v>0.34194444444444444</c:v>
                </c:pt>
                <c:pt idx="615">
                  <c:v>0.34195601851851848</c:v>
                </c:pt>
                <c:pt idx="616">
                  <c:v>0.34196759259259263</c:v>
                </c:pt>
                <c:pt idx="617">
                  <c:v>0.34197916666666667</c:v>
                </c:pt>
                <c:pt idx="618">
                  <c:v>0.34199074074074076</c:v>
                </c:pt>
                <c:pt idx="619">
                  <c:v>0.3420023148148148</c:v>
                </c:pt>
                <c:pt idx="620">
                  <c:v>0.3420138888888889</c:v>
                </c:pt>
                <c:pt idx="621">
                  <c:v>0.34202546296296293</c:v>
                </c:pt>
                <c:pt idx="622">
                  <c:v>0.34203703703703708</c:v>
                </c:pt>
                <c:pt idx="623">
                  <c:v>0.34204861111111112</c:v>
                </c:pt>
                <c:pt idx="624">
                  <c:v>0.34206018518518522</c:v>
                </c:pt>
                <c:pt idx="625">
                  <c:v>0.34207175925925926</c:v>
                </c:pt>
                <c:pt idx="626">
                  <c:v>0.34208333333333335</c:v>
                </c:pt>
                <c:pt idx="627">
                  <c:v>0.34209490740740739</c:v>
                </c:pt>
                <c:pt idx="628">
                  <c:v>0.34210648148148143</c:v>
                </c:pt>
                <c:pt idx="629">
                  <c:v>0.34211805555555558</c:v>
                </c:pt>
                <c:pt idx="630">
                  <c:v>0.34212962962962962</c:v>
                </c:pt>
                <c:pt idx="631">
                  <c:v>0.34214120370370371</c:v>
                </c:pt>
                <c:pt idx="632">
                  <c:v>0.34215277777777775</c:v>
                </c:pt>
                <c:pt idx="633">
                  <c:v>0.34216435185185184</c:v>
                </c:pt>
                <c:pt idx="634">
                  <c:v>0.34217592592592588</c:v>
                </c:pt>
                <c:pt idx="635">
                  <c:v>0.34218750000000003</c:v>
                </c:pt>
                <c:pt idx="636">
                  <c:v>0.34219907407407407</c:v>
                </c:pt>
                <c:pt idx="637">
                  <c:v>0.34221064814814817</c:v>
                </c:pt>
                <c:pt idx="638">
                  <c:v>0.34222222222222221</c:v>
                </c:pt>
                <c:pt idx="639">
                  <c:v>0.3422337962962963</c:v>
                </c:pt>
                <c:pt idx="640">
                  <c:v>0.34224537037037034</c:v>
                </c:pt>
                <c:pt idx="641">
                  <c:v>0.34225694444444449</c:v>
                </c:pt>
                <c:pt idx="642">
                  <c:v>0.34226851851851853</c:v>
                </c:pt>
                <c:pt idx="643">
                  <c:v>0.34228009259259262</c:v>
                </c:pt>
                <c:pt idx="644">
                  <c:v>0.34229166666666666</c:v>
                </c:pt>
                <c:pt idx="645">
                  <c:v>0.34230324074074076</c:v>
                </c:pt>
                <c:pt idx="646">
                  <c:v>0.34231481481481479</c:v>
                </c:pt>
                <c:pt idx="647">
                  <c:v>0.34232638888888883</c:v>
                </c:pt>
                <c:pt idx="648">
                  <c:v>0.34233796296296298</c:v>
                </c:pt>
                <c:pt idx="649">
                  <c:v>0.34234953703703702</c:v>
                </c:pt>
                <c:pt idx="650">
                  <c:v>0.34236111111111112</c:v>
                </c:pt>
                <c:pt idx="651">
                  <c:v>0.34237268518518515</c:v>
                </c:pt>
                <c:pt idx="652">
                  <c:v>0.34238425925925925</c:v>
                </c:pt>
                <c:pt idx="653">
                  <c:v>0.34239583333333329</c:v>
                </c:pt>
                <c:pt idx="654">
                  <c:v>0.34240740740740744</c:v>
                </c:pt>
                <c:pt idx="655">
                  <c:v>0.34241898148148148</c:v>
                </c:pt>
                <c:pt idx="656">
                  <c:v>0.34243055555555557</c:v>
                </c:pt>
                <c:pt idx="657">
                  <c:v>0.34244212962962961</c:v>
                </c:pt>
                <c:pt idx="658">
                  <c:v>0.3424537037037037</c:v>
                </c:pt>
                <c:pt idx="659">
                  <c:v>0.34246527777777774</c:v>
                </c:pt>
                <c:pt idx="660">
                  <c:v>0.34247685185185189</c:v>
                </c:pt>
                <c:pt idx="661">
                  <c:v>0.34248842592592593</c:v>
                </c:pt>
                <c:pt idx="662">
                  <c:v>0.34250000000000003</c:v>
                </c:pt>
                <c:pt idx="663">
                  <c:v>0.34251157407407407</c:v>
                </c:pt>
                <c:pt idx="664">
                  <c:v>0.34252314814814816</c:v>
                </c:pt>
                <c:pt idx="665">
                  <c:v>0.3425347222222222</c:v>
                </c:pt>
                <c:pt idx="666">
                  <c:v>0.34254629629629635</c:v>
                </c:pt>
                <c:pt idx="667">
                  <c:v>0.34255787037037039</c:v>
                </c:pt>
                <c:pt idx="668">
                  <c:v>0.34256944444444448</c:v>
                </c:pt>
                <c:pt idx="669">
                  <c:v>0.34258101851851852</c:v>
                </c:pt>
                <c:pt idx="670">
                  <c:v>0.34314814814814815</c:v>
                </c:pt>
                <c:pt idx="671">
                  <c:v>0.34315972222222224</c:v>
                </c:pt>
                <c:pt idx="672">
                  <c:v>0.34317129629629628</c:v>
                </c:pt>
                <c:pt idx="673">
                  <c:v>0.34318287037037037</c:v>
                </c:pt>
                <c:pt idx="674">
                  <c:v>0.34319444444444441</c:v>
                </c:pt>
                <c:pt idx="675">
                  <c:v>0.34320601851851856</c:v>
                </c:pt>
                <c:pt idx="676">
                  <c:v>0.3432175925925926</c:v>
                </c:pt>
                <c:pt idx="677">
                  <c:v>0.3432291666666667</c:v>
                </c:pt>
                <c:pt idx="678">
                  <c:v>0.34324074074074074</c:v>
                </c:pt>
                <c:pt idx="679">
                  <c:v>0.34325231481481483</c:v>
                </c:pt>
                <c:pt idx="680">
                  <c:v>0.34326388888888887</c:v>
                </c:pt>
                <c:pt idx="681">
                  <c:v>0.34327546296296302</c:v>
                </c:pt>
                <c:pt idx="682">
                  <c:v>0.34328703703703706</c:v>
                </c:pt>
                <c:pt idx="683">
                  <c:v>0.3432986111111111</c:v>
                </c:pt>
                <c:pt idx="684">
                  <c:v>0.34331018518518519</c:v>
                </c:pt>
                <c:pt idx="685">
                  <c:v>0.34332175925925923</c:v>
                </c:pt>
                <c:pt idx="686">
                  <c:v>0.34333333333333332</c:v>
                </c:pt>
                <c:pt idx="687">
                  <c:v>0.34334490740740736</c:v>
                </c:pt>
                <c:pt idx="688">
                  <c:v>0.34335648148148151</c:v>
                </c:pt>
                <c:pt idx="689">
                  <c:v>0.34336805555555555</c:v>
                </c:pt>
                <c:pt idx="690">
                  <c:v>0.34337962962962965</c:v>
                </c:pt>
                <c:pt idx="691">
                  <c:v>0.34339120370370368</c:v>
                </c:pt>
                <c:pt idx="692">
                  <c:v>0.34340277777777778</c:v>
                </c:pt>
                <c:pt idx="693">
                  <c:v>0.34341435185185182</c:v>
                </c:pt>
                <c:pt idx="694">
                  <c:v>0.34342592592592597</c:v>
                </c:pt>
                <c:pt idx="695">
                  <c:v>0.34343750000000001</c:v>
                </c:pt>
                <c:pt idx="696">
                  <c:v>0.3434490740740741</c:v>
                </c:pt>
                <c:pt idx="697">
                  <c:v>0.34346064814814814</c:v>
                </c:pt>
                <c:pt idx="698">
                  <c:v>0.34347222222222223</c:v>
                </c:pt>
                <c:pt idx="699">
                  <c:v>0.34348379629629627</c:v>
                </c:pt>
                <c:pt idx="700">
                  <c:v>0.34349537037037042</c:v>
                </c:pt>
                <c:pt idx="701">
                  <c:v>0.34350694444444446</c:v>
                </c:pt>
                <c:pt idx="702">
                  <c:v>0.3435185185185185</c:v>
                </c:pt>
                <c:pt idx="703">
                  <c:v>0.3435185185185185</c:v>
                </c:pt>
                <c:pt idx="704">
                  <c:v>0.3435300925925926</c:v>
                </c:pt>
                <c:pt idx="705">
                  <c:v>0.34354166666666663</c:v>
                </c:pt>
                <c:pt idx="706">
                  <c:v>0.34355324074074073</c:v>
                </c:pt>
                <c:pt idx="707">
                  <c:v>0.34356481481481477</c:v>
                </c:pt>
                <c:pt idx="708">
                  <c:v>0.34357638888888892</c:v>
                </c:pt>
                <c:pt idx="709">
                  <c:v>0.34379629629629632</c:v>
                </c:pt>
                <c:pt idx="710">
                  <c:v>0.34380787037037036</c:v>
                </c:pt>
                <c:pt idx="711">
                  <c:v>0.34381944444444446</c:v>
                </c:pt>
                <c:pt idx="712">
                  <c:v>0.34383101851851849</c:v>
                </c:pt>
                <c:pt idx="713">
                  <c:v>0.34384259259259259</c:v>
                </c:pt>
                <c:pt idx="714">
                  <c:v>0.34385416666666663</c:v>
                </c:pt>
                <c:pt idx="715">
                  <c:v>0.34386574074074078</c:v>
                </c:pt>
                <c:pt idx="716">
                  <c:v>0.34387731481481482</c:v>
                </c:pt>
                <c:pt idx="717">
                  <c:v>0.34388888888888891</c:v>
                </c:pt>
                <c:pt idx="718">
                  <c:v>0.34390046296296295</c:v>
                </c:pt>
                <c:pt idx="719">
                  <c:v>0.34391203703703704</c:v>
                </c:pt>
                <c:pt idx="720">
                  <c:v>0.34392361111111108</c:v>
                </c:pt>
                <c:pt idx="721">
                  <c:v>0.34393518518518523</c:v>
                </c:pt>
                <c:pt idx="722">
                  <c:v>0.34394675925925927</c:v>
                </c:pt>
                <c:pt idx="723">
                  <c:v>0.34395833333333337</c:v>
                </c:pt>
                <c:pt idx="724">
                  <c:v>0.3439699074074074</c:v>
                </c:pt>
                <c:pt idx="725">
                  <c:v>0.3439814814814815</c:v>
                </c:pt>
                <c:pt idx="726">
                  <c:v>0.34399305555555554</c:v>
                </c:pt>
                <c:pt idx="727">
                  <c:v>0.34400462962962958</c:v>
                </c:pt>
                <c:pt idx="728">
                  <c:v>0.34401620370370373</c:v>
                </c:pt>
                <c:pt idx="729">
                  <c:v>0.34402777777777777</c:v>
                </c:pt>
                <c:pt idx="730">
                  <c:v>0.34403935185185186</c:v>
                </c:pt>
                <c:pt idx="731">
                  <c:v>0.3440509259259259</c:v>
                </c:pt>
                <c:pt idx="732">
                  <c:v>0.34406249999999999</c:v>
                </c:pt>
                <c:pt idx="733">
                  <c:v>0.34407407407407403</c:v>
                </c:pt>
                <c:pt idx="734">
                  <c:v>0.34408564814814818</c:v>
                </c:pt>
                <c:pt idx="735">
                  <c:v>0.34409722222222222</c:v>
                </c:pt>
                <c:pt idx="736">
                  <c:v>0.34410879629629632</c:v>
                </c:pt>
                <c:pt idx="737">
                  <c:v>0.34412037037037035</c:v>
                </c:pt>
                <c:pt idx="738">
                  <c:v>0.34413194444444445</c:v>
                </c:pt>
                <c:pt idx="739">
                  <c:v>0.34414351851851849</c:v>
                </c:pt>
                <c:pt idx="740">
                  <c:v>0.34415509259259264</c:v>
                </c:pt>
                <c:pt idx="741">
                  <c:v>0.34416666666666668</c:v>
                </c:pt>
                <c:pt idx="742">
                  <c:v>0.34417824074074077</c:v>
                </c:pt>
                <c:pt idx="743">
                  <c:v>0.34418981481481481</c:v>
                </c:pt>
                <c:pt idx="744">
                  <c:v>0.3442013888888889</c:v>
                </c:pt>
                <c:pt idx="745">
                  <c:v>0.34421296296296294</c:v>
                </c:pt>
                <c:pt idx="746">
                  <c:v>0.34422453703703698</c:v>
                </c:pt>
                <c:pt idx="747">
                  <c:v>0.34423611111111113</c:v>
                </c:pt>
                <c:pt idx="748">
                  <c:v>0.34424768518518517</c:v>
                </c:pt>
                <c:pt idx="749">
                  <c:v>0.34425925925925926</c:v>
                </c:pt>
                <c:pt idx="750">
                  <c:v>0.3442708333333333</c:v>
                </c:pt>
                <c:pt idx="751">
                  <c:v>0.3442824074074074</c:v>
                </c:pt>
                <c:pt idx="752">
                  <c:v>0.34429398148148144</c:v>
                </c:pt>
                <c:pt idx="753">
                  <c:v>0.34430555555555559</c:v>
                </c:pt>
                <c:pt idx="754">
                  <c:v>0.34460648148148149</c:v>
                </c:pt>
                <c:pt idx="755">
                  <c:v>0.34461805555555558</c:v>
                </c:pt>
                <c:pt idx="756">
                  <c:v>0.34462962962962962</c:v>
                </c:pt>
                <c:pt idx="757">
                  <c:v>0.34464120370370371</c:v>
                </c:pt>
                <c:pt idx="758">
                  <c:v>0.34465277777777775</c:v>
                </c:pt>
                <c:pt idx="759">
                  <c:v>0.3446643518518519</c:v>
                </c:pt>
                <c:pt idx="760">
                  <c:v>0.34467592592592594</c:v>
                </c:pt>
                <c:pt idx="761">
                  <c:v>0.34468750000000004</c:v>
                </c:pt>
                <c:pt idx="762">
                  <c:v>0.34469907407407407</c:v>
                </c:pt>
                <c:pt idx="763">
                  <c:v>0.34471064814814811</c:v>
                </c:pt>
                <c:pt idx="764">
                  <c:v>0.34472222222222221</c:v>
                </c:pt>
                <c:pt idx="765">
                  <c:v>0.34473379629629625</c:v>
                </c:pt>
                <c:pt idx="766">
                  <c:v>0.3447453703703704</c:v>
                </c:pt>
                <c:pt idx="767">
                  <c:v>0.34475694444444444</c:v>
                </c:pt>
                <c:pt idx="768">
                  <c:v>0.34476851851851853</c:v>
                </c:pt>
                <c:pt idx="769">
                  <c:v>0.34478009259259257</c:v>
                </c:pt>
                <c:pt idx="770">
                  <c:v>0.34479166666666666</c:v>
                </c:pt>
                <c:pt idx="771">
                  <c:v>0.3448032407407407</c:v>
                </c:pt>
                <c:pt idx="772">
                  <c:v>0.34481481481481485</c:v>
                </c:pt>
                <c:pt idx="773">
                  <c:v>0.34482638888888889</c:v>
                </c:pt>
                <c:pt idx="774">
                  <c:v>0.34483796296296299</c:v>
                </c:pt>
                <c:pt idx="775">
                  <c:v>0.34484953703703702</c:v>
                </c:pt>
                <c:pt idx="776">
                  <c:v>0.34486111111111112</c:v>
                </c:pt>
                <c:pt idx="777">
                  <c:v>0.34486111111111112</c:v>
                </c:pt>
                <c:pt idx="778">
                  <c:v>0.34487268518518516</c:v>
                </c:pt>
                <c:pt idx="779">
                  <c:v>0.34488425925925931</c:v>
                </c:pt>
                <c:pt idx="780">
                  <c:v>0.34489583333333335</c:v>
                </c:pt>
                <c:pt idx="781">
                  <c:v>0.34490740740740744</c:v>
                </c:pt>
                <c:pt idx="782">
                  <c:v>0.34491898148148148</c:v>
                </c:pt>
                <c:pt idx="783">
                  <c:v>0.34493055555555552</c:v>
                </c:pt>
                <c:pt idx="784">
                  <c:v>0.34494212962962961</c:v>
                </c:pt>
                <c:pt idx="785">
                  <c:v>0.34495370370370365</c:v>
                </c:pt>
                <c:pt idx="786">
                  <c:v>0.3449652777777778</c:v>
                </c:pt>
                <c:pt idx="787">
                  <c:v>0.34497685185185184</c:v>
                </c:pt>
                <c:pt idx="788">
                  <c:v>0.34498842592592593</c:v>
                </c:pt>
                <c:pt idx="789">
                  <c:v>0.34499999999999997</c:v>
                </c:pt>
                <c:pt idx="790">
                  <c:v>0.34501157407407407</c:v>
                </c:pt>
                <c:pt idx="791">
                  <c:v>0.34502314814814811</c:v>
                </c:pt>
                <c:pt idx="792">
                  <c:v>0.34503472222222226</c:v>
                </c:pt>
                <c:pt idx="793">
                  <c:v>0.3450462962962963</c:v>
                </c:pt>
                <c:pt idx="794">
                  <c:v>0.34505787037037039</c:v>
                </c:pt>
                <c:pt idx="795">
                  <c:v>0.34506944444444443</c:v>
                </c:pt>
                <c:pt idx="796">
                  <c:v>0.34508101851851852</c:v>
                </c:pt>
                <c:pt idx="797">
                  <c:v>0.34540509259259261</c:v>
                </c:pt>
                <c:pt idx="798">
                  <c:v>0.34541666666666665</c:v>
                </c:pt>
                <c:pt idx="799">
                  <c:v>0.34542824074074074</c:v>
                </c:pt>
                <c:pt idx="800">
                  <c:v>0.34543981481481478</c:v>
                </c:pt>
                <c:pt idx="801">
                  <c:v>0.34545138888888888</c:v>
                </c:pt>
                <c:pt idx="802">
                  <c:v>0.34546296296296292</c:v>
                </c:pt>
                <c:pt idx="803">
                  <c:v>0.34547453703703707</c:v>
                </c:pt>
                <c:pt idx="804">
                  <c:v>0.3454861111111111</c:v>
                </c:pt>
                <c:pt idx="805">
                  <c:v>0.3454976851851852</c:v>
                </c:pt>
                <c:pt idx="806">
                  <c:v>0.34550925925925924</c:v>
                </c:pt>
                <c:pt idx="807">
                  <c:v>0.34552083333333333</c:v>
                </c:pt>
                <c:pt idx="808">
                  <c:v>0.34553240740740737</c:v>
                </c:pt>
                <c:pt idx="809">
                  <c:v>0.34554398148148152</c:v>
                </c:pt>
                <c:pt idx="810">
                  <c:v>0.34555555555555556</c:v>
                </c:pt>
                <c:pt idx="811">
                  <c:v>0.34556712962962965</c:v>
                </c:pt>
                <c:pt idx="812">
                  <c:v>0.34557870370370369</c:v>
                </c:pt>
                <c:pt idx="813">
                  <c:v>0.34559027777777779</c:v>
                </c:pt>
                <c:pt idx="814">
                  <c:v>0.34560185185185183</c:v>
                </c:pt>
                <c:pt idx="815">
                  <c:v>0.34561342592592598</c:v>
                </c:pt>
                <c:pt idx="816">
                  <c:v>0.34562500000000002</c:v>
                </c:pt>
                <c:pt idx="817">
                  <c:v>0.34563657407407405</c:v>
                </c:pt>
                <c:pt idx="818">
                  <c:v>0.34564814814814815</c:v>
                </c:pt>
                <c:pt idx="819">
                  <c:v>0.34565972222222219</c:v>
                </c:pt>
                <c:pt idx="820">
                  <c:v>0.34567129629629628</c:v>
                </c:pt>
                <c:pt idx="821">
                  <c:v>0.34568287037037032</c:v>
                </c:pt>
                <c:pt idx="822">
                  <c:v>0.34569444444444447</c:v>
                </c:pt>
                <c:pt idx="823">
                  <c:v>0.34570601851851851</c:v>
                </c:pt>
                <c:pt idx="824">
                  <c:v>0.3457175925925926</c:v>
                </c:pt>
                <c:pt idx="825">
                  <c:v>0.34572916666666664</c:v>
                </c:pt>
                <c:pt idx="826">
                  <c:v>0.34574074074074074</c:v>
                </c:pt>
                <c:pt idx="827">
                  <c:v>0.34575231481481478</c:v>
                </c:pt>
                <c:pt idx="828">
                  <c:v>0.34576388888888893</c:v>
                </c:pt>
                <c:pt idx="829">
                  <c:v>0.34577546296296297</c:v>
                </c:pt>
                <c:pt idx="830">
                  <c:v>0.34578703703703706</c:v>
                </c:pt>
                <c:pt idx="831">
                  <c:v>0.3457986111111111</c:v>
                </c:pt>
                <c:pt idx="832">
                  <c:v>0.34581018518518519</c:v>
                </c:pt>
                <c:pt idx="833">
                  <c:v>0.34582175925925923</c:v>
                </c:pt>
                <c:pt idx="834">
                  <c:v>0.34583333333333338</c:v>
                </c:pt>
                <c:pt idx="835">
                  <c:v>0.34584490740740742</c:v>
                </c:pt>
                <c:pt idx="836">
                  <c:v>0.34585648148148151</c:v>
                </c:pt>
                <c:pt idx="837">
                  <c:v>0.34586805555555555</c:v>
                </c:pt>
                <c:pt idx="838">
                  <c:v>0.34587962962962965</c:v>
                </c:pt>
                <c:pt idx="839">
                  <c:v>0.34589120370370369</c:v>
                </c:pt>
                <c:pt idx="840">
                  <c:v>0.34590277777777773</c:v>
                </c:pt>
                <c:pt idx="841">
                  <c:v>0.34591435185185188</c:v>
                </c:pt>
                <c:pt idx="842">
                  <c:v>0.34592592592592591</c:v>
                </c:pt>
                <c:pt idx="843">
                  <c:v>0.34593750000000001</c:v>
                </c:pt>
                <c:pt idx="844">
                  <c:v>0.34594907407407405</c:v>
                </c:pt>
                <c:pt idx="845">
                  <c:v>0.34596064814814814</c:v>
                </c:pt>
                <c:pt idx="846">
                  <c:v>0.34597222222222218</c:v>
                </c:pt>
                <c:pt idx="847">
                  <c:v>0.34598379629629633</c:v>
                </c:pt>
                <c:pt idx="848">
                  <c:v>0.34599537037037037</c:v>
                </c:pt>
                <c:pt idx="849">
                  <c:v>0.34600694444444446</c:v>
                </c:pt>
                <c:pt idx="850">
                  <c:v>0.3460185185185185</c:v>
                </c:pt>
                <c:pt idx="851">
                  <c:v>0.3460300925925926</c:v>
                </c:pt>
                <c:pt idx="852">
                  <c:v>0.34604166666666664</c:v>
                </c:pt>
                <c:pt idx="853">
                  <c:v>0.34630787037037036</c:v>
                </c:pt>
                <c:pt idx="854">
                  <c:v>0.34631944444444446</c:v>
                </c:pt>
                <c:pt idx="855">
                  <c:v>0.3463310185185185</c:v>
                </c:pt>
                <c:pt idx="856">
                  <c:v>0.34634259259259265</c:v>
                </c:pt>
                <c:pt idx="857">
                  <c:v>0.34635416666666669</c:v>
                </c:pt>
                <c:pt idx="858">
                  <c:v>0.34636574074074072</c:v>
                </c:pt>
                <c:pt idx="859">
                  <c:v>0.34637731481481482</c:v>
                </c:pt>
                <c:pt idx="860">
                  <c:v>0.34638888888888886</c:v>
                </c:pt>
                <c:pt idx="861">
                  <c:v>0.34640046296296295</c:v>
                </c:pt>
                <c:pt idx="862">
                  <c:v>0.34641203703703699</c:v>
                </c:pt>
                <c:pt idx="863">
                  <c:v>0.34642361111111114</c:v>
                </c:pt>
                <c:pt idx="864">
                  <c:v>0.34643518518518518</c:v>
                </c:pt>
                <c:pt idx="865">
                  <c:v>0.34644675925925927</c:v>
                </c:pt>
                <c:pt idx="866">
                  <c:v>0.34645833333333331</c:v>
                </c:pt>
                <c:pt idx="867">
                  <c:v>0.34646990740740741</c:v>
                </c:pt>
                <c:pt idx="868">
                  <c:v>0.34648148148148145</c:v>
                </c:pt>
                <c:pt idx="869">
                  <c:v>0.3464930555555556</c:v>
                </c:pt>
                <c:pt idx="870">
                  <c:v>0.34650462962962963</c:v>
                </c:pt>
                <c:pt idx="871">
                  <c:v>0.34651620370370373</c:v>
                </c:pt>
                <c:pt idx="872">
                  <c:v>0.34652777777777777</c:v>
                </c:pt>
                <c:pt idx="873">
                  <c:v>0.34653935185185186</c:v>
                </c:pt>
                <c:pt idx="874">
                  <c:v>0.3465509259259259</c:v>
                </c:pt>
                <c:pt idx="875">
                  <c:v>0.34656250000000005</c:v>
                </c:pt>
                <c:pt idx="876">
                  <c:v>0.34657407407407409</c:v>
                </c:pt>
                <c:pt idx="877">
                  <c:v>0.34658564814814818</c:v>
                </c:pt>
                <c:pt idx="878">
                  <c:v>0.34659722222222222</c:v>
                </c:pt>
                <c:pt idx="879">
                  <c:v>0.34660879629629626</c:v>
                </c:pt>
                <c:pt idx="880">
                  <c:v>0.34662037037037036</c:v>
                </c:pt>
                <c:pt idx="881">
                  <c:v>0.3466319444444444</c:v>
                </c:pt>
                <c:pt idx="882">
                  <c:v>0.34664351851851855</c:v>
                </c:pt>
                <c:pt idx="883">
                  <c:v>0.34665509259259258</c:v>
                </c:pt>
                <c:pt idx="884">
                  <c:v>0.34666666666666668</c:v>
                </c:pt>
                <c:pt idx="885">
                  <c:v>0.34667824074074072</c:v>
                </c:pt>
                <c:pt idx="886">
                  <c:v>0.34668981481481481</c:v>
                </c:pt>
                <c:pt idx="887">
                  <c:v>0.34670138888888885</c:v>
                </c:pt>
                <c:pt idx="888">
                  <c:v>0.346712962962963</c:v>
                </c:pt>
                <c:pt idx="889">
                  <c:v>0.34672453703703704</c:v>
                </c:pt>
                <c:pt idx="890">
                  <c:v>0.34673611111111113</c:v>
                </c:pt>
                <c:pt idx="891">
                  <c:v>0.34674768518518517</c:v>
                </c:pt>
                <c:pt idx="892">
                  <c:v>0.34675925925925927</c:v>
                </c:pt>
                <c:pt idx="893">
                  <c:v>0.34677083333333331</c:v>
                </c:pt>
                <c:pt idx="894">
                  <c:v>0.34678240740740746</c:v>
                </c:pt>
                <c:pt idx="895">
                  <c:v>0.34679398148148149</c:v>
                </c:pt>
                <c:pt idx="896">
                  <c:v>0.34680555555555559</c:v>
                </c:pt>
                <c:pt idx="897">
                  <c:v>0.34681712962962963</c:v>
                </c:pt>
                <c:pt idx="898">
                  <c:v>0.34682870370370367</c:v>
                </c:pt>
                <c:pt idx="899">
                  <c:v>0.34684027777777776</c:v>
                </c:pt>
                <c:pt idx="900">
                  <c:v>0.3468518518518518</c:v>
                </c:pt>
                <c:pt idx="901">
                  <c:v>0.34686342592592595</c:v>
                </c:pt>
                <c:pt idx="902">
                  <c:v>0.34687499999999999</c:v>
                </c:pt>
                <c:pt idx="903">
                  <c:v>0.34688657407407408</c:v>
                </c:pt>
                <c:pt idx="904">
                  <c:v>0.34689814814814812</c:v>
                </c:pt>
                <c:pt idx="905">
                  <c:v>0.34690972222222222</c:v>
                </c:pt>
                <c:pt idx="906">
                  <c:v>0.34692129629629626</c:v>
                </c:pt>
                <c:pt idx="907">
                  <c:v>0.34693287037037041</c:v>
                </c:pt>
                <c:pt idx="908">
                  <c:v>0.34694444444444444</c:v>
                </c:pt>
                <c:pt idx="909">
                  <c:v>0.35077546296296297</c:v>
                </c:pt>
                <c:pt idx="910">
                  <c:v>0.35078703703703701</c:v>
                </c:pt>
                <c:pt idx="911">
                  <c:v>0.35079861111111116</c:v>
                </c:pt>
                <c:pt idx="912">
                  <c:v>0.3508101851851852</c:v>
                </c:pt>
                <c:pt idx="913">
                  <c:v>0.35082175925925929</c:v>
                </c:pt>
                <c:pt idx="914">
                  <c:v>0.35083333333333333</c:v>
                </c:pt>
                <c:pt idx="915">
                  <c:v>0.35084490740740737</c:v>
                </c:pt>
                <c:pt idx="916">
                  <c:v>0.35085648148148146</c:v>
                </c:pt>
                <c:pt idx="917">
                  <c:v>0.3508680555555555</c:v>
                </c:pt>
                <c:pt idx="918">
                  <c:v>0.35087962962962965</c:v>
                </c:pt>
                <c:pt idx="919">
                  <c:v>0.35089120370370369</c:v>
                </c:pt>
                <c:pt idx="920">
                  <c:v>0.35090277777777779</c:v>
                </c:pt>
                <c:pt idx="921">
                  <c:v>0.35091435185185182</c:v>
                </c:pt>
                <c:pt idx="922">
                  <c:v>0.35092592592592592</c:v>
                </c:pt>
                <c:pt idx="923">
                  <c:v>0.35093749999999996</c:v>
                </c:pt>
                <c:pt idx="924">
                  <c:v>0.35094907407407411</c:v>
                </c:pt>
                <c:pt idx="925">
                  <c:v>0.35096064814814815</c:v>
                </c:pt>
                <c:pt idx="926">
                  <c:v>0.35097222222222224</c:v>
                </c:pt>
                <c:pt idx="927">
                  <c:v>0.35098379629629628</c:v>
                </c:pt>
                <c:pt idx="928">
                  <c:v>0.35099537037037037</c:v>
                </c:pt>
                <c:pt idx="929">
                  <c:v>0.35100694444444441</c:v>
                </c:pt>
                <c:pt idx="930">
                  <c:v>0.35101851851851856</c:v>
                </c:pt>
                <c:pt idx="931">
                  <c:v>0.3510300925925926</c:v>
                </c:pt>
                <c:pt idx="932">
                  <c:v>0.3510416666666667</c:v>
                </c:pt>
                <c:pt idx="933">
                  <c:v>0.35105324074074074</c:v>
                </c:pt>
                <c:pt idx="934">
                  <c:v>0.35106481481481483</c:v>
                </c:pt>
                <c:pt idx="935">
                  <c:v>0.35107638888888887</c:v>
                </c:pt>
                <c:pt idx="936">
                  <c:v>0.35108796296296302</c:v>
                </c:pt>
                <c:pt idx="937">
                  <c:v>0.35109953703703706</c:v>
                </c:pt>
                <c:pt idx="938">
                  <c:v>0.3511111111111111</c:v>
                </c:pt>
                <c:pt idx="939">
                  <c:v>0.35112268518518519</c:v>
                </c:pt>
                <c:pt idx="940">
                  <c:v>0.35113425925925923</c:v>
                </c:pt>
                <c:pt idx="941">
                  <c:v>0.35114583333333332</c:v>
                </c:pt>
                <c:pt idx="942">
                  <c:v>0.35115740740740736</c:v>
                </c:pt>
                <c:pt idx="943">
                  <c:v>0.35115740740740736</c:v>
                </c:pt>
                <c:pt idx="944">
                  <c:v>0.35116898148148151</c:v>
                </c:pt>
                <c:pt idx="945">
                  <c:v>0.35118055555555555</c:v>
                </c:pt>
                <c:pt idx="946">
                  <c:v>0.35119212962962965</c:v>
                </c:pt>
                <c:pt idx="947">
                  <c:v>0.35120370370370368</c:v>
                </c:pt>
                <c:pt idx="948">
                  <c:v>0.35121527777777778</c:v>
                </c:pt>
                <c:pt idx="949">
                  <c:v>0.35122685185185182</c:v>
                </c:pt>
                <c:pt idx="950">
                  <c:v>0.35123842592592597</c:v>
                </c:pt>
                <c:pt idx="951">
                  <c:v>0.35125000000000001</c:v>
                </c:pt>
                <c:pt idx="952">
                  <c:v>0.3512615740740741</c:v>
                </c:pt>
                <c:pt idx="953">
                  <c:v>0.35127314814814814</c:v>
                </c:pt>
                <c:pt idx="954">
                  <c:v>0.35128472222222223</c:v>
                </c:pt>
                <c:pt idx="955">
                  <c:v>0.35129629629629627</c:v>
                </c:pt>
                <c:pt idx="956">
                  <c:v>0.35130787037037042</c:v>
                </c:pt>
                <c:pt idx="957">
                  <c:v>0.35131944444444446</c:v>
                </c:pt>
                <c:pt idx="958">
                  <c:v>0.3513310185185185</c:v>
                </c:pt>
                <c:pt idx="959">
                  <c:v>0.3513425925925926</c:v>
                </c:pt>
                <c:pt idx="960">
                  <c:v>0.35135416666666663</c:v>
                </c:pt>
                <c:pt idx="961">
                  <c:v>0.35136574074074073</c:v>
                </c:pt>
                <c:pt idx="962">
                  <c:v>0.35137731481481477</c:v>
                </c:pt>
                <c:pt idx="963">
                  <c:v>0.35138888888888892</c:v>
                </c:pt>
                <c:pt idx="964">
                  <c:v>0.35140046296296296</c:v>
                </c:pt>
                <c:pt idx="965">
                  <c:v>0.35141203703703705</c:v>
                </c:pt>
                <c:pt idx="966">
                  <c:v>0.35142361111111109</c:v>
                </c:pt>
                <c:pt idx="967">
                  <c:v>0.35143518518518518</c:v>
                </c:pt>
                <c:pt idx="968">
                  <c:v>0.35144675925925922</c:v>
                </c:pt>
                <c:pt idx="969">
                  <c:v>0.35215277777777776</c:v>
                </c:pt>
                <c:pt idx="970">
                  <c:v>0.35216435185185185</c:v>
                </c:pt>
                <c:pt idx="971">
                  <c:v>0.35217592592592589</c:v>
                </c:pt>
                <c:pt idx="972">
                  <c:v>0.35218750000000004</c:v>
                </c:pt>
                <c:pt idx="973">
                  <c:v>0.35219907407407408</c:v>
                </c:pt>
                <c:pt idx="974">
                  <c:v>0.35221064814814818</c:v>
                </c:pt>
                <c:pt idx="975">
                  <c:v>0.35222222222222221</c:v>
                </c:pt>
                <c:pt idx="976">
                  <c:v>0.35223379629629631</c:v>
                </c:pt>
                <c:pt idx="977">
                  <c:v>0.35224537037037035</c:v>
                </c:pt>
                <c:pt idx="978">
                  <c:v>0.3522569444444445</c:v>
                </c:pt>
                <c:pt idx="979">
                  <c:v>0.35226851851851854</c:v>
                </c:pt>
                <c:pt idx="980">
                  <c:v>0.35228009259259263</c:v>
                </c:pt>
                <c:pt idx="981">
                  <c:v>0.35229166666666667</c:v>
                </c:pt>
                <c:pt idx="982">
                  <c:v>0.35230324074074071</c:v>
                </c:pt>
                <c:pt idx="983">
                  <c:v>0.3523148148148148</c:v>
                </c:pt>
                <c:pt idx="984">
                  <c:v>0.35232638888888884</c:v>
                </c:pt>
                <c:pt idx="985">
                  <c:v>0.35233796296296299</c:v>
                </c:pt>
                <c:pt idx="986">
                  <c:v>0.35234953703703703</c:v>
                </c:pt>
                <c:pt idx="987">
                  <c:v>0.35236111111111112</c:v>
                </c:pt>
                <c:pt idx="988">
                  <c:v>0.35237268518518516</c:v>
                </c:pt>
                <c:pt idx="989">
                  <c:v>0.35238425925925926</c:v>
                </c:pt>
                <c:pt idx="990">
                  <c:v>0.3523958333333333</c:v>
                </c:pt>
                <c:pt idx="991">
                  <c:v>0.35240740740740745</c:v>
                </c:pt>
                <c:pt idx="992">
                  <c:v>0.35241898148148149</c:v>
                </c:pt>
                <c:pt idx="993">
                  <c:v>0.35243055555555558</c:v>
                </c:pt>
                <c:pt idx="994">
                  <c:v>0.35244212962962962</c:v>
                </c:pt>
                <c:pt idx="995">
                  <c:v>0.35245370370370371</c:v>
                </c:pt>
                <c:pt idx="996">
                  <c:v>0.35246527777777775</c:v>
                </c:pt>
                <c:pt idx="997">
                  <c:v>0.3524768518518519</c:v>
                </c:pt>
                <c:pt idx="998">
                  <c:v>0.35248842592592594</c:v>
                </c:pt>
                <c:pt idx="999">
                  <c:v>0.35250000000000004</c:v>
                </c:pt>
                <c:pt idx="1000">
                  <c:v>0.35251157407407407</c:v>
                </c:pt>
                <c:pt idx="1001">
                  <c:v>0.35252314814814811</c:v>
                </c:pt>
                <c:pt idx="1002">
                  <c:v>0.35253472222222221</c:v>
                </c:pt>
                <c:pt idx="1003">
                  <c:v>0.35254629629629625</c:v>
                </c:pt>
                <c:pt idx="1004">
                  <c:v>0.3525578703703704</c:v>
                </c:pt>
                <c:pt idx="1005">
                  <c:v>0.35256944444444444</c:v>
                </c:pt>
                <c:pt idx="1006">
                  <c:v>0.35258101851851853</c:v>
                </c:pt>
                <c:pt idx="1007">
                  <c:v>0.35259259259259257</c:v>
                </c:pt>
                <c:pt idx="1008">
                  <c:v>0.35260416666666666</c:v>
                </c:pt>
                <c:pt idx="1009">
                  <c:v>0.3526157407407407</c:v>
                </c:pt>
                <c:pt idx="1010">
                  <c:v>0.35262731481481485</c:v>
                </c:pt>
                <c:pt idx="1011">
                  <c:v>0.35263888888888889</c:v>
                </c:pt>
                <c:pt idx="1012">
                  <c:v>0.35265046296296299</c:v>
                </c:pt>
                <c:pt idx="1013">
                  <c:v>0.35265046296296299</c:v>
                </c:pt>
                <c:pt idx="1014">
                  <c:v>0.35266203703703702</c:v>
                </c:pt>
                <c:pt idx="1015">
                  <c:v>0.35267361111111112</c:v>
                </c:pt>
                <c:pt idx="1016">
                  <c:v>0.35268518518518516</c:v>
                </c:pt>
                <c:pt idx="1017">
                  <c:v>0.35269675925925931</c:v>
                </c:pt>
                <c:pt idx="1018">
                  <c:v>0.35270833333333335</c:v>
                </c:pt>
                <c:pt idx="1019">
                  <c:v>0.35299768518518521</c:v>
                </c:pt>
                <c:pt idx="1020">
                  <c:v>0.35300925925925924</c:v>
                </c:pt>
                <c:pt idx="1021">
                  <c:v>0.35302083333333334</c:v>
                </c:pt>
                <c:pt idx="1022">
                  <c:v>0.35303240740740738</c:v>
                </c:pt>
                <c:pt idx="1023">
                  <c:v>0.35304398148148147</c:v>
                </c:pt>
                <c:pt idx="1024">
                  <c:v>0.35305555555555551</c:v>
                </c:pt>
                <c:pt idx="1025">
                  <c:v>0.35306712962962966</c:v>
                </c:pt>
                <c:pt idx="1026">
                  <c:v>0.3530787037037037</c:v>
                </c:pt>
                <c:pt idx="1027">
                  <c:v>0.35309027777777779</c:v>
                </c:pt>
                <c:pt idx="1028">
                  <c:v>0.35310185185185183</c:v>
                </c:pt>
                <c:pt idx="1029">
                  <c:v>0.35311342592592593</c:v>
                </c:pt>
                <c:pt idx="1030">
                  <c:v>0.35312499999999997</c:v>
                </c:pt>
                <c:pt idx="1031">
                  <c:v>0.35313657407407412</c:v>
                </c:pt>
                <c:pt idx="1032">
                  <c:v>0.35314814814814816</c:v>
                </c:pt>
                <c:pt idx="1033">
                  <c:v>0.35315972222222225</c:v>
                </c:pt>
                <c:pt idx="1034">
                  <c:v>0.35317129629629629</c:v>
                </c:pt>
                <c:pt idx="1035">
                  <c:v>0.35318287037037038</c:v>
                </c:pt>
                <c:pt idx="1036">
                  <c:v>0.35319444444444442</c:v>
                </c:pt>
                <c:pt idx="1037">
                  <c:v>0.35320601851851857</c:v>
                </c:pt>
                <c:pt idx="1038">
                  <c:v>0.35321759259259261</c:v>
                </c:pt>
                <c:pt idx="1039">
                  <c:v>0.35322916666666665</c:v>
                </c:pt>
                <c:pt idx="1040">
                  <c:v>0.35324074074074074</c:v>
                </c:pt>
                <c:pt idx="1041">
                  <c:v>0.35325231481481478</c:v>
                </c:pt>
                <c:pt idx="1042">
                  <c:v>0.35326388888888888</c:v>
                </c:pt>
                <c:pt idx="1043">
                  <c:v>0.35327546296296292</c:v>
                </c:pt>
                <c:pt idx="1044">
                  <c:v>0.35328703703703707</c:v>
                </c:pt>
                <c:pt idx="1045">
                  <c:v>0.3532986111111111</c:v>
                </c:pt>
                <c:pt idx="1046">
                  <c:v>0.3533101851851852</c:v>
                </c:pt>
                <c:pt idx="1047">
                  <c:v>0.35332175925925924</c:v>
                </c:pt>
                <c:pt idx="1048">
                  <c:v>0.35333333333333333</c:v>
                </c:pt>
                <c:pt idx="1049">
                  <c:v>0.35334490740740737</c:v>
                </c:pt>
                <c:pt idx="1050">
                  <c:v>0.35334490740740737</c:v>
                </c:pt>
                <c:pt idx="1051">
                  <c:v>0.35335648148148152</c:v>
                </c:pt>
                <c:pt idx="1052">
                  <c:v>0.35336805555555556</c:v>
                </c:pt>
                <c:pt idx="1053">
                  <c:v>0.35337962962962965</c:v>
                </c:pt>
                <c:pt idx="1054">
                  <c:v>0.35339120370370369</c:v>
                </c:pt>
                <c:pt idx="1055">
                  <c:v>0.35340277777777779</c:v>
                </c:pt>
                <c:pt idx="1056">
                  <c:v>0.35341435185185183</c:v>
                </c:pt>
                <c:pt idx="1057">
                  <c:v>0.35342592592592598</c:v>
                </c:pt>
                <c:pt idx="1058">
                  <c:v>0.35343750000000002</c:v>
                </c:pt>
                <c:pt idx="1059">
                  <c:v>0.35344907407407405</c:v>
                </c:pt>
                <c:pt idx="1060">
                  <c:v>0.35346064814814815</c:v>
                </c:pt>
                <c:pt idx="1061">
                  <c:v>0.35347222222222219</c:v>
                </c:pt>
                <c:pt idx="1062">
                  <c:v>0.35348379629629628</c:v>
                </c:pt>
                <c:pt idx="1063">
                  <c:v>0.35349537037037032</c:v>
                </c:pt>
                <c:pt idx="1064">
                  <c:v>0.35373842592592591</c:v>
                </c:pt>
                <c:pt idx="1065">
                  <c:v>0.35375000000000001</c:v>
                </c:pt>
                <c:pt idx="1066">
                  <c:v>0.35376157407407405</c:v>
                </c:pt>
                <c:pt idx="1067">
                  <c:v>0.35377314814814814</c:v>
                </c:pt>
                <c:pt idx="1068">
                  <c:v>0.35378472222222218</c:v>
                </c:pt>
                <c:pt idx="1069">
                  <c:v>0.35379629629629633</c:v>
                </c:pt>
                <c:pt idx="1070">
                  <c:v>0.35380787037037037</c:v>
                </c:pt>
                <c:pt idx="1071">
                  <c:v>0.35381944444444446</c:v>
                </c:pt>
                <c:pt idx="1072">
                  <c:v>0.3538310185185185</c:v>
                </c:pt>
                <c:pt idx="1073">
                  <c:v>0.3538310185185185</c:v>
                </c:pt>
                <c:pt idx="1074">
                  <c:v>0.3538425925925926</c:v>
                </c:pt>
                <c:pt idx="1075">
                  <c:v>0.35385416666666664</c:v>
                </c:pt>
                <c:pt idx="1076">
                  <c:v>0.35386574074074079</c:v>
                </c:pt>
                <c:pt idx="1077">
                  <c:v>0.35387731481481483</c:v>
                </c:pt>
                <c:pt idx="1078">
                  <c:v>0.35388888888888892</c:v>
                </c:pt>
                <c:pt idx="1079">
                  <c:v>0.35390046296296296</c:v>
                </c:pt>
                <c:pt idx="1080">
                  <c:v>0.35391203703703705</c:v>
                </c:pt>
                <c:pt idx="1081">
                  <c:v>0.35392361111111109</c:v>
                </c:pt>
                <c:pt idx="1082">
                  <c:v>0.35393518518518513</c:v>
                </c:pt>
                <c:pt idx="1083">
                  <c:v>0.35394675925925928</c:v>
                </c:pt>
                <c:pt idx="1084">
                  <c:v>0.35395833333333332</c:v>
                </c:pt>
                <c:pt idx="1085">
                  <c:v>0.35396990740740741</c:v>
                </c:pt>
                <c:pt idx="1086">
                  <c:v>0.35398148148148145</c:v>
                </c:pt>
                <c:pt idx="1087">
                  <c:v>0.35399305555555555</c:v>
                </c:pt>
                <c:pt idx="1088">
                  <c:v>0.35400462962962959</c:v>
                </c:pt>
                <c:pt idx="1089">
                  <c:v>0.35401620370370374</c:v>
                </c:pt>
                <c:pt idx="1090">
                  <c:v>0.35402777777777777</c:v>
                </c:pt>
                <c:pt idx="1091">
                  <c:v>0.35403935185185187</c:v>
                </c:pt>
                <c:pt idx="1092">
                  <c:v>0.35405092592592591</c:v>
                </c:pt>
                <c:pt idx="1093">
                  <c:v>0.3540625</c:v>
                </c:pt>
                <c:pt idx="1094">
                  <c:v>0.35407407407407404</c:v>
                </c:pt>
                <c:pt idx="1095">
                  <c:v>0.35408564814814819</c:v>
                </c:pt>
                <c:pt idx="1096">
                  <c:v>0.35409722222222223</c:v>
                </c:pt>
                <c:pt idx="1097">
                  <c:v>0.35410879629629632</c:v>
                </c:pt>
                <c:pt idx="1098">
                  <c:v>0.35412037037037036</c:v>
                </c:pt>
                <c:pt idx="1099">
                  <c:v>0.35413194444444446</c:v>
                </c:pt>
                <c:pt idx="1100">
                  <c:v>0.3541435185185185</c:v>
                </c:pt>
                <c:pt idx="1101">
                  <c:v>0.35415509259259265</c:v>
                </c:pt>
                <c:pt idx="1102">
                  <c:v>0.35416666666666669</c:v>
                </c:pt>
                <c:pt idx="1103">
                  <c:v>0.35417824074074072</c:v>
                </c:pt>
                <c:pt idx="1104">
                  <c:v>0.35418981481481482</c:v>
                </c:pt>
                <c:pt idx="1105">
                  <c:v>0.35420138888888886</c:v>
                </c:pt>
                <c:pt idx="1106">
                  <c:v>0.35421296296296295</c:v>
                </c:pt>
                <c:pt idx="1107">
                  <c:v>0.35422453703703699</c:v>
                </c:pt>
                <c:pt idx="1108">
                  <c:v>0.35449074074074072</c:v>
                </c:pt>
                <c:pt idx="1109">
                  <c:v>0.35450231481481481</c:v>
                </c:pt>
                <c:pt idx="1110">
                  <c:v>0.35451388888888885</c:v>
                </c:pt>
                <c:pt idx="1111">
                  <c:v>0.354525462962963</c:v>
                </c:pt>
                <c:pt idx="1112">
                  <c:v>0.35453703703703704</c:v>
                </c:pt>
                <c:pt idx="1113">
                  <c:v>0.35454861111111113</c:v>
                </c:pt>
                <c:pt idx="1114">
                  <c:v>0.35456018518518517</c:v>
                </c:pt>
                <c:pt idx="1115">
                  <c:v>0.35457175925925927</c:v>
                </c:pt>
                <c:pt idx="1116">
                  <c:v>0.35458333333333331</c:v>
                </c:pt>
                <c:pt idx="1117">
                  <c:v>0.35459490740740746</c:v>
                </c:pt>
                <c:pt idx="1118">
                  <c:v>0.35460648148148149</c:v>
                </c:pt>
                <c:pt idx="1119">
                  <c:v>0.35461805555555559</c:v>
                </c:pt>
                <c:pt idx="1120">
                  <c:v>0.35462962962962963</c:v>
                </c:pt>
                <c:pt idx="1121">
                  <c:v>0.35464120370370367</c:v>
                </c:pt>
                <c:pt idx="1122">
                  <c:v>0.35465277777777776</c:v>
                </c:pt>
                <c:pt idx="1123">
                  <c:v>0.3546643518518518</c:v>
                </c:pt>
                <c:pt idx="1124">
                  <c:v>0.35467592592592595</c:v>
                </c:pt>
                <c:pt idx="1125">
                  <c:v>0.35468749999999999</c:v>
                </c:pt>
                <c:pt idx="1126">
                  <c:v>0.35469907407407408</c:v>
                </c:pt>
                <c:pt idx="1127">
                  <c:v>0.35471064814814812</c:v>
                </c:pt>
                <c:pt idx="1128">
                  <c:v>0.35472222222222222</c:v>
                </c:pt>
                <c:pt idx="1129">
                  <c:v>0.35473379629629626</c:v>
                </c:pt>
                <c:pt idx="1130">
                  <c:v>0.35474537037037041</c:v>
                </c:pt>
                <c:pt idx="1131">
                  <c:v>0.35475694444444444</c:v>
                </c:pt>
                <c:pt idx="1132">
                  <c:v>0.35476851851851854</c:v>
                </c:pt>
                <c:pt idx="1133">
                  <c:v>0.35478009259259258</c:v>
                </c:pt>
                <c:pt idx="1134">
                  <c:v>0.35479166666666667</c:v>
                </c:pt>
                <c:pt idx="1135">
                  <c:v>0.35480324074074071</c:v>
                </c:pt>
                <c:pt idx="1136">
                  <c:v>0.35481481481481486</c:v>
                </c:pt>
                <c:pt idx="1137">
                  <c:v>0.3548263888888889</c:v>
                </c:pt>
                <c:pt idx="1138">
                  <c:v>0.35483796296296299</c:v>
                </c:pt>
                <c:pt idx="1139">
                  <c:v>0.35484953703703703</c:v>
                </c:pt>
                <c:pt idx="1140">
                  <c:v>0.35486111111111113</c:v>
                </c:pt>
                <c:pt idx="1141">
                  <c:v>0.35487268518518517</c:v>
                </c:pt>
                <c:pt idx="1142">
                  <c:v>0.35488425925925932</c:v>
                </c:pt>
                <c:pt idx="1143">
                  <c:v>0.35488425925925932</c:v>
                </c:pt>
                <c:pt idx="1144">
                  <c:v>0.35489583333333335</c:v>
                </c:pt>
                <c:pt idx="1145">
                  <c:v>0.35490740740740739</c:v>
                </c:pt>
                <c:pt idx="1146">
                  <c:v>0.35491898148148149</c:v>
                </c:pt>
                <c:pt idx="1147">
                  <c:v>0.35493055555555553</c:v>
                </c:pt>
                <c:pt idx="1148">
                  <c:v>0.35494212962962962</c:v>
                </c:pt>
                <c:pt idx="1149">
                  <c:v>0.35495370370370366</c:v>
                </c:pt>
                <c:pt idx="1150">
                  <c:v>0.35496527777777781</c:v>
                </c:pt>
                <c:pt idx="1151">
                  <c:v>0.35497685185185185</c:v>
                </c:pt>
                <c:pt idx="1152">
                  <c:v>0.35498842592592594</c:v>
                </c:pt>
                <c:pt idx="1153">
                  <c:v>0.35499999999999998</c:v>
                </c:pt>
                <c:pt idx="1154">
                  <c:v>0.35501157407407408</c:v>
                </c:pt>
                <c:pt idx="1155">
                  <c:v>0.35502314814814812</c:v>
                </c:pt>
                <c:pt idx="1156">
                  <c:v>0.35503472222222227</c:v>
                </c:pt>
                <c:pt idx="1157">
                  <c:v>0.3550462962962963</c:v>
                </c:pt>
                <c:pt idx="1158">
                  <c:v>0.35532407407407413</c:v>
                </c:pt>
                <c:pt idx="1159">
                  <c:v>0.35533564814814816</c:v>
                </c:pt>
                <c:pt idx="1160">
                  <c:v>0.3553472222222222</c:v>
                </c:pt>
                <c:pt idx="1161">
                  <c:v>0.3553587962962963</c:v>
                </c:pt>
                <c:pt idx="1162">
                  <c:v>0.35537037037037034</c:v>
                </c:pt>
                <c:pt idx="1163">
                  <c:v>0.35538194444444443</c:v>
                </c:pt>
                <c:pt idx="1164">
                  <c:v>0.35539351851851847</c:v>
                </c:pt>
                <c:pt idx="1165">
                  <c:v>0.35540509259259262</c:v>
                </c:pt>
                <c:pt idx="1166">
                  <c:v>0.35541666666666666</c:v>
                </c:pt>
                <c:pt idx="1167">
                  <c:v>0.35542824074074075</c:v>
                </c:pt>
                <c:pt idx="1168">
                  <c:v>0.35543981481481479</c:v>
                </c:pt>
                <c:pt idx="1169">
                  <c:v>0.35545138888888889</c:v>
                </c:pt>
                <c:pt idx="1170">
                  <c:v>0.35546296296296293</c:v>
                </c:pt>
                <c:pt idx="1171">
                  <c:v>0.35547453703703707</c:v>
                </c:pt>
                <c:pt idx="1172">
                  <c:v>0.35548611111111111</c:v>
                </c:pt>
                <c:pt idx="1173">
                  <c:v>0.35549768518518521</c:v>
                </c:pt>
                <c:pt idx="1174">
                  <c:v>0.35550925925925925</c:v>
                </c:pt>
                <c:pt idx="1175">
                  <c:v>0.35552083333333334</c:v>
                </c:pt>
                <c:pt idx="1176">
                  <c:v>0.35553240740740738</c:v>
                </c:pt>
                <c:pt idx="1177">
                  <c:v>0.35554398148148153</c:v>
                </c:pt>
                <c:pt idx="1178">
                  <c:v>0.35555555555555557</c:v>
                </c:pt>
                <c:pt idx="1179">
                  <c:v>0.35556712962962966</c:v>
                </c:pt>
                <c:pt idx="1180">
                  <c:v>0.35556712962962966</c:v>
                </c:pt>
                <c:pt idx="1181">
                  <c:v>0.3555787037037037</c:v>
                </c:pt>
                <c:pt idx="1182">
                  <c:v>0.35559027777777774</c:v>
                </c:pt>
                <c:pt idx="1183">
                  <c:v>0.35560185185185184</c:v>
                </c:pt>
                <c:pt idx="1184">
                  <c:v>0.35561342592592587</c:v>
                </c:pt>
                <c:pt idx="1185">
                  <c:v>0.35562500000000002</c:v>
                </c:pt>
                <c:pt idx="1186">
                  <c:v>0.35563657407407406</c:v>
                </c:pt>
                <c:pt idx="1187">
                  <c:v>0.35564814814814816</c:v>
                </c:pt>
                <c:pt idx="1188">
                  <c:v>0.3556597222222222</c:v>
                </c:pt>
                <c:pt idx="1189">
                  <c:v>0.35567129629629629</c:v>
                </c:pt>
                <c:pt idx="1190">
                  <c:v>0.35568287037037033</c:v>
                </c:pt>
                <c:pt idx="1191">
                  <c:v>0.35569444444444448</c:v>
                </c:pt>
                <c:pt idx="1192">
                  <c:v>0.35570601851851852</c:v>
                </c:pt>
                <c:pt idx="1193">
                  <c:v>0.35571759259259261</c:v>
                </c:pt>
                <c:pt idx="1194">
                  <c:v>0.35572916666666665</c:v>
                </c:pt>
                <c:pt idx="1195">
                  <c:v>0.35574074074074075</c:v>
                </c:pt>
                <c:pt idx="1196">
                  <c:v>0.35575231481481479</c:v>
                </c:pt>
                <c:pt idx="1197">
                  <c:v>0.35576388888888894</c:v>
                </c:pt>
                <c:pt idx="1198">
                  <c:v>0.35707175925925921</c:v>
                </c:pt>
                <c:pt idx="1199">
                  <c:v>0.35708333333333336</c:v>
                </c:pt>
                <c:pt idx="1200">
                  <c:v>0.3570949074074074</c:v>
                </c:pt>
                <c:pt idx="1201">
                  <c:v>0.3571064814814815</c:v>
                </c:pt>
                <c:pt idx="1202">
                  <c:v>0.35711805555555554</c:v>
                </c:pt>
                <c:pt idx="1203">
                  <c:v>0.35712962962962963</c:v>
                </c:pt>
                <c:pt idx="1204">
                  <c:v>0.35714120370370367</c:v>
                </c:pt>
                <c:pt idx="1205">
                  <c:v>0.35715277777777782</c:v>
                </c:pt>
                <c:pt idx="1206">
                  <c:v>0.35716435185185186</c:v>
                </c:pt>
                <c:pt idx="1207">
                  <c:v>0.35717592592592595</c:v>
                </c:pt>
                <c:pt idx="1208">
                  <c:v>0.35718749999999999</c:v>
                </c:pt>
                <c:pt idx="1209">
                  <c:v>0.35719907407407409</c:v>
                </c:pt>
                <c:pt idx="1210">
                  <c:v>0.35721064814814812</c:v>
                </c:pt>
                <c:pt idx="1211">
                  <c:v>0.35722222222222227</c:v>
                </c:pt>
                <c:pt idx="1212">
                  <c:v>0.35723379629629631</c:v>
                </c:pt>
                <c:pt idx="1213">
                  <c:v>0.35724537037037035</c:v>
                </c:pt>
                <c:pt idx="1214">
                  <c:v>0.35725694444444445</c:v>
                </c:pt>
                <c:pt idx="1215">
                  <c:v>0.35726851851851849</c:v>
                </c:pt>
                <c:pt idx="1216">
                  <c:v>0.35728009259259258</c:v>
                </c:pt>
                <c:pt idx="1217">
                  <c:v>0.35729166666666662</c:v>
                </c:pt>
                <c:pt idx="1218">
                  <c:v>0.35730324074074077</c:v>
                </c:pt>
                <c:pt idx="1219">
                  <c:v>0.35731481481481481</c:v>
                </c:pt>
                <c:pt idx="1220">
                  <c:v>0.3573263888888889</c:v>
                </c:pt>
                <c:pt idx="1221">
                  <c:v>0.35733796296296294</c:v>
                </c:pt>
                <c:pt idx="1222">
                  <c:v>0.35734953703703703</c:v>
                </c:pt>
                <c:pt idx="1223">
                  <c:v>0.35736111111111107</c:v>
                </c:pt>
                <c:pt idx="1224">
                  <c:v>0.35737268518518522</c:v>
                </c:pt>
                <c:pt idx="1225">
                  <c:v>0.35738425925925926</c:v>
                </c:pt>
                <c:pt idx="1226">
                  <c:v>0.35739583333333336</c:v>
                </c:pt>
                <c:pt idx="1227">
                  <c:v>0.3574074074074074</c:v>
                </c:pt>
                <c:pt idx="1228">
                  <c:v>0.35741898148148149</c:v>
                </c:pt>
                <c:pt idx="1229">
                  <c:v>0.35743055555555553</c:v>
                </c:pt>
                <c:pt idx="1230">
                  <c:v>0.35744212962962968</c:v>
                </c:pt>
                <c:pt idx="1231">
                  <c:v>0.35745370370370372</c:v>
                </c:pt>
                <c:pt idx="1232">
                  <c:v>0.35746527777777781</c:v>
                </c:pt>
                <c:pt idx="1233">
                  <c:v>0.35747685185185185</c:v>
                </c:pt>
                <c:pt idx="1234">
                  <c:v>0.35748842592592589</c:v>
                </c:pt>
                <c:pt idx="1235">
                  <c:v>0.35749999999999998</c:v>
                </c:pt>
                <c:pt idx="1236">
                  <c:v>0.35751157407407402</c:v>
                </c:pt>
                <c:pt idx="1237">
                  <c:v>0.35752314814814817</c:v>
                </c:pt>
                <c:pt idx="1238">
                  <c:v>0.35753472222222221</c:v>
                </c:pt>
                <c:pt idx="1239">
                  <c:v>0.35754629629629631</c:v>
                </c:pt>
                <c:pt idx="1240">
                  <c:v>0.35755787037037035</c:v>
                </c:pt>
                <c:pt idx="1241">
                  <c:v>0.35756944444444444</c:v>
                </c:pt>
                <c:pt idx="1242">
                  <c:v>0.35758101851851848</c:v>
                </c:pt>
                <c:pt idx="1243">
                  <c:v>0.35759259259259263</c:v>
                </c:pt>
                <c:pt idx="1244">
                  <c:v>0.35760416666666667</c:v>
                </c:pt>
                <c:pt idx="1245">
                  <c:v>0.35761574074074076</c:v>
                </c:pt>
                <c:pt idx="1246">
                  <c:v>0.3576273148148148</c:v>
                </c:pt>
                <c:pt idx="1247">
                  <c:v>0.3576388888888889</c:v>
                </c:pt>
                <c:pt idx="1248">
                  <c:v>0.35765046296296293</c:v>
                </c:pt>
                <c:pt idx="1249">
                  <c:v>0.35766203703703708</c:v>
                </c:pt>
                <c:pt idx="1250">
                  <c:v>0.35767361111111112</c:v>
                </c:pt>
                <c:pt idx="1251">
                  <c:v>0.35768518518518522</c:v>
                </c:pt>
                <c:pt idx="1252">
                  <c:v>0.35769675925925926</c:v>
                </c:pt>
                <c:pt idx="1253">
                  <c:v>0.35770833333333335</c:v>
                </c:pt>
                <c:pt idx="1254">
                  <c:v>0.35771990740740739</c:v>
                </c:pt>
                <c:pt idx="1255">
                  <c:v>0.35773148148148143</c:v>
                </c:pt>
                <c:pt idx="1256">
                  <c:v>0.35774305555555558</c:v>
                </c:pt>
                <c:pt idx="1257">
                  <c:v>0.35775462962962962</c:v>
                </c:pt>
                <c:pt idx="1258">
                  <c:v>0.35776620370370371</c:v>
                </c:pt>
                <c:pt idx="1259">
                  <c:v>0.35777777777777775</c:v>
                </c:pt>
                <c:pt idx="1260">
                  <c:v>0.35778935185185184</c:v>
                </c:pt>
                <c:pt idx="1261">
                  <c:v>0.35780092592592588</c:v>
                </c:pt>
                <c:pt idx="1262">
                  <c:v>0.35780092592592588</c:v>
                </c:pt>
              </c:numCache>
            </c:numRef>
          </c:xVal>
          <c:yVal>
            <c:numRef>
              <c:f>'Lab 5'!$E$2:$E$1264</c:f>
              <c:numCache>
                <c:formatCode>General</c:formatCode>
                <c:ptCount val="1263"/>
                <c:pt idx="0">
                  <c:v>20.99</c:v>
                </c:pt>
                <c:pt idx="1">
                  <c:v>20.99</c:v>
                </c:pt>
                <c:pt idx="2">
                  <c:v>21.01</c:v>
                </c:pt>
                <c:pt idx="3">
                  <c:v>21.01</c:v>
                </c:pt>
                <c:pt idx="4">
                  <c:v>21.03</c:v>
                </c:pt>
                <c:pt idx="5">
                  <c:v>20.97</c:v>
                </c:pt>
                <c:pt idx="6">
                  <c:v>21.01</c:v>
                </c:pt>
                <c:pt idx="7">
                  <c:v>20.99</c:v>
                </c:pt>
                <c:pt idx="8">
                  <c:v>20.99</c:v>
                </c:pt>
                <c:pt idx="9">
                  <c:v>21.01</c:v>
                </c:pt>
                <c:pt idx="10">
                  <c:v>20.99</c:v>
                </c:pt>
                <c:pt idx="11">
                  <c:v>20.97</c:v>
                </c:pt>
                <c:pt idx="12">
                  <c:v>20.99</c:v>
                </c:pt>
                <c:pt idx="13">
                  <c:v>21.01</c:v>
                </c:pt>
                <c:pt idx="14">
                  <c:v>20.99</c:v>
                </c:pt>
                <c:pt idx="15">
                  <c:v>20.99</c:v>
                </c:pt>
                <c:pt idx="16">
                  <c:v>21.01</c:v>
                </c:pt>
                <c:pt idx="17">
                  <c:v>20.95</c:v>
                </c:pt>
                <c:pt idx="18">
                  <c:v>20.97</c:v>
                </c:pt>
                <c:pt idx="19">
                  <c:v>20.95</c:v>
                </c:pt>
                <c:pt idx="20">
                  <c:v>20.89</c:v>
                </c:pt>
                <c:pt idx="21">
                  <c:v>20.91</c:v>
                </c:pt>
                <c:pt idx="22">
                  <c:v>20.89</c:v>
                </c:pt>
                <c:pt idx="23">
                  <c:v>20.85</c:v>
                </c:pt>
                <c:pt idx="24">
                  <c:v>20.89</c:v>
                </c:pt>
                <c:pt idx="25">
                  <c:v>20.89</c:v>
                </c:pt>
                <c:pt idx="26">
                  <c:v>20.91</c:v>
                </c:pt>
                <c:pt idx="27">
                  <c:v>20.89</c:v>
                </c:pt>
                <c:pt idx="28">
                  <c:v>18.850000000000001</c:v>
                </c:pt>
                <c:pt idx="29">
                  <c:v>18.809999999999999</c:v>
                </c:pt>
                <c:pt idx="30">
                  <c:v>18.850000000000001</c:v>
                </c:pt>
                <c:pt idx="31">
                  <c:v>18.829999999999998</c:v>
                </c:pt>
                <c:pt idx="32">
                  <c:v>18.850000000000001</c:v>
                </c:pt>
                <c:pt idx="33">
                  <c:v>18.79</c:v>
                </c:pt>
                <c:pt idx="34">
                  <c:v>18.809999999999999</c:v>
                </c:pt>
                <c:pt idx="35">
                  <c:v>18.79</c:v>
                </c:pt>
                <c:pt idx="36">
                  <c:v>18.809999999999999</c:v>
                </c:pt>
                <c:pt idx="37">
                  <c:v>18.79</c:v>
                </c:pt>
                <c:pt idx="38">
                  <c:v>18.75</c:v>
                </c:pt>
                <c:pt idx="39">
                  <c:v>18.75</c:v>
                </c:pt>
                <c:pt idx="40">
                  <c:v>18.690000000000001</c:v>
                </c:pt>
                <c:pt idx="41">
                  <c:v>18.690000000000001</c:v>
                </c:pt>
                <c:pt idx="42">
                  <c:v>18.73</c:v>
                </c:pt>
                <c:pt idx="43">
                  <c:v>18.75</c:v>
                </c:pt>
                <c:pt idx="44">
                  <c:v>18.75</c:v>
                </c:pt>
                <c:pt idx="45">
                  <c:v>18.77</c:v>
                </c:pt>
                <c:pt idx="46">
                  <c:v>18.75</c:v>
                </c:pt>
                <c:pt idx="47">
                  <c:v>18.73</c:v>
                </c:pt>
                <c:pt idx="48">
                  <c:v>18.73</c:v>
                </c:pt>
                <c:pt idx="49">
                  <c:v>18.690000000000001</c:v>
                </c:pt>
                <c:pt idx="50">
                  <c:v>18.649999999999999</c:v>
                </c:pt>
                <c:pt idx="51">
                  <c:v>18.59</c:v>
                </c:pt>
                <c:pt idx="52">
                  <c:v>18.649999999999999</c:v>
                </c:pt>
                <c:pt idx="53">
                  <c:v>18.670000000000002</c:v>
                </c:pt>
                <c:pt idx="54">
                  <c:v>18.649999999999999</c:v>
                </c:pt>
                <c:pt idx="55">
                  <c:v>18.61</c:v>
                </c:pt>
                <c:pt idx="56">
                  <c:v>18.649999999999999</c:v>
                </c:pt>
                <c:pt idx="57">
                  <c:v>18.63</c:v>
                </c:pt>
                <c:pt idx="58">
                  <c:v>18.43</c:v>
                </c:pt>
                <c:pt idx="59">
                  <c:v>18.510000000000002</c:v>
                </c:pt>
                <c:pt idx="60">
                  <c:v>18.510000000000002</c:v>
                </c:pt>
                <c:pt idx="61">
                  <c:v>18.57</c:v>
                </c:pt>
                <c:pt idx="62">
                  <c:v>18.670000000000002</c:v>
                </c:pt>
                <c:pt idx="63">
                  <c:v>18.690000000000001</c:v>
                </c:pt>
                <c:pt idx="64">
                  <c:v>18.690000000000001</c:v>
                </c:pt>
                <c:pt idx="65">
                  <c:v>18.77</c:v>
                </c:pt>
                <c:pt idx="66">
                  <c:v>18.829999999999998</c:v>
                </c:pt>
                <c:pt idx="67">
                  <c:v>18.93</c:v>
                </c:pt>
                <c:pt idx="68">
                  <c:v>19.07</c:v>
                </c:pt>
                <c:pt idx="69">
                  <c:v>19.25</c:v>
                </c:pt>
                <c:pt idx="70">
                  <c:v>19.29</c:v>
                </c:pt>
                <c:pt idx="71">
                  <c:v>19.25</c:v>
                </c:pt>
                <c:pt idx="72">
                  <c:v>19.25</c:v>
                </c:pt>
                <c:pt idx="73">
                  <c:v>19.29</c:v>
                </c:pt>
                <c:pt idx="74">
                  <c:v>19.29</c:v>
                </c:pt>
                <c:pt idx="75">
                  <c:v>19.329999999999998</c:v>
                </c:pt>
                <c:pt idx="76">
                  <c:v>19.37</c:v>
                </c:pt>
                <c:pt idx="77">
                  <c:v>19.43</c:v>
                </c:pt>
                <c:pt idx="78">
                  <c:v>19.43</c:v>
                </c:pt>
                <c:pt idx="79">
                  <c:v>19.21</c:v>
                </c:pt>
                <c:pt idx="80">
                  <c:v>19.190000000000001</c:v>
                </c:pt>
                <c:pt idx="81">
                  <c:v>19.170000000000002</c:v>
                </c:pt>
                <c:pt idx="82">
                  <c:v>19.149999999999999</c:v>
                </c:pt>
                <c:pt idx="83">
                  <c:v>19.11</c:v>
                </c:pt>
                <c:pt idx="84">
                  <c:v>19.09</c:v>
                </c:pt>
                <c:pt idx="85">
                  <c:v>19.09</c:v>
                </c:pt>
                <c:pt idx="86">
                  <c:v>19.07</c:v>
                </c:pt>
                <c:pt idx="87">
                  <c:v>19.07</c:v>
                </c:pt>
                <c:pt idx="88">
                  <c:v>19.05</c:v>
                </c:pt>
                <c:pt idx="89">
                  <c:v>19.07</c:v>
                </c:pt>
                <c:pt idx="90">
                  <c:v>19.03</c:v>
                </c:pt>
                <c:pt idx="91">
                  <c:v>18.989999999999998</c:v>
                </c:pt>
                <c:pt idx="92">
                  <c:v>18.97</c:v>
                </c:pt>
                <c:pt idx="93">
                  <c:v>18.97</c:v>
                </c:pt>
                <c:pt idx="94">
                  <c:v>18.93</c:v>
                </c:pt>
                <c:pt idx="95">
                  <c:v>18.95</c:v>
                </c:pt>
                <c:pt idx="96">
                  <c:v>18.87</c:v>
                </c:pt>
                <c:pt idx="97">
                  <c:v>18.87</c:v>
                </c:pt>
                <c:pt idx="98">
                  <c:v>18.87</c:v>
                </c:pt>
                <c:pt idx="99">
                  <c:v>18.89</c:v>
                </c:pt>
                <c:pt idx="100">
                  <c:v>18.89</c:v>
                </c:pt>
                <c:pt idx="101">
                  <c:v>18.89</c:v>
                </c:pt>
                <c:pt idx="102">
                  <c:v>18.93</c:v>
                </c:pt>
                <c:pt idx="103">
                  <c:v>18.93</c:v>
                </c:pt>
                <c:pt idx="104">
                  <c:v>18.95</c:v>
                </c:pt>
                <c:pt idx="105">
                  <c:v>18.95</c:v>
                </c:pt>
                <c:pt idx="106">
                  <c:v>18.95</c:v>
                </c:pt>
                <c:pt idx="107">
                  <c:v>18.93</c:v>
                </c:pt>
                <c:pt idx="108">
                  <c:v>18.93</c:v>
                </c:pt>
                <c:pt idx="109">
                  <c:v>18.89</c:v>
                </c:pt>
                <c:pt idx="110">
                  <c:v>18.93</c:v>
                </c:pt>
                <c:pt idx="111">
                  <c:v>18.93</c:v>
                </c:pt>
                <c:pt idx="112">
                  <c:v>18.93</c:v>
                </c:pt>
                <c:pt idx="113">
                  <c:v>18.93</c:v>
                </c:pt>
                <c:pt idx="114">
                  <c:v>18.93</c:v>
                </c:pt>
                <c:pt idx="115">
                  <c:v>18.97</c:v>
                </c:pt>
                <c:pt idx="116">
                  <c:v>18.97</c:v>
                </c:pt>
                <c:pt idx="117">
                  <c:v>18.93</c:v>
                </c:pt>
                <c:pt idx="118">
                  <c:v>18.97</c:v>
                </c:pt>
                <c:pt idx="119">
                  <c:v>18.89</c:v>
                </c:pt>
                <c:pt idx="120">
                  <c:v>18.93</c:v>
                </c:pt>
                <c:pt idx="121">
                  <c:v>18.89</c:v>
                </c:pt>
                <c:pt idx="122">
                  <c:v>18.93</c:v>
                </c:pt>
                <c:pt idx="123">
                  <c:v>18.97</c:v>
                </c:pt>
                <c:pt idx="124">
                  <c:v>18.97</c:v>
                </c:pt>
                <c:pt idx="125">
                  <c:v>18.989999999999998</c:v>
                </c:pt>
                <c:pt idx="126">
                  <c:v>18.989999999999998</c:v>
                </c:pt>
                <c:pt idx="127">
                  <c:v>18.97</c:v>
                </c:pt>
                <c:pt idx="128">
                  <c:v>18.89</c:v>
                </c:pt>
                <c:pt idx="129">
                  <c:v>18.93</c:v>
                </c:pt>
                <c:pt idx="130">
                  <c:v>18.89</c:v>
                </c:pt>
                <c:pt idx="131">
                  <c:v>18.850000000000001</c:v>
                </c:pt>
                <c:pt idx="132">
                  <c:v>18.89</c:v>
                </c:pt>
                <c:pt idx="133">
                  <c:v>18.93</c:v>
                </c:pt>
                <c:pt idx="134">
                  <c:v>18.93</c:v>
                </c:pt>
                <c:pt idx="135">
                  <c:v>18.97</c:v>
                </c:pt>
                <c:pt idx="136">
                  <c:v>18.93</c:v>
                </c:pt>
                <c:pt idx="137">
                  <c:v>18.829999999999998</c:v>
                </c:pt>
                <c:pt idx="138">
                  <c:v>18.87</c:v>
                </c:pt>
                <c:pt idx="139">
                  <c:v>18.829999999999998</c:v>
                </c:pt>
                <c:pt idx="140">
                  <c:v>18.829999999999998</c:v>
                </c:pt>
                <c:pt idx="141">
                  <c:v>18.809999999999999</c:v>
                </c:pt>
                <c:pt idx="142">
                  <c:v>18.77</c:v>
                </c:pt>
                <c:pt idx="143">
                  <c:v>18.75</c:v>
                </c:pt>
                <c:pt idx="144">
                  <c:v>18.73</c:v>
                </c:pt>
                <c:pt idx="145">
                  <c:v>18.63</c:v>
                </c:pt>
                <c:pt idx="146">
                  <c:v>18.649999999999999</c:v>
                </c:pt>
                <c:pt idx="147">
                  <c:v>18.63</c:v>
                </c:pt>
                <c:pt idx="148">
                  <c:v>18.63</c:v>
                </c:pt>
                <c:pt idx="149">
                  <c:v>18.63</c:v>
                </c:pt>
                <c:pt idx="150">
                  <c:v>18.61</c:v>
                </c:pt>
                <c:pt idx="151">
                  <c:v>18.63</c:v>
                </c:pt>
                <c:pt idx="152">
                  <c:v>18.63</c:v>
                </c:pt>
                <c:pt idx="153">
                  <c:v>18.63</c:v>
                </c:pt>
                <c:pt idx="154">
                  <c:v>18.61</c:v>
                </c:pt>
                <c:pt idx="155">
                  <c:v>18.59</c:v>
                </c:pt>
                <c:pt idx="156">
                  <c:v>18.63</c:v>
                </c:pt>
                <c:pt idx="157">
                  <c:v>18.649999999999999</c:v>
                </c:pt>
                <c:pt idx="158">
                  <c:v>18.649999999999999</c:v>
                </c:pt>
                <c:pt idx="159">
                  <c:v>18.670000000000002</c:v>
                </c:pt>
                <c:pt idx="160">
                  <c:v>18.670000000000002</c:v>
                </c:pt>
                <c:pt idx="161">
                  <c:v>18.63</c:v>
                </c:pt>
                <c:pt idx="162">
                  <c:v>18.61</c:v>
                </c:pt>
                <c:pt idx="163">
                  <c:v>18.59</c:v>
                </c:pt>
                <c:pt idx="164">
                  <c:v>18.61</c:v>
                </c:pt>
                <c:pt idx="165">
                  <c:v>18.61</c:v>
                </c:pt>
                <c:pt idx="166">
                  <c:v>18.59</c:v>
                </c:pt>
                <c:pt idx="167">
                  <c:v>18.57</c:v>
                </c:pt>
                <c:pt idx="168">
                  <c:v>18.59</c:v>
                </c:pt>
                <c:pt idx="169">
                  <c:v>18.59</c:v>
                </c:pt>
                <c:pt idx="170">
                  <c:v>18.57</c:v>
                </c:pt>
                <c:pt idx="171">
                  <c:v>18.59</c:v>
                </c:pt>
                <c:pt idx="172">
                  <c:v>18.61</c:v>
                </c:pt>
                <c:pt idx="173">
                  <c:v>18.63</c:v>
                </c:pt>
                <c:pt idx="174">
                  <c:v>18.63</c:v>
                </c:pt>
                <c:pt idx="175">
                  <c:v>18.61</c:v>
                </c:pt>
                <c:pt idx="176">
                  <c:v>17.989999999999998</c:v>
                </c:pt>
                <c:pt idx="177">
                  <c:v>17.989999999999998</c:v>
                </c:pt>
                <c:pt idx="178">
                  <c:v>17.95</c:v>
                </c:pt>
                <c:pt idx="179">
                  <c:v>17.89</c:v>
                </c:pt>
                <c:pt idx="180">
                  <c:v>17.87</c:v>
                </c:pt>
                <c:pt idx="181">
                  <c:v>17.89</c:v>
                </c:pt>
                <c:pt idx="182">
                  <c:v>17.850000000000001</c:v>
                </c:pt>
                <c:pt idx="183">
                  <c:v>17.809999999999999</c:v>
                </c:pt>
                <c:pt idx="184">
                  <c:v>17.809999999999999</c:v>
                </c:pt>
                <c:pt idx="185">
                  <c:v>17.75</c:v>
                </c:pt>
                <c:pt idx="186">
                  <c:v>17.73</c:v>
                </c:pt>
                <c:pt idx="187">
                  <c:v>17.75</c:v>
                </c:pt>
                <c:pt idx="188">
                  <c:v>17.73</c:v>
                </c:pt>
                <c:pt idx="189">
                  <c:v>17.71</c:v>
                </c:pt>
                <c:pt idx="190">
                  <c:v>17.73</c:v>
                </c:pt>
                <c:pt idx="191">
                  <c:v>17.71</c:v>
                </c:pt>
                <c:pt idx="192">
                  <c:v>17.73</c:v>
                </c:pt>
                <c:pt idx="193">
                  <c:v>17.73</c:v>
                </c:pt>
                <c:pt idx="194">
                  <c:v>17.73</c:v>
                </c:pt>
                <c:pt idx="195">
                  <c:v>17.77</c:v>
                </c:pt>
                <c:pt idx="196">
                  <c:v>17.77</c:v>
                </c:pt>
                <c:pt idx="197">
                  <c:v>17.77</c:v>
                </c:pt>
                <c:pt idx="198">
                  <c:v>17.75</c:v>
                </c:pt>
                <c:pt idx="199">
                  <c:v>17.75</c:v>
                </c:pt>
                <c:pt idx="200">
                  <c:v>17.75</c:v>
                </c:pt>
                <c:pt idx="201">
                  <c:v>17.73</c:v>
                </c:pt>
                <c:pt idx="202">
                  <c:v>17.77</c:v>
                </c:pt>
                <c:pt idx="203">
                  <c:v>17.75</c:v>
                </c:pt>
                <c:pt idx="204">
                  <c:v>17.79</c:v>
                </c:pt>
                <c:pt idx="205">
                  <c:v>17.77</c:v>
                </c:pt>
                <c:pt idx="206">
                  <c:v>17.75</c:v>
                </c:pt>
                <c:pt idx="207">
                  <c:v>17.79</c:v>
                </c:pt>
                <c:pt idx="208">
                  <c:v>17.79</c:v>
                </c:pt>
                <c:pt idx="209">
                  <c:v>17.75</c:v>
                </c:pt>
                <c:pt idx="210">
                  <c:v>17.77</c:v>
                </c:pt>
                <c:pt idx="211">
                  <c:v>17.75</c:v>
                </c:pt>
                <c:pt idx="212">
                  <c:v>17.77</c:v>
                </c:pt>
                <c:pt idx="213">
                  <c:v>17.77</c:v>
                </c:pt>
                <c:pt idx="214">
                  <c:v>17.73</c:v>
                </c:pt>
                <c:pt idx="215">
                  <c:v>17.73</c:v>
                </c:pt>
                <c:pt idx="216">
                  <c:v>17.75</c:v>
                </c:pt>
                <c:pt idx="217">
                  <c:v>17.77</c:v>
                </c:pt>
                <c:pt idx="218">
                  <c:v>17.649999999999999</c:v>
                </c:pt>
                <c:pt idx="219">
                  <c:v>17.63</c:v>
                </c:pt>
                <c:pt idx="220">
                  <c:v>17.649999999999999</c:v>
                </c:pt>
                <c:pt idx="221">
                  <c:v>17.63</c:v>
                </c:pt>
                <c:pt idx="222">
                  <c:v>17.63</c:v>
                </c:pt>
                <c:pt idx="223">
                  <c:v>17.649999999999999</c:v>
                </c:pt>
                <c:pt idx="224">
                  <c:v>17.59</c:v>
                </c:pt>
                <c:pt idx="225">
                  <c:v>17.649999999999999</c:v>
                </c:pt>
                <c:pt idx="226">
                  <c:v>17.63</c:v>
                </c:pt>
                <c:pt idx="227">
                  <c:v>17.57</c:v>
                </c:pt>
                <c:pt idx="228">
                  <c:v>17.57</c:v>
                </c:pt>
                <c:pt idx="229">
                  <c:v>17.63</c:v>
                </c:pt>
                <c:pt idx="230">
                  <c:v>17.59</c:v>
                </c:pt>
                <c:pt idx="231">
                  <c:v>17.59</c:v>
                </c:pt>
                <c:pt idx="232">
                  <c:v>17.57</c:v>
                </c:pt>
                <c:pt idx="233">
                  <c:v>17.510000000000002</c:v>
                </c:pt>
                <c:pt idx="234">
                  <c:v>17.59</c:v>
                </c:pt>
                <c:pt idx="235">
                  <c:v>17.57</c:v>
                </c:pt>
                <c:pt idx="236">
                  <c:v>17.57</c:v>
                </c:pt>
                <c:pt idx="237">
                  <c:v>17.59</c:v>
                </c:pt>
                <c:pt idx="238">
                  <c:v>17.649999999999999</c:v>
                </c:pt>
                <c:pt idx="239">
                  <c:v>17.63</c:v>
                </c:pt>
                <c:pt idx="240">
                  <c:v>17.63</c:v>
                </c:pt>
                <c:pt idx="241">
                  <c:v>17.63</c:v>
                </c:pt>
                <c:pt idx="242">
                  <c:v>17.649999999999999</c:v>
                </c:pt>
                <c:pt idx="243">
                  <c:v>17.670000000000002</c:v>
                </c:pt>
                <c:pt idx="244">
                  <c:v>17.649999999999999</c:v>
                </c:pt>
                <c:pt idx="245">
                  <c:v>17.690000000000001</c:v>
                </c:pt>
                <c:pt idx="246">
                  <c:v>17.690000000000001</c:v>
                </c:pt>
                <c:pt idx="247">
                  <c:v>17.670000000000002</c:v>
                </c:pt>
                <c:pt idx="248">
                  <c:v>17.71</c:v>
                </c:pt>
                <c:pt idx="249">
                  <c:v>17.670000000000002</c:v>
                </c:pt>
                <c:pt idx="250">
                  <c:v>17.670000000000002</c:v>
                </c:pt>
                <c:pt idx="251">
                  <c:v>17.73</c:v>
                </c:pt>
                <c:pt idx="252">
                  <c:v>17.73</c:v>
                </c:pt>
                <c:pt idx="253">
                  <c:v>17.73</c:v>
                </c:pt>
                <c:pt idx="254">
                  <c:v>17.77</c:v>
                </c:pt>
                <c:pt idx="255">
                  <c:v>17.75</c:v>
                </c:pt>
                <c:pt idx="256">
                  <c:v>17.79</c:v>
                </c:pt>
                <c:pt idx="257">
                  <c:v>18.09</c:v>
                </c:pt>
                <c:pt idx="258">
                  <c:v>18.149999999999999</c:v>
                </c:pt>
                <c:pt idx="259">
                  <c:v>18.13</c:v>
                </c:pt>
                <c:pt idx="260">
                  <c:v>18.11</c:v>
                </c:pt>
                <c:pt idx="261">
                  <c:v>18.13</c:v>
                </c:pt>
                <c:pt idx="262">
                  <c:v>18.11</c:v>
                </c:pt>
                <c:pt idx="263">
                  <c:v>18.13</c:v>
                </c:pt>
                <c:pt idx="264">
                  <c:v>18.09</c:v>
                </c:pt>
                <c:pt idx="265">
                  <c:v>18.11</c:v>
                </c:pt>
                <c:pt idx="266">
                  <c:v>18.149999999999999</c:v>
                </c:pt>
                <c:pt idx="267">
                  <c:v>18.13</c:v>
                </c:pt>
                <c:pt idx="268">
                  <c:v>18.149999999999999</c:v>
                </c:pt>
                <c:pt idx="269">
                  <c:v>18.13</c:v>
                </c:pt>
                <c:pt idx="270">
                  <c:v>18.13</c:v>
                </c:pt>
                <c:pt idx="271">
                  <c:v>18.13</c:v>
                </c:pt>
                <c:pt idx="272">
                  <c:v>18.11</c:v>
                </c:pt>
                <c:pt idx="273">
                  <c:v>18.11</c:v>
                </c:pt>
                <c:pt idx="274">
                  <c:v>18.149999999999999</c:v>
                </c:pt>
                <c:pt idx="275">
                  <c:v>18.13</c:v>
                </c:pt>
                <c:pt idx="276">
                  <c:v>18.13</c:v>
                </c:pt>
                <c:pt idx="277">
                  <c:v>18.13</c:v>
                </c:pt>
                <c:pt idx="278">
                  <c:v>18.13</c:v>
                </c:pt>
                <c:pt idx="279">
                  <c:v>18.149999999999999</c:v>
                </c:pt>
                <c:pt idx="280">
                  <c:v>18.149999999999999</c:v>
                </c:pt>
                <c:pt idx="281">
                  <c:v>18.149999999999999</c:v>
                </c:pt>
                <c:pt idx="282">
                  <c:v>18.13</c:v>
                </c:pt>
                <c:pt idx="283">
                  <c:v>18.149999999999999</c:v>
                </c:pt>
                <c:pt idx="284">
                  <c:v>18.170000000000002</c:v>
                </c:pt>
                <c:pt idx="285">
                  <c:v>18.170000000000002</c:v>
                </c:pt>
                <c:pt idx="286">
                  <c:v>18.13</c:v>
                </c:pt>
                <c:pt idx="287">
                  <c:v>18.13</c:v>
                </c:pt>
                <c:pt idx="288">
                  <c:v>18.11</c:v>
                </c:pt>
                <c:pt idx="289">
                  <c:v>18.11</c:v>
                </c:pt>
                <c:pt idx="290">
                  <c:v>18.170000000000002</c:v>
                </c:pt>
                <c:pt idx="291">
                  <c:v>18.13</c:v>
                </c:pt>
                <c:pt idx="292">
                  <c:v>18.13</c:v>
                </c:pt>
                <c:pt idx="293">
                  <c:v>18.07</c:v>
                </c:pt>
                <c:pt idx="294">
                  <c:v>18.09</c:v>
                </c:pt>
                <c:pt idx="295">
                  <c:v>18.09</c:v>
                </c:pt>
                <c:pt idx="296">
                  <c:v>18.07</c:v>
                </c:pt>
                <c:pt idx="297">
                  <c:v>17.989999999999998</c:v>
                </c:pt>
                <c:pt idx="298">
                  <c:v>18.03</c:v>
                </c:pt>
                <c:pt idx="299">
                  <c:v>18.21</c:v>
                </c:pt>
                <c:pt idx="300">
                  <c:v>18.23</c:v>
                </c:pt>
                <c:pt idx="301">
                  <c:v>18.25</c:v>
                </c:pt>
                <c:pt idx="302">
                  <c:v>18.25</c:v>
                </c:pt>
                <c:pt idx="303">
                  <c:v>18.21</c:v>
                </c:pt>
                <c:pt idx="304">
                  <c:v>18.23</c:v>
                </c:pt>
                <c:pt idx="305">
                  <c:v>18.29</c:v>
                </c:pt>
                <c:pt idx="306">
                  <c:v>18.329999999999998</c:v>
                </c:pt>
                <c:pt idx="307">
                  <c:v>18.350000000000001</c:v>
                </c:pt>
                <c:pt idx="308">
                  <c:v>18.37</c:v>
                </c:pt>
                <c:pt idx="309">
                  <c:v>18.37</c:v>
                </c:pt>
                <c:pt idx="310">
                  <c:v>18.39</c:v>
                </c:pt>
                <c:pt idx="311">
                  <c:v>18.309999999999999</c:v>
                </c:pt>
                <c:pt idx="312">
                  <c:v>18.329999999999998</c:v>
                </c:pt>
                <c:pt idx="313">
                  <c:v>18.309999999999999</c:v>
                </c:pt>
                <c:pt idx="314">
                  <c:v>18.329999999999998</c:v>
                </c:pt>
                <c:pt idx="315">
                  <c:v>18.309999999999999</c:v>
                </c:pt>
                <c:pt idx="316">
                  <c:v>18.329999999999998</c:v>
                </c:pt>
                <c:pt idx="317">
                  <c:v>18.329999999999998</c:v>
                </c:pt>
                <c:pt idx="318">
                  <c:v>18.329999999999998</c:v>
                </c:pt>
                <c:pt idx="319">
                  <c:v>18.329999999999998</c:v>
                </c:pt>
                <c:pt idx="320">
                  <c:v>18.309999999999999</c:v>
                </c:pt>
                <c:pt idx="321">
                  <c:v>18.29</c:v>
                </c:pt>
                <c:pt idx="322">
                  <c:v>18.309999999999999</c:v>
                </c:pt>
                <c:pt idx="323">
                  <c:v>18.350000000000001</c:v>
                </c:pt>
                <c:pt idx="324">
                  <c:v>18.329999999999998</c:v>
                </c:pt>
                <c:pt idx="325">
                  <c:v>18.350000000000001</c:v>
                </c:pt>
                <c:pt idx="326">
                  <c:v>18.309999999999999</c:v>
                </c:pt>
                <c:pt idx="327">
                  <c:v>18.29</c:v>
                </c:pt>
                <c:pt idx="328">
                  <c:v>18.29</c:v>
                </c:pt>
                <c:pt idx="329">
                  <c:v>18.29</c:v>
                </c:pt>
                <c:pt idx="330">
                  <c:v>18.29</c:v>
                </c:pt>
                <c:pt idx="331">
                  <c:v>18.329999999999998</c:v>
                </c:pt>
                <c:pt idx="332">
                  <c:v>18.29</c:v>
                </c:pt>
                <c:pt idx="333">
                  <c:v>18.309999999999999</c:v>
                </c:pt>
                <c:pt idx="334">
                  <c:v>18.329999999999998</c:v>
                </c:pt>
                <c:pt idx="335">
                  <c:v>18.350000000000001</c:v>
                </c:pt>
                <c:pt idx="336">
                  <c:v>18.350000000000001</c:v>
                </c:pt>
                <c:pt idx="337">
                  <c:v>18.309999999999999</c:v>
                </c:pt>
                <c:pt idx="338">
                  <c:v>18.329999999999998</c:v>
                </c:pt>
                <c:pt idx="339">
                  <c:v>18.29</c:v>
                </c:pt>
                <c:pt idx="340">
                  <c:v>18.309999999999999</c:v>
                </c:pt>
                <c:pt idx="341">
                  <c:v>18.29</c:v>
                </c:pt>
                <c:pt idx="342">
                  <c:v>18.29</c:v>
                </c:pt>
                <c:pt idx="343">
                  <c:v>18.29</c:v>
                </c:pt>
                <c:pt idx="344">
                  <c:v>18.29</c:v>
                </c:pt>
                <c:pt idx="345">
                  <c:v>18.25</c:v>
                </c:pt>
                <c:pt idx="346">
                  <c:v>18.25</c:v>
                </c:pt>
                <c:pt idx="347">
                  <c:v>18.21</c:v>
                </c:pt>
                <c:pt idx="348">
                  <c:v>18.23</c:v>
                </c:pt>
                <c:pt idx="349">
                  <c:v>18.23</c:v>
                </c:pt>
                <c:pt idx="350">
                  <c:v>18.23</c:v>
                </c:pt>
                <c:pt idx="351">
                  <c:v>18.23</c:v>
                </c:pt>
                <c:pt idx="352">
                  <c:v>18.23</c:v>
                </c:pt>
                <c:pt idx="353">
                  <c:v>18.649999999999999</c:v>
                </c:pt>
                <c:pt idx="354">
                  <c:v>18.670000000000002</c:v>
                </c:pt>
                <c:pt idx="355">
                  <c:v>18.690000000000001</c:v>
                </c:pt>
                <c:pt idx="356">
                  <c:v>18.73</c:v>
                </c:pt>
                <c:pt idx="357">
                  <c:v>18.77</c:v>
                </c:pt>
                <c:pt idx="358">
                  <c:v>18.809999999999999</c:v>
                </c:pt>
                <c:pt idx="359">
                  <c:v>18.809999999999999</c:v>
                </c:pt>
                <c:pt idx="360">
                  <c:v>18.79</c:v>
                </c:pt>
                <c:pt idx="361">
                  <c:v>18.809999999999999</c:v>
                </c:pt>
                <c:pt idx="362">
                  <c:v>18.829999999999998</c:v>
                </c:pt>
                <c:pt idx="363">
                  <c:v>18.850000000000001</c:v>
                </c:pt>
                <c:pt idx="364">
                  <c:v>18.87</c:v>
                </c:pt>
                <c:pt idx="365">
                  <c:v>18.89</c:v>
                </c:pt>
                <c:pt idx="366">
                  <c:v>18.93</c:v>
                </c:pt>
                <c:pt idx="367">
                  <c:v>18.95</c:v>
                </c:pt>
                <c:pt idx="368">
                  <c:v>18.95</c:v>
                </c:pt>
                <c:pt idx="369">
                  <c:v>19.010000000000002</c:v>
                </c:pt>
                <c:pt idx="370">
                  <c:v>19.010000000000002</c:v>
                </c:pt>
                <c:pt idx="371">
                  <c:v>19.05</c:v>
                </c:pt>
                <c:pt idx="372">
                  <c:v>19.07</c:v>
                </c:pt>
                <c:pt idx="373">
                  <c:v>19.09</c:v>
                </c:pt>
                <c:pt idx="374">
                  <c:v>19.07</c:v>
                </c:pt>
                <c:pt idx="375">
                  <c:v>19.09</c:v>
                </c:pt>
                <c:pt idx="376">
                  <c:v>19.09</c:v>
                </c:pt>
                <c:pt idx="377">
                  <c:v>19.09</c:v>
                </c:pt>
                <c:pt idx="378">
                  <c:v>19.170000000000002</c:v>
                </c:pt>
                <c:pt idx="379">
                  <c:v>19.190000000000001</c:v>
                </c:pt>
                <c:pt idx="380">
                  <c:v>19.23</c:v>
                </c:pt>
                <c:pt idx="381">
                  <c:v>19.190000000000001</c:v>
                </c:pt>
                <c:pt idx="382">
                  <c:v>19.25</c:v>
                </c:pt>
                <c:pt idx="383">
                  <c:v>19.25</c:v>
                </c:pt>
                <c:pt idx="384">
                  <c:v>19.27</c:v>
                </c:pt>
                <c:pt idx="385">
                  <c:v>19.29</c:v>
                </c:pt>
                <c:pt idx="386">
                  <c:v>19.27</c:v>
                </c:pt>
                <c:pt idx="387">
                  <c:v>19.309999999999999</c:v>
                </c:pt>
                <c:pt idx="388">
                  <c:v>19.309999999999999</c:v>
                </c:pt>
                <c:pt idx="389">
                  <c:v>19.329999999999998</c:v>
                </c:pt>
                <c:pt idx="390">
                  <c:v>19.37</c:v>
                </c:pt>
                <c:pt idx="391">
                  <c:v>19.43</c:v>
                </c:pt>
                <c:pt idx="392">
                  <c:v>19.45</c:v>
                </c:pt>
                <c:pt idx="393">
                  <c:v>19.41</c:v>
                </c:pt>
                <c:pt idx="394">
                  <c:v>19.43</c:v>
                </c:pt>
                <c:pt idx="395">
                  <c:v>19.489999999999998</c:v>
                </c:pt>
                <c:pt idx="396">
                  <c:v>19.47</c:v>
                </c:pt>
                <c:pt idx="397">
                  <c:v>19.489999999999998</c:v>
                </c:pt>
                <c:pt idx="398">
                  <c:v>20.09</c:v>
                </c:pt>
                <c:pt idx="399">
                  <c:v>20.03</c:v>
                </c:pt>
                <c:pt idx="400">
                  <c:v>20.07</c:v>
                </c:pt>
                <c:pt idx="401">
                  <c:v>19.989999999999998</c:v>
                </c:pt>
                <c:pt idx="402">
                  <c:v>20.03</c:v>
                </c:pt>
                <c:pt idx="403">
                  <c:v>19.97</c:v>
                </c:pt>
                <c:pt idx="404">
                  <c:v>20.03</c:v>
                </c:pt>
                <c:pt idx="405">
                  <c:v>20.03</c:v>
                </c:pt>
                <c:pt idx="406">
                  <c:v>20.03</c:v>
                </c:pt>
                <c:pt idx="407">
                  <c:v>20.07</c:v>
                </c:pt>
                <c:pt idx="408">
                  <c:v>20.09</c:v>
                </c:pt>
                <c:pt idx="409">
                  <c:v>20.11</c:v>
                </c:pt>
                <c:pt idx="410">
                  <c:v>20.13</c:v>
                </c:pt>
                <c:pt idx="411">
                  <c:v>20.13</c:v>
                </c:pt>
                <c:pt idx="412">
                  <c:v>20.11</c:v>
                </c:pt>
                <c:pt idx="413">
                  <c:v>20.13</c:v>
                </c:pt>
                <c:pt idx="414">
                  <c:v>20.149999999999999</c:v>
                </c:pt>
                <c:pt idx="415">
                  <c:v>20.170000000000002</c:v>
                </c:pt>
                <c:pt idx="416">
                  <c:v>20.170000000000002</c:v>
                </c:pt>
                <c:pt idx="417">
                  <c:v>20.190000000000001</c:v>
                </c:pt>
                <c:pt idx="418">
                  <c:v>20.21</c:v>
                </c:pt>
                <c:pt idx="419">
                  <c:v>20.21</c:v>
                </c:pt>
                <c:pt idx="420">
                  <c:v>20.27</c:v>
                </c:pt>
                <c:pt idx="421">
                  <c:v>20.27</c:v>
                </c:pt>
                <c:pt idx="422">
                  <c:v>20.27</c:v>
                </c:pt>
                <c:pt idx="423">
                  <c:v>20.29</c:v>
                </c:pt>
                <c:pt idx="424">
                  <c:v>20.309999999999999</c:v>
                </c:pt>
                <c:pt idx="425">
                  <c:v>20.350000000000001</c:v>
                </c:pt>
                <c:pt idx="426">
                  <c:v>20.329999999999998</c:v>
                </c:pt>
                <c:pt idx="427">
                  <c:v>20.37</c:v>
                </c:pt>
                <c:pt idx="428">
                  <c:v>20.37</c:v>
                </c:pt>
                <c:pt idx="429">
                  <c:v>20.350000000000001</c:v>
                </c:pt>
                <c:pt idx="430">
                  <c:v>20.21</c:v>
                </c:pt>
                <c:pt idx="431">
                  <c:v>20.27</c:v>
                </c:pt>
                <c:pt idx="432">
                  <c:v>20.29</c:v>
                </c:pt>
                <c:pt idx="433">
                  <c:v>20.29</c:v>
                </c:pt>
                <c:pt idx="434">
                  <c:v>20.329999999999998</c:v>
                </c:pt>
                <c:pt idx="435">
                  <c:v>20.350000000000001</c:v>
                </c:pt>
                <c:pt idx="436">
                  <c:v>20.37</c:v>
                </c:pt>
                <c:pt idx="437">
                  <c:v>20.41</c:v>
                </c:pt>
                <c:pt idx="438">
                  <c:v>20.41</c:v>
                </c:pt>
                <c:pt idx="439">
                  <c:v>20.41</c:v>
                </c:pt>
                <c:pt idx="440">
                  <c:v>20.41</c:v>
                </c:pt>
                <c:pt idx="441">
                  <c:v>20.43</c:v>
                </c:pt>
                <c:pt idx="442">
                  <c:v>20.43</c:v>
                </c:pt>
                <c:pt idx="443">
                  <c:v>20.47</c:v>
                </c:pt>
                <c:pt idx="444">
                  <c:v>20.47</c:v>
                </c:pt>
                <c:pt idx="445">
                  <c:v>20.47</c:v>
                </c:pt>
                <c:pt idx="446">
                  <c:v>20.49</c:v>
                </c:pt>
                <c:pt idx="447">
                  <c:v>20.49</c:v>
                </c:pt>
                <c:pt idx="448">
                  <c:v>20.51</c:v>
                </c:pt>
                <c:pt idx="449">
                  <c:v>20.51</c:v>
                </c:pt>
                <c:pt idx="450">
                  <c:v>20.53</c:v>
                </c:pt>
                <c:pt idx="451">
                  <c:v>20.55</c:v>
                </c:pt>
                <c:pt idx="452">
                  <c:v>20.53</c:v>
                </c:pt>
                <c:pt idx="453">
                  <c:v>20.55</c:v>
                </c:pt>
                <c:pt idx="454">
                  <c:v>20.55</c:v>
                </c:pt>
                <c:pt idx="455">
                  <c:v>20.55</c:v>
                </c:pt>
                <c:pt idx="456">
                  <c:v>20.57</c:v>
                </c:pt>
                <c:pt idx="457">
                  <c:v>20.59</c:v>
                </c:pt>
                <c:pt idx="458">
                  <c:v>20.59</c:v>
                </c:pt>
                <c:pt idx="459">
                  <c:v>20.59</c:v>
                </c:pt>
                <c:pt idx="460">
                  <c:v>20.61</c:v>
                </c:pt>
                <c:pt idx="461">
                  <c:v>20.61</c:v>
                </c:pt>
                <c:pt idx="462">
                  <c:v>20.61</c:v>
                </c:pt>
                <c:pt idx="463">
                  <c:v>20.59</c:v>
                </c:pt>
                <c:pt idx="464">
                  <c:v>20.55</c:v>
                </c:pt>
                <c:pt idx="465">
                  <c:v>20.43</c:v>
                </c:pt>
                <c:pt idx="466">
                  <c:v>20.43</c:v>
                </c:pt>
                <c:pt idx="467">
                  <c:v>20.49</c:v>
                </c:pt>
                <c:pt idx="468">
                  <c:v>20.47</c:v>
                </c:pt>
                <c:pt idx="469">
                  <c:v>20.51</c:v>
                </c:pt>
                <c:pt idx="470">
                  <c:v>20.49</c:v>
                </c:pt>
                <c:pt idx="471">
                  <c:v>20.49</c:v>
                </c:pt>
                <c:pt idx="472">
                  <c:v>20.51</c:v>
                </c:pt>
                <c:pt idx="473">
                  <c:v>20.47</c:v>
                </c:pt>
                <c:pt idx="474">
                  <c:v>20.47</c:v>
                </c:pt>
                <c:pt idx="475">
                  <c:v>20.47</c:v>
                </c:pt>
                <c:pt idx="476">
                  <c:v>20.41</c:v>
                </c:pt>
                <c:pt idx="477">
                  <c:v>20.41</c:v>
                </c:pt>
                <c:pt idx="478">
                  <c:v>20.43</c:v>
                </c:pt>
                <c:pt idx="479">
                  <c:v>20.41</c:v>
                </c:pt>
                <c:pt idx="480">
                  <c:v>20.47</c:v>
                </c:pt>
                <c:pt idx="481">
                  <c:v>20.49</c:v>
                </c:pt>
                <c:pt idx="482">
                  <c:v>20.51</c:v>
                </c:pt>
                <c:pt idx="483">
                  <c:v>20.47</c:v>
                </c:pt>
                <c:pt idx="484">
                  <c:v>20.51</c:v>
                </c:pt>
                <c:pt idx="485">
                  <c:v>20.51</c:v>
                </c:pt>
                <c:pt idx="486">
                  <c:v>20.47</c:v>
                </c:pt>
                <c:pt idx="487">
                  <c:v>20.53</c:v>
                </c:pt>
                <c:pt idx="488">
                  <c:v>20.51</c:v>
                </c:pt>
                <c:pt idx="489">
                  <c:v>20.53</c:v>
                </c:pt>
                <c:pt idx="490">
                  <c:v>20.49</c:v>
                </c:pt>
                <c:pt idx="491">
                  <c:v>20.49</c:v>
                </c:pt>
                <c:pt idx="492">
                  <c:v>20.43</c:v>
                </c:pt>
                <c:pt idx="493">
                  <c:v>20.47</c:v>
                </c:pt>
                <c:pt idx="494">
                  <c:v>20.51</c:v>
                </c:pt>
                <c:pt idx="495">
                  <c:v>20.47</c:v>
                </c:pt>
                <c:pt idx="496">
                  <c:v>20.49</c:v>
                </c:pt>
                <c:pt idx="497">
                  <c:v>20.51</c:v>
                </c:pt>
                <c:pt idx="498">
                  <c:v>20.47</c:v>
                </c:pt>
                <c:pt idx="499">
                  <c:v>20.49</c:v>
                </c:pt>
                <c:pt idx="500">
                  <c:v>20.47</c:v>
                </c:pt>
                <c:pt idx="501">
                  <c:v>20.97</c:v>
                </c:pt>
                <c:pt idx="502">
                  <c:v>20.95</c:v>
                </c:pt>
                <c:pt idx="503">
                  <c:v>20.99</c:v>
                </c:pt>
                <c:pt idx="504">
                  <c:v>20.99</c:v>
                </c:pt>
                <c:pt idx="505">
                  <c:v>21.03</c:v>
                </c:pt>
                <c:pt idx="506">
                  <c:v>21.01</c:v>
                </c:pt>
                <c:pt idx="507">
                  <c:v>20.99</c:v>
                </c:pt>
                <c:pt idx="508">
                  <c:v>21.03</c:v>
                </c:pt>
                <c:pt idx="509">
                  <c:v>21.01</c:v>
                </c:pt>
                <c:pt idx="510">
                  <c:v>21.01</c:v>
                </c:pt>
                <c:pt idx="511">
                  <c:v>21.01</c:v>
                </c:pt>
                <c:pt idx="512">
                  <c:v>21.05</c:v>
                </c:pt>
                <c:pt idx="513">
                  <c:v>21.11</c:v>
                </c:pt>
                <c:pt idx="514">
                  <c:v>21.05</c:v>
                </c:pt>
                <c:pt idx="515">
                  <c:v>21.05</c:v>
                </c:pt>
                <c:pt idx="516">
                  <c:v>21.07</c:v>
                </c:pt>
                <c:pt idx="517">
                  <c:v>21.07</c:v>
                </c:pt>
                <c:pt idx="518">
                  <c:v>21.11</c:v>
                </c:pt>
                <c:pt idx="519">
                  <c:v>21.07</c:v>
                </c:pt>
                <c:pt idx="520">
                  <c:v>21.13</c:v>
                </c:pt>
                <c:pt idx="521">
                  <c:v>21.15</c:v>
                </c:pt>
                <c:pt idx="522">
                  <c:v>21.17</c:v>
                </c:pt>
                <c:pt idx="523">
                  <c:v>21.19</c:v>
                </c:pt>
                <c:pt idx="524">
                  <c:v>21.15</c:v>
                </c:pt>
                <c:pt idx="525">
                  <c:v>21.17</c:v>
                </c:pt>
                <c:pt idx="526">
                  <c:v>21.13</c:v>
                </c:pt>
                <c:pt idx="527">
                  <c:v>21.21</c:v>
                </c:pt>
                <c:pt idx="528">
                  <c:v>21.19</c:v>
                </c:pt>
                <c:pt idx="529">
                  <c:v>21.21</c:v>
                </c:pt>
                <c:pt idx="530">
                  <c:v>21.29</c:v>
                </c:pt>
                <c:pt idx="531">
                  <c:v>21.25</c:v>
                </c:pt>
                <c:pt idx="532">
                  <c:v>21.27</c:v>
                </c:pt>
                <c:pt idx="533">
                  <c:v>21.27</c:v>
                </c:pt>
                <c:pt idx="534">
                  <c:v>21.33</c:v>
                </c:pt>
                <c:pt idx="535">
                  <c:v>21.33</c:v>
                </c:pt>
                <c:pt idx="536">
                  <c:v>21.35</c:v>
                </c:pt>
                <c:pt idx="537">
                  <c:v>21.29</c:v>
                </c:pt>
                <c:pt idx="538">
                  <c:v>21.33</c:v>
                </c:pt>
                <c:pt idx="539">
                  <c:v>21.35</c:v>
                </c:pt>
                <c:pt idx="540">
                  <c:v>21.37</c:v>
                </c:pt>
                <c:pt idx="541">
                  <c:v>21.39</c:v>
                </c:pt>
                <c:pt idx="542">
                  <c:v>21.41</c:v>
                </c:pt>
                <c:pt idx="543">
                  <c:v>21.39</c:v>
                </c:pt>
                <c:pt idx="544">
                  <c:v>21.39</c:v>
                </c:pt>
                <c:pt idx="545">
                  <c:v>21.41</c:v>
                </c:pt>
                <c:pt idx="546">
                  <c:v>21.43</c:v>
                </c:pt>
                <c:pt idx="547">
                  <c:v>21.45</c:v>
                </c:pt>
                <c:pt idx="548">
                  <c:v>21.45</c:v>
                </c:pt>
                <c:pt idx="549">
                  <c:v>21.45</c:v>
                </c:pt>
                <c:pt idx="550">
                  <c:v>21.45</c:v>
                </c:pt>
                <c:pt idx="551">
                  <c:v>21.45</c:v>
                </c:pt>
                <c:pt idx="552">
                  <c:v>21.47</c:v>
                </c:pt>
                <c:pt idx="553">
                  <c:v>21.49</c:v>
                </c:pt>
                <c:pt idx="554">
                  <c:v>24.47</c:v>
                </c:pt>
                <c:pt idx="555">
                  <c:v>24.43</c:v>
                </c:pt>
                <c:pt idx="556">
                  <c:v>24.41</c:v>
                </c:pt>
                <c:pt idx="557">
                  <c:v>24.43</c:v>
                </c:pt>
                <c:pt idx="558">
                  <c:v>24.41</c:v>
                </c:pt>
                <c:pt idx="559">
                  <c:v>24.41</c:v>
                </c:pt>
                <c:pt idx="560">
                  <c:v>24.39</c:v>
                </c:pt>
                <c:pt idx="561">
                  <c:v>24.39</c:v>
                </c:pt>
                <c:pt idx="562">
                  <c:v>24.39</c:v>
                </c:pt>
                <c:pt idx="563">
                  <c:v>24.45</c:v>
                </c:pt>
                <c:pt idx="564">
                  <c:v>24.41</c:v>
                </c:pt>
                <c:pt idx="565">
                  <c:v>24.35</c:v>
                </c:pt>
                <c:pt idx="566">
                  <c:v>24.35</c:v>
                </c:pt>
                <c:pt idx="567">
                  <c:v>24.33</c:v>
                </c:pt>
                <c:pt idx="568">
                  <c:v>24.33</c:v>
                </c:pt>
                <c:pt idx="569">
                  <c:v>24.33</c:v>
                </c:pt>
                <c:pt idx="570">
                  <c:v>24.35</c:v>
                </c:pt>
                <c:pt idx="571">
                  <c:v>24.39</c:v>
                </c:pt>
                <c:pt idx="572">
                  <c:v>24.35</c:v>
                </c:pt>
                <c:pt idx="573">
                  <c:v>24.39</c:v>
                </c:pt>
                <c:pt idx="574">
                  <c:v>24.39</c:v>
                </c:pt>
                <c:pt idx="575">
                  <c:v>24.35</c:v>
                </c:pt>
                <c:pt idx="576">
                  <c:v>24.35</c:v>
                </c:pt>
                <c:pt idx="577">
                  <c:v>24.35</c:v>
                </c:pt>
                <c:pt idx="578">
                  <c:v>24.39</c:v>
                </c:pt>
                <c:pt idx="579">
                  <c:v>24.41</c:v>
                </c:pt>
                <c:pt idx="580">
                  <c:v>24.35</c:v>
                </c:pt>
                <c:pt idx="581">
                  <c:v>24.35</c:v>
                </c:pt>
                <c:pt idx="582">
                  <c:v>24.35</c:v>
                </c:pt>
                <c:pt idx="583">
                  <c:v>24.39</c:v>
                </c:pt>
                <c:pt idx="584">
                  <c:v>24.35</c:v>
                </c:pt>
                <c:pt idx="585">
                  <c:v>24.35</c:v>
                </c:pt>
                <c:pt idx="586">
                  <c:v>24.39</c:v>
                </c:pt>
                <c:pt idx="587">
                  <c:v>24.39</c:v>
                </c:pt>
                <c:pt idx="588">
                  <c:v>24.39</c:v>
                </c:pt>
                <c:pt idx="589">
                  <c:v>24.39</c:v>
                </c:pt>
                <c:pt idx="590">
                  <c:v>24.41</c:v>
                </c:pt>
                <c:pt idx="591">
                  <c:v>24.41</c:v>
                </c:pt>
                <c:pt idx="592">
                  <c:v>24.41</c:v>
                </c:pt>
                <c:pt idx="593">
                  <c:v>24.41</c:v>
                </c:pt>
                <c:pt idx="594">
                  <c:v>24.35</c:v>
                </c:pt>
                <c:pt idx="595">
                  <c:v>24.35</c:v>
                </c:pt>
                <c:pt idx="596">
                  <c:v>24.39</c:v>
                </c:pt>
                <c:pt idx="597">
                  <c:v>24.33</c:v>
                </c:pt>
                <c:pt idx="598">
                  <c:v>24.33</c:v>
                </c:pt>
                <c:pt idx="599">
                  <c:v>24.35</c:v>
                </c:pt>
                <c:pt idx="600">
                  <c:v>24.33</c:v>
                </c:pt>
                <c:pt idx="601">
                  <c:v>24.27</c:v>
                </c:pt>
                <c:pt idx="602">
                  <c:v>24.23</c:v>
                </c:pt>
                <c:pt idx="603">
                  <c:v>24.25</c:v>
                </c:pt>
                <c:pt idx="604">
                  <c:v>24.25</c:v>
                </c:pt>
                <c:pt idx="605">
                  <c:v>24.25</c:v>
                </c:pt>
                <c:pt idx="606">
                  <c:v>24.29</c:v>
                </c:pt>
                <c:pt idx="607">
                  <c:v>24.27</c:v>
                </c:pt>
                <c:pt idx="608">
                  <c:v>24.25</c:v>
                </c:pt>
                <c:pt idx="609">
                  <c:v>24.25</c:v>
                </c:pt>
                <c:pt idx="610">
                  <c:v>24.27</c:v>
                </c:pt>
                <c:pt idx="611">
                  <c:v>24.29</c:v>
                </c:pt>
                <c:pt idx="612">
                  <c:v>24.29</c:v>
                </c:pt>
                <c:pt idx="613">
                  <c:v>20.43</c:v>
                </c:pt>
                <c:pt idx="614">
                  <c:v>20.41</c:v>
                </c:pt>
                <c:pt idx="615">
                  <c:v>20.329999999999998</c:v>
                </c:pt>
                <c:pt idx="616">
                  <c:v>20.309999999999999</c:v>
                </c:pt>
                <c:pt idx="617">
                  <c:v>20.25</c:v>
                </c:pt>
                <c:pt idx="618">
                  <c:v>20.190000000000001</c:v>
                </c:pt>
                <c:pt idx="619">
                  <c:v>20.09</c:v>
                </c:pt>
                <c:pt idx="620">
                  <c:v>20.07</c:v>
                </c:pt>
                <c:pt idx="621">
                  <c:v>20.03</c:v>
                </c:pt>
                <c:pt idx="622">
                  <c:v>19.989999999999998</c:v>
                </c:pt>
                <c:pt idx="623">
                  <c:v>19.989999999999998</c:v>
                </c:pt>
                <c:pt idx="624">
                  <c:v>19.97</c:v>
                </c:pt>
                <c:pt idx="625">
                  <c:v>19.95</c:v>
                </c:pt>
                <c:pt idx="626">
                  <c:v>19.95</c:v>
                </c:pt>
                <c:pt idx="627">
                  <c:v>19.91</c:v>
                </c:pt>
                <c:pt idx="628">
                  <c:v>19.89</c:v>
                </c:pt>
                <c:pt idx="629">
                  <c:v>19.89</c:v>
                </c:pt>
                <c:pt idx="630">
                  <c:v>19.850000000000001</c:v>
                </c:pt>
                <c:pt idx="631">
                  <c:v>19.850000000000001</c:v>
                </c:pt>
                <c:pt idx="632">
                  <c:v>19.87</c:v>
                </c:pt>
                <c:pt idx="633">
                  <c:v>19.89</c:v>
                </c:pt>
                <c:pt idx="634">
                  <c:v>19.89</c:v>
                </c:pt>
                <c:pt idx="635">
                  <c:v>19.87</c:v>
                </c:pt>
                <c:pt idx="636">
                  <c:v>19.87</c:v>
                </c:pt>
                <c:pt idx="637">
                  <c:v>19.87</c:v>
                </c:pt>
                <c:pt idx="638">
                  <c:v>19.850000000000001</c:v>
                </c:pt>
                <c:pt idx="639">
                  <c:v>19.87</c:v>
                </c:pt>
                <c:pt idx="640">
                  <c:v>19.850000000000001</c:v>
                </c:pt>
                <c:pt idx="641">
                  <c:v>19.850000000000001</c:v>
                </c:pt>
                <c:pt idx="642">
                  <c:v>19.829999999999998</c:v>
                </c:pt>
                <c:pt idx="643">
                  <c:v>19.829999999999998</c:v>
                </c:pt>
                <c:pt idx="644">
                  <c:v>19.809999999999999</c:v>
                </c:pt>
                <c:pt idx="645">
                  <c:v>19.829999999999998</c:v>
                </c:pt>
                <c:pt idx="646">
                  <c:v>19.77</c:v>
                </c:pt>
                <c:pt idx="647">
                  <c:v>19.829999999999998</c:v>
                </c:pt>
                <c:pt idx="648">
                  <c:v>19.809999999999999</c:v>
                </c:pt>
                <c:pt idx="649">
                  <c:v>19.77</c:v>
                </c:pt>
                <c:pt idx="650">
                  <c:v>19.809999999999999</c:v>
                </c:pt>
                <c:pt idx="651">
                  <c:v>19.75</c:v>
                </c:pt>
                <c:pt idx="652">
                  <c:v>19.75</c:v>
                </c:pt>
                <c:pt idx="653">
                  <c:v>19.77</c:v>
                </c:pt>
                <c:pt idx="654">
                  <c:v>19.77</c:v>
                </c:pt>
                <c:pt idx="655">
                  <c:v>19.77</c:v>
                </c:pt>
                <c:pt idx="656">
                  <c:v>19.809999999999999</c:v>
                </c:pt>
                <c:pt idx="657">
                  <c:v>19.829999999999998</c:v>
                </c:pt>
                <c:pt idx="658">
                  <c:v>19.850000000000001</c:v>
                </c:pt>
                <c:pt idx="659">
                  <c:v>19.850000000000001</c:v>
                </c:pt>
                <c:pt idx="660">
                  <c:v>19.89</c:v>
                </c:pt>
                <c:pt idx="661">
                  <c:v>19.89</c:v>
                </c:pt>
                <c:pt idx="662">
                  <c:v>19.87</c:v>
                </c:pt>
                <c:pt idx="663">
                  <c:v>19.850000000000001</c:v>
                </c:pt>
                <c:pt idx="664">
                  <c:v>19.87</c:v>
                </c:pt>
                <c:pt idx="665">
                  <c:v>19.87</c:v>
                </c:pt>
                <c:pt idx="666">
                  <c:v>19.829999999999998</c:v>
                </c:pt>
                <c:pt idx="667">
                  <c:v>19.87</c:v>
                </c:pt>
                <c:pt idx="668">
                  <c:v>19.87</c:v>
                </c:pt>
                <c:pt idx="669">
                  <c:v>19.91</c:v>
                </c:pt>
                <c:pt idx="670">
                  <c:v>21.11</c:v>
                </c:pt>
                <c:pt idx="671">
                  <c:v>21.07</c:v>
                </c:pt>
                <c:pt idx="672">
                  <c:v>21.11</c:v>
                </c:pt>
                <c:pt idx="673">
                  <c:v>21.11</c:v>
                </c:pt>
                <c:pt idx="674">
                  <c:v>21.01</c:v>
                </c:pt>
                <c:pt idx="675">
                  <c:v>20.93</c:v>
                </c:pt>
                <c:pt idx="676">
                  <c:v>20.91</c:v>
                </c:pt>
                <c:pt idx="677">
                  <c:v>20.83</c:v>
                </c:pt>
                <c:pt idx="678">
                  <c:v>20.83</c:v>
                </c:pt>
                <c:pt idx="679">
                  <c:v>20.81</c:v>
                </c:pt>
                <c:pt idx="680">
                  <c:v>20.77</c:v>
                </c:pt>
                <c:pt idx="681">
                  <c:v>20.77</c:v>
                </c:pt>
                <c:pt idx="682">
                  <c:v>20.75</c:v>
                </c:pt>
                <c:pt idx="683">
                  <c:v>20.73</c:v>
                </c:pt>
                <c:pt idx="684">
                  <c:v>20.73</c:v>
                </c:pt>
                <c:pt idx="685">
                  <c:v>20.73</c:v>
                </c:pt>
                <c:pt idx="686">
                  <c:v>20.73</c:v>
                </c:pt>
                <c:pt idx="687">
                  <c:v>20.77</c:v>
                </c:pt>
                <c:pt idx="688">
                  <c:v>20.81</c:v>
                </c:pt>
                <c:pt idx="689">
                  <c:v>20.85</c:v>
                </c:pt>
                <c:pt idx="690">
                  <c:v>20.83</c:v>
                </c:pt>
                <c:pt idx="691">
                  <c:v>20.89</c:v>
                </c:pt>
                <c:pt idx="692">
                  <c:v>20.91</c:v>
                </c:pt>
                <c:pt idx="693">
                  <c:v>20.93</c:v>
                </c:pt>
                <c:pt idx="694">
                  <c:v>20.95</c:v>
                </c:pt>
                <c:pt idx="695">
                  <c:v>20.95</c:v>
                </c:pt>
                <c:pt idx="696">
                  <c:v>20.97</c:v>
                </c:pt>
                <c:pt idx="697">
                  <c:v>20.99</c:v>
                </c:pt>
                <c:pt idx="698">
                  <c:v>21.01</c:v>
                </c:pt>
                <c:pt idx="699">
                  <c:v>21.03</c:v>
                </c:pt>
                <c:pt idx="700">
                  <c:v>21.11</c:v>
                </c:pt>
                <c:pt idx="701">
                  <c:v>21.11</c:v>
                </c:pt>
                <c:pt idx="702">
                  <c:v>21.13</c:v>
                </c:pt>
                <c:pt idx="703">
                  <c:v>21.15</c:v>
                </c:pt>
                <c:pt idx="704">
                  <c:v>21.17</c:v>
                </c:pt>
                <c:pt idx="705">
                  <c:v>21.21</c:v>
                </c:pt>
                <c:pt idx="706">
                  <c:v>21.23</c:v>
                </c:pt>
                <c:pt idx="707">
                  <c:v>21.21</c:v>
                </c:pt>
                <c:pt idx="708">
                  <c:v>21.19</c:v>
                </c:pt>
                <c:pt idx="709">
                  <c:v>21.15</c:v>
                </c:pt>
                <c:pt idx="710">
                  <c:v>21.13</c:v>
                </c:pt>
                <c:pt idx="711">
                  <c:v>21.15</c:v>
                </c:pt>
                <c:pt idx="712">
                  <c:v>21.15</c:v>
                </c:pt>
                <c:pt idx="713">
                  <c:v>21.13</c:v>
                </c:pt>
                <c:pt idx="714">
                  <c:v>21.13</c:v>
                </c:pt>
                <c:pt idx="715">
                  <c:v>21.15</c:v>
                </c:pt>
                <c:pt idx="716">
                  <c:v>21.19</c:v>
                </c:pt>
                <c:pt idx="717">
                  <c:v>21.21</c:v>
                </c:pt>
                <c:pt idx="718">
                  <c:v>21.23</c:v>
                </c:pt>
                <c:pt idx="719">
                  <c:v>21.23</c:v>
                </c:pt>
                <c:pt idx="720">
                  <c:v>21.29</c:v>
                </c:pt>
                <c:pt idx="721">
                  <c:v>21.29</c:v>
                </c:pt>
                <c:pt idx="722">
                  <c:v>21.33</c:v>
                </c:pt>
                <c:pt idx="723">
                  <c:v>21.35</c:v>
                </c:pt>
                <c:pt idx="724">
                  <c:v>21.33</c:v>
                </c:pt>
                <c:pt idx="725">
                  <c:v>21.33</c:v>
                </c:pt>
                <c:pt idx="726">
                  <c:v>21.33</c:v>
                </c:pt>
                <c:pt idx="727">
                  <c:v>21.33</c:v>
                </c:pt>
                <c:pt idx="728">
                  <c:v>21.35</c:v>
                </c:pt>
                <c:pt idx="729">
                  <c:v>21.35</c:v>
                </c:pt>
                <c:pt idx="730">
                  <c:v>21.37</c:v>
                </c:pt>
                <c:pt idx="731">
                  <c:v>21.35</c:v>
                </c:pt>
                <c:pt idx="732">
                  <c:v>21.37</c:v>
                </c:pt>
                <c:pt idx="733">
                  <c:v>21.35</c:v>
                </c:pt>
                <c:pt idx="734">
                  <c:v>21.39</c:v>
                </c:pt>
                <c:pt idx="735">
                  <c:v>21.41</c:v>
                </c:pt>
                <c:pt idx="736">
                  <c:v>21.39</c:v>
                </c:pt>
                <c:pt idx="737">
                  <c:v>21.43</c:v>
                </c:pt>
                <c:pt idx="738">
                  <c:v>21.41</c:v>
                </c:pt>
                <c:pt idx="739">
                  <c:v>21.41</c:v>
                </c:pt>
                <c:pt idx="740">
                  <c:v>21.43</c:v>
                </c:pt>
                <c:pt idx="741">
                  <c:v>21.45</c:v>
                </c:pt>
                <c:pt idx="742">
                  <c:v>21.45</c:v>
                </c:pt>
                <c:pt idx="743">
                  <c:v>21.47</c:v>
                </c:pt>
                <c:pt idx="744">
                  <c:v>21.49</c:v>
                </c:pt>
                <c:pt idx="745">
                  <c:v>21.51</c:v>
                </c:pt>
                <c:pt idx="746">
                  <c:v>21.51</c:v>
                </c:pt>
                <c:pt idx="747">
                  <c:v>21.55</c:v>
                </c:pt>
                <c:pt idx="748">
                  <c:v>21.59</c:v>
                </c:pt>
                <c:pt idx="749">
                  <c:v>21.59</c:v>
                </c:pt>
                <c:pt idx="750">
                  <c:v>21.63</c:v>
                </c:pt>
                <c:pt idx="751">
                  <c:v>21.65</c:v>
                </c:pt>
                <c:pt idx="752">
                  <c:v>21.69</c:v>
                </c:pt>
                <c:pt idx="753">
                  <c:v>21.69</c:v>
                </c:pt>
                <c:pt idx="754">
                  <c:v>21.81</c:v>
                </c:pt>
                <c:pt idx="755">
                  <c:v>21.83</c:v>
                </c:pt>
                <c:pt idx="756">
                  <c:v>21.79</c:v>
                </c:pt>
                <c:pt idx="757">
                  <c:v>21.81</c:v>
                </c:pt>
                <c:pt idx="758">
                  <c:v>21.79</c:v>
                </c:pt>
                <c:pt idx="759">
                  <c:v>21.77</c:v>
                </c:pt>
                <c:pt idx="760">
                  <c:v>21.77</c:v>
                </c:pt>
                <c:pt idx="761">
                  <c:v>21.77</c:v>
                </c:pt>
                <c:pt idx="762">
                  <c:v>21.79</c:v>
                </c:pt>
                <c:pt idx="763">
                  <c:v>21.81</c:v>
                </c:pt>
                <c:pt idx="764">
                  <c:v>21.79</c:v>
                </c:pt>
                <c:pt idx="765">
                  <c:v>21.81</c:v>
                </c:pt>
                <c:pt idx="766">
                  <c:v>21.83</c:v>
                </c:pt>
                <c:pt idx="767">
                  <c:v>21.85</c:v>
                </c:pt>
                <c:pt idx="768">
                  <c:v>21.85</c:v>
                </c:pt>
                <c:pt idx="769">
                  <c:v>21.87</c:v>
                </c:pt>
                <c:pt idx="770">
                  <c:v>21.89</c:v>
                </c:pt>
                <c:pt idx="771">
                  <c:v>21.87</c:v>
                </c:pt>
                <c:pt idx="772">
                  <c:v>21.87</c:v>
                </c:pt>
                <c:pt idx="773">
                  <c:v>21.85</c:v>
                </c:pt>
                <c:pt idx="774">
                  <c:v>21.87</c:v>
                </c:pt>
                <c:pt idx="775">
                  <c:v>21.89</c:v>
                </c:pt>
                <c:pt idx="776">
                  <c:v>21.85</c:v>
                </c:pt>
                <c:pt idx="777">
                  <c:v>21.83</c:v>
                </c:pt>
                <c:pt idx="778">
                  <c:v>21.89</c:v>
                </c:pt>
                <c:pt idx="779">
                  <c:v>21.87</c:v>
                </c:pt>
                <c:pt idx="780">
                  <c:v>21.91</c:v>
                </c:pt>
                <c:pt idx="781">
                  <c:v>21.89</c:v>
                </c:pt>
                <c:pt idx="782">
                  <c:v>21.87</c:v>
                </c:pt>
                <c:pt idx="783">
                  <c:v>21.91</c:v>
                </c:pt>
                <c:pt idx="784">
                  <c:v>21.93</c:v>
                </c:pt>
                <c:pt idx="785">
                  <c:v>21.95</c:v>
                </c:pt>
                <c:pt idx="786">
                  <c:v>21.93</c:v>
                </c:pt>
                <c:pt idx="787">
                  <c:v>21.93</c:v>
                </c:pt>
                <c:pt idx="788">
                  <c:v>21.93</c:v>
                </c:pt>
                <c:pt idx="789">
                  <c:v>21.99</c:v>
                </c:pt>
                <c:pt idx="790">
                  <c:v>21.91</c:v>
                </c:pt>
                <c:pt idx="791">
                  <c:v>21.91</c:v>
                </c:pt>
                <c:pt idx="792">
                  <c:v>21.93</c:v>
                </c:pt>
                <c:pt idx="793">
                  <c:v>21.93</c:v>
                </c:pt>
                <c:pt idx="794">
                  <c:v>21.91</c:v>
                </c:pt>
                <c:pt idx="795">
                  <c:v>21.95</c:v>
                </c:pt>
                <c:pt idx="796">
                  <c:v>21.99</c:v>
                </c:pt>
                <c:pt idx="797">
                  <c:v>21.93</c:v>
                </c:pt>
                <c:pt idx="798">
                  <c:v>22.01</c:v>
                </c:pt>
                <c:pt idx="799">
                  <c:v>22.01</c:v>
                </c:pt>
                <c:pt idx="800">
                  <c:v>22.03</c:v>
                </c:pt>
                <c:pt idx="801">
                  <c:v>22.05</c:v>
                </c:pt>
                <c:pt idx="802">
                  <c:v>22.07</c:v>
                </c:pt>
                <c:pt idx="803">
                  <c:v>22.07</c:v>
                </c:pt>
                <c:pt idx="804">
                  <c:v>22.07</c:v>
                </c:pt>
                <c:pt idx="805">
                  <c:v>22.09</c:v>
                </c:pt>
                <c:pt idx="806">
                  <c:v>22.13</c:v>
                </c:pt>
                <c:pt idx="807">
                  <c:v>22.11</c:v>
                </c:pt>
                <c:pt idx="808">
                  <c:v>22.15</c:v>
                </c:pt>
                <c:pt idx="809">
                  <c:v>22.09</c:v>
                </c:pt>
                <c:pt idx="810">
                  <c:v>22.09</c:v>
                </c:pt>
                <c:pt idx="811">
                  <c:v>22.09</c:v>
                </c:pt>
                <c:pt idx="812">
                  <c:v>22.09</c:v>
                </c:pt>
                <c:pt idx="813">
                  <c:v>22.15</c:v>
                </c:pt>
                <c:pt idx="814">
                  <c:v>22.15</c:v>
                </c:pt>
                <c:pt idx="815">
                  <c:v>22.25</c:v>
                </c:pt>
                <c:pt idx="816">
                  <c:v>22.25</c:v>
                </c:pt>
                <c:pt idx="817">
                  <c:v>22.25</c:v>
                </c:pt>
                <c:pt idx="818">
                  <c:v>22.29</c:v>
                </c:pt>
                <c:pt idx="819">
                  <c:v>22.35</c:v>
                </c:pt>
                <c:pt idx="820">
                  <c:v>22.37</c:v>
                </c:pt>
                <c:pt idx="821">
                  <c:v>22.35</c:v>
                </c:pt>
                <c:pt idx="822">
                  <c:v>22.39</c:v>
                </c:pt>
                <c:pt idx="823">
                  <c:v>22.45</c:v>
                </c:pt>
                <c:pt idx="824">
                  <c:v>22.43</c:v>
                </c:pt>
                <c:pt idx="825">
                  <c:v>22.49</c:v>
                </c:pt>
                <c:pt idx="826">
                  <c:v>22.53</c:v>
                </c:pt>
                <c:pt idx="827">
                  <c:v>22.51</c:v>
                </c:pt>
                <c:pt idx="828">
                  <c:v>22.57</c:v>
                </c:pt>
                <c:pt idx="829">
                  <c:v>22.55</c:v>
                </c:pt>
                <c:pt idx="830">
                  <c:v>22.53</c:v>
                </c:pt>
                <c:pt idx="831">
                  <c:v>22.57</c:v>
                </c:pt>
                <c:pt idx="832">
                  <c:v>22.55</c:v>
                </c:pt>
                <c:pt idx="833">
                  <c:v>22.61</c:v>
                </c:pt>
                <c:pt idx="834">
                  <c:v>22.65</c:v>
                </c:pt>
                <c:pt idx="835">
                  <c:v>22.65</c:v>
                </c:pt>
                <c:pt idx="836">
                  <c:v>22.69</c:v>
                </c:pt>
                <c:pt idx="837">
                  <c:v>22.69</c:v>
                </c:pt>
                <c:pt idx="838">
                  <c:v>22.71</c:v>
                </c:pt>
                <c:pt idx="839">
                  <c:v>22.77</c:v>
                </c:pt>
                <c:pt idx="840">
                  <c:v>22.79</c:v>
                </c:pt>
                <c:pt idx="841">
                  <c:v>22.79</c:v>
                </c:pt>
                <c:pt idx="842">
                  <c:v>22.83</c:v>
                </c:pt>
                <c:pt idx="843">
                  <c:v>22.77</c:v>
                </c:pt>
                <c:pt idx="844">
                  <c:v>22.81</c:v>
                </c:pt>
                <c:pt idx="845">
                  <c:v>22.79</c:v>
                </c:pt>
                <c:pt idx="846">
                  <c:v>22.79</c:v>
                </c:pt>
                <c:pt idx="847">
                  <c:v>22.79</c:v>
                </c:pt>
                <c:pt idx="848">
                  <c:v>22.83</c:v>
                </c:pt>
                <c:pt idx="849">
                  <c:v>22.89</c:v>
                </c:pt>
                <c:pt idx="850">
                  <c:v>22.91</c:v>
                </c:pt>
                <c:pt idx="851">
                  <c:v>22.89</c:v>
                </c:pt>
                <c:pt idx="852">
                  <c:v>22.89</c:v>
                </c:pt>
                <c:pt idx="853">
                  <c:v>22.75</c:v>
                </c:pt>
                <c:pt idx="854">
                  <c:v>22.67</c:v>
                </c:pt>
                <c:pt idx="855">
                  <c:v>22.61</c:v>
                </c:pt>
                <c:pt idx="856">
                  <c:v>22.59</c:v>
                </c:pt>
                <c:pt idx="857">
                  <c:v>22.55</c:v>
                </c:pt>
                <c:pt idx="858">
                  <c:v>22.51</c:v>
                </c:pt>
                <c:pt idx="859">
                  <c:v>22.49</c:v>
                </c:pt>
                <c:pt idx="860">
                  <c:v>22.49</c:v>
                </c:pt>
                <c:pt idx="861">
                  <c:v>22.47</c:v>
                </c:pt>
                <c:pt idx="862">
                  <c:v>22.47</c:v>
                </c:pt>
                <c:pt idx="863">
                  <c:v>22.43</c:v>
                </c:pt>
                <c:pt idx="864">
                  <c:v>22.43</c:v>
                </c:pt>
                <c:pt idx="865">
                  <c:v>22.39</c:v>
                </c:pt>
                <c:pt idx="866">
                  <c:v>22.37</c:v>
                </c:pt>
                <c:pt idx="867">
                  <c:v>22.35</c:v>
                </c:pt>
                <c:pt idx="868">
                  <c:v>22.35</c:v>
                </c:pt>
                <c:pt idx="869">
                  <c:v>22.33</c:v>
                </c:pt>
                <c:pt idx="870">
                  <c:v>22.31</c:v>
                </c:pt>
                <c:pt idx="871">
                  <c:v>22.29</c:v>
                </c:pt>
                <c:pt idx="872">
                  <c:v>22.31</c:v>
                </c:pt>
                <c:pt idx="873">
                  <c:v>22.35</c:v>
                </c:pt>
                <c:pt idx="874">
                  <c:v>22.37</c:v>
                </c:pt>
                <c:pt idx="875">
                  <c:v>22.31</c:v>
                </c:pt>
                <c:pt idx="876">
                  <c:v>22.35</c:v>
                </c:pt>
                <c:pt idx="877">
                  <c:v>22.33</c:v>
                </c:pt>
                <c:pt idx="878">
                  <c:v>22.29</c:v>
                </c:pt>
                <c:pt idx="879">
                  <c:v>22.29</c:v>
                </c:pt>
                <c:pt idx="880">
                  <c:v>22.29</c:v>
                </c:pt>
                <c:pt idx="881">
                  <c:v>22.33</c:v>
                </c:pt>
                <c:pt idx="882">
                  <c:v>22.27</c:v>
                </c:pt>
                <c:pt idx="883">
                  <c:v>22.23</c:v>
                </c:pt>
                <c:pt idx="884">
                  <c:v>22.23</c:v>
                </c:pt>
                <c:pt idx="885">
                  <c:v>22.21</c:v>
                </c:pt>
                <c:pt idx="886">
                  <c:v>22.25</c:v>
                </c:pt>
                <c:pt idx="887">
                  <c:v>22.25</c:v>
                </c:pt>
                <c:pt idx="888">
                  <c:v>22.23</c:v>
                </c:pt>
                <c:pt idx="889">
                  <c:v>22.21</c:v>
                </c:pt>
                <c:pt idx="890">
                  <c:v>22.17</c:v>
                </c:pt>
                <c:pt idx="891">
                  <c:v>22.21</c:v>
                </c:pt>
                <c:pt idx="892">
                  <c:v>22.23</c:v>
                </c:pt>
                <c:pt idx="893">
                  <c:v>22.21</c:v>
                </c:pt>
                <c:pt idx="894">
                  <c:v>22.17</c:v>
                </c:pt>
                <c:pt idx="895">
                  <c:v>22.17</c:v>
                </c:pt>
                <c:pt idx="896">
                  <c:v>22.17</c:v>
                </c:pt>
                <c:pt idx="897">
                  <c:v>22.21</c:v>
                </c:pt>
                <c:pt idx="898">
                  <c:v>22.23</c:v>
                </c:pt>
                <c:pt idx="899">
                  <c:v>22.23</c:v>
                </c:pt>
                <c:pt idx="900">
                  <c:v>22.23</c:v>
                </c:pt>
                <c:pt idx="901">
                  <c:v>22.23</c:v>
                </c:pt>
                <c:pt idx="902">
                  <c:v>22.27</c:v>
                </c:pt>
                <c:pt idx="903">
                  <c:v>22.29</c:v>
                </c:pt>
                <c:pt idx="904">
                  <c:v>22.29</c:v>
                </c:pt>
                <c:pt idx="905">
                  <c:v>22.31</c:v>
                </c:pt>
                <c:pt idx="906">
                  <c:v>22.31</c:v>
                </c:pt>
                <c:pt idx="907">
                  <c:v>22.29</c:v>
                </c:pt>
                <c:pt idx="908">
                  <c:v>22.27</c:v>
                </c:pt>
                <c:pt idx="909">
                  <c:v>21.93</c:v>
                </c:pt>
                <c:pt idx="910">
                  <c:v>21.99</c:v>
                </c:pt>
                <c:pt idx="911">
                  <c:v>22.03</c:v>
                </c:pt>
                <c:pt idx="912">
                  <c:v>22.15</c:v>
                </c:pt>
                <c:pt idx="913">
                  <c:v>22.21</c:v>
                </c:pt>
                <c:pt idx="914">
                  <c:v>22.23</c:v>
                </c:pt>
                <c:pt idx="915">
                  <c:v>22.23</c:v>
                </c:pt>
                <c:pt idx="916">
                  <c:v>22.25</c:v>
                </c:pt>
                <c:pt idx="917">
                  <c:v>22.25</c:v>
                </c:pt>
                <c:pt idx="918">
                  <c:v>22.27</c:v>
                </c:pt>
                <c:pt idx="919">
                  <c:v>22.25</c:v>
                </c:pt>
                <c:pt idx="920">
                  <c:v>22.25</c:v>
                </c:pt>
                <c:pt idx="921">
                  <c:v>22.15</c:v>
                </c:pt>
                <c:pt idx="922">
                  <c:v>22.17</c:v>
                </c:pt>
                <c:pt idx="923">
                  <c:v>22.21</c:v>
                </c:pt>
                <c:pt idx="924">
                  <c:v>22.21</c:v>
                </c:pt>
                <c:pt idx="925">
                  <c:v>22.17</c:v>
                </c:pt>
                <c:pt idx="926">
                  <c:v>22.25</c:v>
                </c:pt>
                <c:pt idx="927">
                  <c:v>22.27</c:v>
                </c:pt>
                <c:pt idx="928">
                  <c:v>22.29</c:v>
                </c:pt>
                <c:pt idx="929">
                  <c:v>22.37</c:v>
                </c:pt>
                <c:pt idx="930">
                  <c:v>22.37</c:v>
                </c:pt>
                <c:pt idx="931">
                  <c:v>22.47</c:v>
                </c:pt>
                <c:pt idx="932">
                  <c:v>22.51</c:v>
                </c:pt>
                <c:pt idx="933">
                  <c:v>22.57</c:v>
                </c:pt>
                <c:pt idx="934">
                  <c:v>22.61</c:v>
                </c:pt>
                <c:pt idx="935">
                  <c:v>22.69</c:v>
                </c:pt>
                <c:pt idx="936">
                  <c:v>22.75</c:v>
                </c:pt>
                <c:pt idx="937">
                  <c:v>22.83</c:v>
                </c:pt>
                <c:pt idx="938">
                  <c:v>22.95</c:v>
                </c:pt>
                <c:pt idx="939">
                  <c:v>22.99</c:v>
                </c:pt>
                <c:pt idx="940">
                  <c:v>23.11</c:v>
                </c:pt>
                <c:pt idx="941">
                  <c:v>23.17</c:v>
                </c:pt>
                <c:pt idx="942">
                  <c:v>23.21</c:v>
                </c:pt>
                <c:pt idx="943">
                  <c:v>23.29</c:v>
                </c:pt>
                <c:pt idx="944">
                  <c:v>23.37</c:v>
                </c:pt>
                <c:pt idx="945">
                  <c:v>23.43</c:v>
                </c:pt>
                <c:pt idx="946">
                  <c:v>23.47</c:v>
                </c:pt>
                <c:pt idx="947">
                  <c:v>23.55</c:v>
                </c:pt>
                <c:pt idx="948">
                  <c:v>23.57</c:v>
                </c:pt>
                <c:pt idx="949">
                  <c:v>23.55</c:v>
                </c:pt>
                <c:pt idx="950">
                  <c:v>23.55</c:v>
                </c:pt>
                <c:pt idx="951">
                  <c:v>23.53</c:v>
                </c:pt>
                <c:pt idx="952">
                  <c:v>23.45</c:v>
                </c:pt>
                <c:pt idx="953">
                  <c:v>23.45</c:v>
                </c:pt>
                <c:pt idx="954">
                  <c:v>23.43</c:v>
                </c:pt>
                <c:pt idx="955">
                  <c:v>23.45</c:v>
                </c:pt>
                <c:pt idx="956">
                  <c:v>23.41</c:v>
                </c:pt>
                <c:pt idx="957">
                  <c:v>23.39</c:v>
                </c:pt>
                <c:pt idx="958">
                  <c:v>23.41</c:v>
                </c:pt>
                <c:pt idx="959">
                  <c:v>23.41</c:v>
                </c:pt>
                <c:pt idx="960">
                  <c:v>23.41</c:v>
                </c:pt>
                <c:pt idx="961">
                  <c:v>23.39</c:v>
                </c:pt>
                <c:pt idx="962">
                  <c:v>23.41</c:v>
                </c:pt>
                <c:pt idx="963">
                  <c:v>23.47</c:v>
                </c:pt>
                <c:pt idx="964">
                  <c:v>23.51</c:v>
                </c:pt>
                <c:pt idx="965">
                  <c:v>23.53</c:v>
                </c:pt>
                <c:pt idx="966">
                  <c:v>23.61</c:v>
                </c:pt>
                <c:pt idx="967">
                  <c:v>23.59</c:v>
                </c:pt>
                <c:pt idx="968">
                  <c:v>23.65</c:v>
                </c:pt>
                <c:pt idx="969">
                  <c:v>22.35</c:v>
                </c:pt>
                <c:pt idx="970">
                  <c:v>22.37</c:v>
                </c:pt>
                <c:pt idx="971">
                  <c:v>22.39</c:v>
                </c:pt>
                <c:pt idx="972">
                  <c:v>22.43</c:v>
                </c:pt>
                <c:pt idx="973">
                  <c:v>22.31</c:v>
                </c:pt>
                <c:pt idx="974">
                  <c:v>22.23</c:v>
                </c:pt>
                <c:pt idx="975">
                  <c:v>22.17</c:v>
                </c:pt>
                <c:pt idx="976">
                  <c:v>22.21</c:v>
                </c:pt>
                <c:pt idx="977">
                  <c:v>22.23</c:v>
                </c:pt>
                <c:pt idx="978">
                  <c:v>22.23</c:v>
                </c:pt>
                <c:pt idx="979">
                  <c:v>22.17</c:v>
                </c:pt>
                <c:pt idx="980">
                  <c:v>22.15</c:v>
                </c:pt>
                <c:pt idx="981">
                  <c:v>22.21</c:v>
                </c:pt>
                <c:pt idx="982">
                  <c:v>22.23</c:v>
                </c:pt>
                <c:pt idx="983">
                  <c:v>22.25</c:v>
                </c:pt>
                <c:pt idx="984">
                  <c:v>22.25</c:v>
                </c:pt>
                <c:pt idx="985">
                  <c:v>22.25</c:v>
                </c:pt>
                <c:pt idx="986">
                  <c:v>22.29</c:v>
                </c:pt>
                <c:pt idx="987">
                  <c:v>22.29</c:v>
                </c:pt>
                <c:pt idx="988">
                  <c:v>22.31</c:v>
                </c:pt>
                <c:pt idx="989">
                  <c:v>22.31</c:v>
                </c:pt>
                <c:pt idx="990">
                  <c:v>22.27</c:v>
                </c:pt>
                <c:pt idx="991">
                  <c:v>22.15</c:v>
                </c:pt>
                <c:pt idx="992">
                  <c:v>22.11</c:v>
                </c:pt>
                <c:pt idx="993">
                  <c:v>22.01</c:v>
                </c:pt>
                <c:pt idx="994">
                  <c:v>22.01</c:v>
                </c:pt>
                <c:pt idx="995">
                  <c:v>21.91</c:v>
                </c:pt>
                <c:pt idx="996">
                  <c:v>21.89</c:v>
                </c:pt>
                <c:pt idx="997">
                  <c:v>21.79</c:v>
                </c:pt>
                <c:pt idx="998">
                  <c:v>21.71</c:v>
                </c:pt>
                <c:pt idx="999">
                  <c:v>21.59</c:v>
                </c:pt>
                <c:pt idx="1000">
                  <c:v>21.49</c:v>
                </c:pt>
                <c:pt idx="1001">
                  <c:v>21.47</c:v>
                </c:pt>
                <c:pt idx="1002">
                  <c:v>21.41</c:v>
                </c:pt>
                <c:pt idx="1003">
                  <c:v>21.37</c:v>
                </c:pt>
                <c:pt idx="1004">
                  <c:v>21.27</c:v>
                </c:pt>
                <c:pt idx="1005">
                  <c:v>21.21</c:v>
                </c:pt>
                <c:pt idx="1006">
                  <c:v>21.21</c:v>
                </c:pt>
                <c:pt idx="1007">
                  <c:v>21.25</c:v>
                </c:pt>
                <c:pt idx="1008">
                  <c:v>21.21</c:v>
                </c:pt>
                <c:pt idx="1009">
                  <c:v>21.23</c:v>
                </c:pt>
                <c:pt idx="1010">
                  <c:v>21.23</c:v>
                </c:pt>
                <c:pt idx="1011">
                  <c:v>21.19</c:v>
                </c:pt>
                <c:pt idx="1012">
                  <c:v>21.25</c:v>
                </c:pt>
                <c:pt idx="1013">
                  <c:v>21.29</c:v>
                </c:pt>
                <c:pt idx="1014">
                  <c:v>21.33</c:v>
                </c:pt>
                <c:pt idx="1015">
                  <c:v>21.29</c:v>
                </c:pt>
                <c:pt idx="1016">
                  <c:v>21.33</c:v>
                </c:pt>
                <c:pt idx="1017">
                  <c:v>21.39</c:v>
                </c:pt>
                <c:pt idx="1018">
                  <c:v>21.43</c:v>
                </c:pt>
                <c:pt idx="1019">
                  <c:v>21.33</c:v>
                </c:pt>
                <c:pt idx="1020">
                  <c:v>21.37</c:v>
                </c:pt>
                <c:pt idx="1021">
                  <c:v>21.35</c:v>
                </c:pt>
                <c:pt idx="1022">
                  <c:v>21.33</c:v>
                </c:pt>
                <c:pt idx="1023">
                  <c:v>21.33</c:v>
                </c:pt>
                <c:pt idx="1024">
                  <c:v>21.29</c:v>
                </c:pt>
                <c:pt idx="1025">
                  <c:v>21.33</c:v>
                </c:pt>
                <c:pt idx="1026">
                  <c:v>21.33</c:v>
                </c:pt>
                <c:pt idx="1027">
                  <c:v>21.25</c:v>
                </c:pt>
                <c:pt idx="1028">
                  <c:v>21.23</c:v>
                </c:pt>
                <c:pt idx="1029">
                  <c:v>21.19</c:v>
                </c:pt>
                <c:pt idx="1030">
                  <c:v>21.17</c:v>
                </c:pt>
                <c:pt idx="1031">
                  <c:v>21.15</c:v>
                </c:pt>
                <c:pt idx="1032">
                  <c:v>21.11</c:v>
                </c:pt>
                <c:pt idx="1033">
                  <c:v>21.11</c:v>
                </c:pt>
                <c:pt idx="1034">
                  <c:v>21.03</c:v>
                </c:pt>
                <c:pt idx="1035">
                  <c:v>20.99</c:v>
                </c:pt>
                <c:pt idx="1036">
                  <c:v>20.89</c:v>
                </c:pt>
                <c:pt idx="1037">
                  <c:v>20.91</c:v>
                </c:pt>
                <c:pt idx="1038">
                  <c:v>20.85</c:v>
                </c:pt>
                <c:pt idx="1039">
                  <c:v>20.81</c:v>
                </c:pt>
                <c:pt idx="1040">
                  <c:v>20.83</c:v>
                </c:pt>
                <c:pt idx="1041">
                  <c:v>20.83</c:v>
                </c:pt>
                <c:pt idx="1042">
                  <c:v>20.81</c:v>
                </c:pt>
                <c:pt idx="1043">
                  <c:v>20.81</c:v>
                </c:pt>
                <c:pt idx="1044">
                  <c:v>20.83</c:v>
                </c:pt>
                <c:pt idx="1045">
                  <c:v>20.85</c:v>
                </c:pt>
                <c:pt idx="1046">
                  <c:v>20.91</c:v>
                </c:pt>
                <c:pt idx="1047">
                  <c:v>20.91</c:v>
                </c:pt>
                <c:pt idx="1048">
                  <c:v>20.93</c:v>
                </c:pt>
                <c:pt idx="1049">
                  <c:v>20.97</c:v>
                </c:pt>
                <c:pt idx="1050">
                  <c:v>20.97</c:v>
                </c:pt>
                <c:pt idx="1051">
                  <c:v>20.99</c:v>
                </c:pt>
                <c:pt idx="1052">
                  <c:v>20.99</c:v>
                </c:pt>
                <c:pt idx="1053">
                  <c:v>20.97</c:v>
                </c:pt>
                <c:pt idx="1054">
                  <c:v>21.01</c:v>
                </c:pt>
                <c:pt idx="1055">
                  <c:v>21.05</c:v>
                </c:pt>
                <c:pt idx="1056">
                  <c:v>21.05</c:v>
                </c:pt>
                <c:pt idx="1057">
                  <c:v>21.01</c:v>
                </c:pt>
                <c:pt idx="1058">
                  <c:v>20.99</c:v>
                </c:pt>
                <c:pt idx="1059">
                  <c:v>20.95</c:v>
                </c:pt>
                <c:pt idx="1060">
                  <c:v>21.01</c:v>
                </c:pt>
                <c:pt idx="1061">
                  <c:v>21.07</c:v>
                </c:pt>
                <c:pt idx="1062">
                  <c:v>21.13</c:v>
                </c:pt>
                <c:pt idx="1063">
                  <c:v>21.15</c:v>
                </c:pt>
                <c:pt idx="1064">
                  <c:v>21.63</c:v>
                </c:pt>
                <c:pt idx="1065">
                  <c:v>21.65</c:v>
                </c:pt>
                <c:pt idx="1066">
                  <c:v>21.63</c:v>
                </c:pt>
                <c:pt idx="1067">
                  <c:v>21.61</c:v>
                </c:pt>
                <c:pt idx="1068">
                  <c:v>21.63</c:v>
                </c:pt>
                <c:pt idx="1069">
                  <c:v>21.65</c:v>
                </c:pt>
                <c:pt idx="1070">
                  <c:v>21.61</c:v>
                </c:pt>
                <c:pt idx="1071">
                  <c:v>21.59</c:v>
                </c:pt>
                <c:pt idx="1072">
                  <c:v>21.57</c:v>
                </c:pt>
                <c:pt idx="1073">
                  <c:v>21.57</c:v>
                </c:pt>
                <c:pt idx="1074">
                  <c:v>21.57</c:v>
                </c:pt>
                <c:pt idx="1075">
                  <c:v>21.49</c:v>
                </c:pt>
                <c:pt idx="1076">
                  <c:v>21.49</c:v>
                </c:pt>
                <c:pt idx="1077">
                  <c:v>21.49</c:v>
                </c:pt>
                <c:pt idx="1078">
                  <c:v>21.51</c:v>
                </c:pt>
                <c:pt idx="1079">
                  <c:v>21.51</c:v>
                </c:pt>
                <c:pt idx="1080">
                  <c:v>21.49</c:v>
                </c:pt>
                <c:pt idx="1081">
                  <c:v>21.45</c:v>
                </c:pt>
                <c:pt idx="1082">
                  <c:v>21.41</c:v>
                </c:pt>
                <c:pt idx="1083">
                  <c:v>21.35</c:v>
                </c:pt>
                <c:pt idx="1084">
                  <c:v>21.33</c:v>
                </c:pt>
                <c:pt idx="1085">
                  <c:v>21.25</c:v>
                </c:pt>
                <c:pt idx="1086">
                  <c:v>21.21</c:v>
                </c:pt>
                <c:pt idx="1087">
                  <c:v>21.15</c:v>
                </c:pt>
                <c:pt idx="1088">
                  <c:v>21.13</c:v>
                </c:pt>
                <c:pt idx="1089">
                  <c:v>21.05</c:v>
                </c:pt>
                <c:pt idx="1090">
                  <c:v>21.05</c:v>
                </c:pt>
                <c:pt idx="1091">
                  <c:v>21.11</c:v>
                </c:pt>
                <c:pt idx="1092">
                  <c:v>21.11</c:v>
                </c:pt>
                <c:pt idx="1093">
                  <c:v>21.05</c:v>
                </c:pt>
                <c:pt idx="1094">
                  <c:v>21.07</c:v>
                </c:pt>
                <c:pt idx="1095">
                  <c:v>21.05</c:v>
                </c:pt>
                <c:pt idx="1096">
                  <c:v>21.01</c:v>
                </c:pt>
                <c:pt idx="1097">
                  <c:v>21.01</c:v>
                </c:pt>
                <c:pt idx="1098">
                  <c:v>20.95</c:v>
                </c:pt>
                <c:pt idx="1099">
                  <c:v>20.91</c:v>
                </c:pt>
                <c:pt idx="1100">
                  <c:v>20.91</c:v>
                </c:pt>
                <c:pt idx="1101">
                  <c:v>20.89</c:v>
                </c:pt>
                <c:pt idx="1102">
                  <c:v>20.77</c:v>
                </c:pt>
                <c:pt idx="1103">
                  <c:v>20.73</c:v>
                </c:pt>
                <c:pt idx="1104">
                  <c:v>20.71</c:v>
                </c:pt>
                <c:pt idx="1105">
                  <c:v>20.71</c:v>
                </c:pt>
                <c:pt idx="1106">
                  <c:v>20.63</c:v>
                </c:pt>
                <c:pt idx="1107">
                  <c:v>20.57</c:v>
                </c:pt>
                <c:pt idx="1108">
                  <c:v>20.69</c:v>
                </c:pt>
                <c:pt idx="1109">
                  <c:v>20.71</c:v>
                </c:pt>
                <c:pt idx="1110">
                  <c:v>20.75</c:v>
                </c:pt>
                <c:pt idx="1111">
                  <c:v>20.71</c:v>
                </c:pt>
                <c:pt idx="1112">
                  <c:v>20.71</c:v>
                </c:pt>
                <c:pt idx="1113">
                  <c:v>20.77</c:v>
                </c:pt>
                <c:pt idx="1114">
                  <c:v>20.75</c:v>
                </c:pt>
                <c:pt idx="1115">
                  <c:v>20.79</c:v>
                </c:pt>
                <c:pt idx="1116">
                  <c:v>20.83</c:v>
                </c:pt>
                <c:pt idx="1117">
                  <c:v>20.91</c:v>
                </c:pt>
                <c:pt idx="1118">
                  <c:v>20.95</c:v>
                </c:pt>
                <c:pt idx="1119">
                  <c:v>20.95</c:v>
                </c:pt>
                <c:pt idx="1120">
                  <c:v>20.95</c:v>
                </c:pt>
                <c:pt idx="1121">
                  <c:v>21.03</c:v>
                </c:pt>
                <c:pt idx="1122">
                  <c:v>21.03</c:v>
                </c:pt>
                <c:pt idx="1123">
                  <c:v>21.13</c:v>
                </c:pt>
                <c:pt idx="1124">
                  <c:v>21.19</c:v>
                </c:pt>
                <c:pt idx="1125">
                  <c:v>21.27</c:v>
                </c:pt>
                <c:pt idx="1126">
                  <c:v>21.27</c:v>
                </c:pt>
                <c:pt idx="1127">
                  <c:v>21.35</c:v>
                </c:pt>
                <c:pt idx="1128">
                  <c:v>21.37</c:v>
                </c:pt>
                <c:pt idx="1129">
                  <c:v>21.39</c:v>
                </c:pt>
                <c:pt idx="1130">
                  <c:v>21.45</c:v>
                </c:pt>
                <c:pt idx="1131">
                  <c:v>21.55</c:v>
                </c:pt>
                <c:pt idx="1132">
                  <c:v>21.59</c:v>
                </c:pt>
                <c:pt idx="1133">
                  <c:v>21.61</c:v>
                </c:pt>
                <c:pt idx="1134">
                  <c:v>21.71</c:v>
                </c:pt>
                <c:pt idx="1135">
                  <c:v>21.73</c:v>
                </c:pt>
                <c:pt idx="1136">
                  <c:v>21.81</c:v>
                </c:pt>
                <c:pt idx="1137">
                  <c:v>21.81</c:v>
                </c:pt>
                <c:pt idx="1138">
                  <c:v>21.87</c:v>
                </c:pt>
                <c:pt idx="1139">
                  <c:v>21.85</c:v>
                </c:pt>
                <c:pt idx="1140">
                  <c:v>21.87</c:v>
                </c:pt>
                <c:pt idx="1141">
                  <c:v>21.91</c:v>
                </c:pt>
                <c:pt idx="1142">
                  <c:v>21.95</c:v>
                </c:pt>
                <c:pt idx="1143">
                  <c:v>21.99</c:v>
                </c:pt>
                <c:pt idx="1144">
                  <c:v>21.95</c:v>
                </c:pt>
                <c:pt idx="1145">
                  <c:v>21.91</c:v>
                </c:pt>
                <c:pt idx="1146">
                  <c:v>21.91</c:v>
                </c:pt>
                <c:pt idx="1147">
                  <c:v>21.89</c:v>
                </c:pt>
                <c:pt idx="1148">
                  <c:v>21.91</c:v>
                </c:pt>
                <c:pt idx="1149">
                  <c:v>21.91</c:v>
                </c:pt>
                <c:pt idx="1150">
                  <c:v>21.93</c:v>
                </c:pt>
                <c:pt idx="1151">
                  <c:v>21.95</c:v>
                </c:pt>
                <c:pt idx="1152">
                  <c:v>22.01</c:v>
                </c:pt>
                <c:pt idx="1153">
                  <c:v>22.05</c:v>
                </c:pt>
                <c:pt idx="1154">
                  <c:v>22.13</c:v>
                </c:pt>
                <c:pt idx="1155">
                  <c:v>22.15</c:v>
                </c:pt>
                <c:pt idx="1156">
                  <c:v>22.21</c:v>
                </c:pt>
                <c:pt idx="1157">
                  <c:v>22.23</c:v>
                </c:pt>
                <c:pt idx="1158">
                  <c:v>21.91</c:v>
                </c:pt>
                <c:pt idx="1159">
                  <c:v>21.91</c:v>
                </c:pt>
                <c:pt idx="1160">
                  <c:v>21.83</c:v>
                </c:pt>
                <c:pt idx="1161">
                  <c:v>21.79</c:v>
                </c:pt>
                <c:pt idx="1162">
                  <c:v>21.67</c:v>
                </c:pt>
                <c:pt idx="1163">
                  <c:v>21.65</c:v>
                </c:pt>
                <c:pt idx="1164">
                  <c:v>21.65</c:v>
                </c:pt>
                <c:pt idx="1165">
                  <c:v>21.61</c:v>
                </c:pt>
                <c:pt idx="1166">
                  <c:v>21.59</c:v>
                </c:pt>
                <c:pt idx="1167">
                  <c:v>21.59</c:v>
                </c:pt>
                <c:pt idx="1168">
                  <c:v>21.57</c:v>
                </c:pt>
                <c:pt idx="1169">
                  <c:v>21.55</c:v>
                </c:pt>
                <c:pt idx="1170">
                  <c:v>21.49</c:v>
                </c:pt>
                <c:pt idx="1171">
                  <c:v>21.51</c:v>
                </c:pt>
                <c:pt idx="1172">
                  <c:v>21.49</c:v>
                </c:pt>
                <c:pt idx="1173">
                  <c:v>21.49</c:v>
                </c:pt>
                <c:pt idx="1174">
                  <c:v>21.47</c:v>
                </c:pt>
                <c:pt idx="1175">
                  <c:v>21.45</c:v>
                </c:pt>
                <c:pt idx="1176">
                  <c:v>21.41</c:v>
                </c:pt>
                <c:pt idx="1177">
                  <c:v>21.43</c:v>
                </c:pt>
                <c:pt idx="1178">
                  <c:v>21.39</c:v>
                </c:pt>
                <c:pt idx="1179">
                  <c:v>21.39</c:v>
                </c:pt>
                <c:pt idx="1180">
                  <c:v>21.39</c:v>
                </c:pt>
                <c:pt idx="1181">
                  <c:v>21.39</c:v>
                </c:pt>
                <c:pt idx="1182">
                  <c:v>21.39</c:v>
                </c:pt>
                <c:pt idx="1183">
                  <c:v>21.47</c:v>
                </c:pt>
                <c:pt idx="1184">
                  <c:v>21.49</c:v>
                </c:pt>
                <c:pt idx="1185">
                  <c:v>21.57</c:v>
                </c:pt>
                <c:pt idx="1186">
                  <c:v>21.51</c:v>
                </c:pt>
                <c:pt idx="1187">
                  <c:v>21.49</c:v>
                </c:pt>
                <c:pt idx="1188">
                  <c:v>21.43</c:v>
                </c:pt>
                <c:pt idx="1189">
                  <c:v>21.43</c:v>
                </c:pt>
                <c:pt idx="1190">
                  <c:v>21.39</c:v>
                </c:pt>
                <c:pt idx="1191">
                  <c:v>21.39</c:v>
                </c:pt>
                <c:pt idx="1192">
                  <c:v>21.33</c:v>
                </c:pt>
                <c:pt idx="1193">
                  <c:v>21.29</c:v>
                </c:pt>
                <c:pt idx="1194">
                  <c:v>21.25</c:v>
                </c:pt>
                <c:pt idx="1195">
                  <c:v>21.25</c:v>
                </c:pt>
                <c:pt idx="1196">
                  <c:v>21.23</c:v>
                </c:pt>
                <c:pt idx="1197">
                  <c:v>21.17</c:v>
                </c:pt>
                <c:pt idx="1198">
                  <c:v>22.75</c:v>
                </c:pt>
                <c:pt idx="1199">
                  <c:v>22.83</c:v>
                </c:pt>
                <c:pt idx="1200">
                  <c:v>22.93</c:v>
                </c:pt>
                <c:pt idx="1201">
                  <c:v>23.07</c:v>
                </c:pt>
                <c:pt idx="1202">
                  <c:v>23.13</c:v>
                </c:pt>
                <c:pt idx="1203">
                  <c:v>23.21</c:v>
                </c:pt>
                <c:pt idx="1204">
                  <c:v>23.29</c:v>
                </c:pt>
                <c:pt idx="1205">
                  <c:v>23.35</c:v>
                </c:pt>
                <c:pt idx="1206">
                  <c:v>23.47</c:v>
                </c:pt>
                <c:pt idx="1207">
                  <c:v>23.55</c:v>
                </c:pt>
                <c:pt idx="1208">
                  <c:v>23.65</c:v>
                </c:pt>
                <c:pt idx="1209">
                  <c:v>23.77</c:v>
                </c:pt>
                <c:pt idx="1210">
                  <c:v>23.85</c:v>
                </c:pt>
                <c:pt idx="1211">
                  <c:v>23.97</c:v>
                </c:pt>
                <c:pt idx="1212">
                  <c:v>24.05</c:v>
                </c:pt>
                <c:pt idx="1213">
                  <c:v>24.17</c:v>
                </c:pt>
                <c:pt idx="1214">
                  <c:v>24.23</c:v>
                </c:pt>
                <c:pt idx="1215">
                  <c:v>24.33</c:v>
                </c:pt>
                <c:pt idx="1216">
                  <c:v>24.39</c:v>
                </c:pt>
                <c:pt idx="1217">
                  <c:v>24.43</c:v>
                </c:pt>
                <c:pt idx="1218">
                  <c:v>24.41</c:v>
                </c:pt>
                <c:pt idx="1219">
                  <c:v>24.47</c:v>
                </c:pt>
                <c:pt idx="1220">
                  <c:v>24.57</c:v>
                </c:pt>
                <c:pt idx="1221">
                  <c:v>24.65</c:v>
                </c:pt>
                <c:pt idx="1222">
                  <c:v>24.69</c:v>
                </c:pt>
                <c:pt idx="1223">
                  <c:v>24.75</c:v>
                </c:pt>
                <c:pt idx="1224">
                  <c:v>24.83</c:v>
                </c:pt>
                <c:pt idx="1225">
                  <c:v>24.87</c:v>
                </c:pt>
                <c:pt idx="1226">
                  <c:v>24.91</c:v>
                </c:pt>
                <c:pt idx="1227">
                  <c:v>24.97</c:v>
                </c:pt>
                <c:pt idx="1228">
                  <c:v>25.07</c:v>
                </c:pt>
                <c:pt idx="1229">
                  <c:v>25.11</c:v>
                </c:pt>
                <c:pt idx="1230">
                  <c:v>25.15</c:v>
                </c:pt>
                <c:pt idx="1231">
                  <c:v>25.19</c:v>
                </c:pt>
                <c:pt idx="1232">
                  <c:v>25.25</c:v>
                </c:pt>
                <c:pt idx="1233">
                  <c:v>25.31</c:v>
                </c:pt>
                <c:pt idx="1234">
                  <c:v>25.35</c:v>
                </c:pt>
                <c:pt idx="1235">
                  <c:v>25.37</c:v>
                </c:pt>
                <c:pt idx="1236">
                  <c:v>25.37</c:v>
                </c:pt>
                <c:pt idx="1237">
                  <c:v>25.39</c:v>
                </c:pt>
                <c:pt idx="1238">
                  <c:v>25.43</c:v>
                </c:pt>
                <c:pt idx="1239">
                  <c:v>25.47</c:v>
                </c:pt>
                <c:pt idx="1240">
                  <c:v>25.49</c:v>
                </c:pt>
                <c:pt idx="1241">
                  <c:v>25.49</c:v>
                </c:pt>
                <c:pt idx="1242">
                  <c:v>25.51</c:v>
                </c:pt>
                <c:pt idx="1243">
                  <c:v>25.53</c:v>
                </c:pt>
                <c:pt idx="1244">
                  <c:v>25.53</c:v>
                </c:pt>
                <c:pt idx="1245">
                  <c:v>25.55</c:v>
                </c:pt>
                <c:pt idx="1246">
                  <c:v>25.57</c:v>
                </c:pt>
                <c:pt idx="1247">
                  <c:v>25.57</c:v>
                </c:pt>
                <c:pt idx="1248">
                  <c:v>25.59</c:v>
                </c:pt>
                <c:pt idx="1249">
                  <c:v>25.61</c:v>
                </c:pt>
                <c:pt idx="1250">
                  <c:v>25.57</c:v>
                </c:pt>
                <c:pt idx="1251">
                  <c:v>25.59</c:v>
                </c:pt>
                <c:pt idx="1252">
                  <c:v>25.61</c:v>
                </c:pt>
                <c:pt idx="1253">
                  <c:v>25.65</c:v>
                </c:pt>
                <c:pt idx="1254">
                  <c:v>25.69</c:v>
                </c:pt>
                <c:pt idx="1255">
                  <c:v>25.63</c:v>
                </c:pt>
                <c:pt idx="1256">
                  <c:v>25.61</c:v>
                </c:pt>
                <c:pt idx="1257">
                  <c:v>25.53</c:v>
                </c:pt>
                <c:pt idx="1258">
                  <c:v>25.43</c:v>
                </c:pt>
                <c:pt idx="1259">
                  <c:v>25.39</c:v>
                </c:pt>
                <c:pt idx="1260">
                  <c:v>25.31</c:v>
                </c:pt>
                <c:pt idx="1261">
                  <c:v>25.21</c:v>
                </c:pt>
                <c:pt idx="1262">
                  <c:v>25.17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08076792"/>
        <c:axId val="308078360"/>
      </c:scatterChart>
      <c:scatterChart>
        <c:scatterStyle val="lineMarker"/>
        <c:varyColors val="0"/>
        <c:ser>
          <c:idx val="3"/>
          <c:order val="3"/>
          <c:tx>
            <c:strRef>
              <c:f>'Lab 5'!$F$1</c:f>
              <c:strCache>
                <c:ptCount val="1"/>
                <c:pt idx="0">
                  <c:v>Pressure_mb</c:v>
                </c:pt>
              </c:strCache>
            </c:strRef>
          </c:tx>
          <c:spPr>
            <a:ln w="28575" cap="rnd">
              <a:solidFill>
                <a:srgbClr val="00B0F0"/>
              </a:solidFill>
              <a:round/>
            </a:ln>
            <a:effectLst/>
          </c:spPr>
          <c:marker>
            <c:symbol val="circle"/>
            <c:size val="5"/>
            <c:spPr>
              <a:noFill/>
              <a:ln w="9525">
                <a:solidFill>
                  <a:srgbClr val="00B0F0"/>
                </a:solidFill>
              </a:ln>
              <a:effectLst/>
            </c:spPr>
          </c:marker>
          <c:xVal>
            <c:numRef>
              <c:f>'Lab 5'!$B$2:$B$1264</c:f>
              <c:numCache>
                <c:formatCode>h:mm:ss</c:formatCode>
                <c:ptCount val="1263"/>
                <c:pt idx="0">
                  <c:v>0.325162037037037</c:v>
                </c:pt>
                <c:pt idx="1">
                  <c:v>0.32517361111111115</c:v>
                </c:pt>
                <c:pt idx="2">
                  <c:v>0.32518518518518519</c:v>
                </c:pt>
                <c:pt idx="3">
                  <c:v>0.32519675925925923</c:v>
                </c:pt>
                <c:pt idx="4">
                  <c:v>0.32519675925925923</c:v>
                </c:pt>
                <c:pt idx="5">
                  <c:v>0.32520833333333332</c:v>
                </c:pt>
                <c:pt idx="6">
                  <c:v>0.32521990740740742</c:v>
                </c:pt>
                <c:pt idx="7">
                  <c:v>0.32523148148148145</c:v>
                </c:pt>
                <c:pt idx="8">
                  <c:v>0.32524305555555555</c:v>
                </c:pt>
                <c:pt idx="9">
                  <c:v>0.32525462962962964</c:v>
                </c:pt>
                <c:pt idx="10">
                  <c:v>0.32526620370370368</c:v>
                </c:pt>
                <c:pt idx="11">
                  <c:v>0.32527777777777778</c:v>
                </c:pt>
                <c:pt idx="12">
                  <c:v>0.32528935185185187</c:v>
                </c:pt>
                <c:pt idx="13">
                  <c:v>0.32530092592592591</c:v>
                </c:pt>
                <c:pt idx="14">
                  <c:v>0.3253125</c:v>
                </c:pt>
                <c:pt idx="15">
                  <c:v>0.3253240740740741</c:v>
                </c:pt>
                <c:pt idx="16">
                  <c:v>0.32533564814814814</c:v>
                </c:pt>
                <c:pt idx="17">
                  <c:v>0.32534722222222223</c:v>
                </c:pt>
                <c:pt idx="18">
                  <c:v>0.32535879629629633</c:v>
                </c:pt>
                <c:pt idx="19">
                  <c:v>0.32537037037037037</c:v>
                </c:pt>
                <c:pt idx="20">
                  <c:v>0.3253819444444444</c:v>
                </c:pt>
                <c:pt idx="21">
                  <c:v>0.32539351851851855</c:v>
                </c:pt>
                <c:pt idx="22">
                  <c:v>0.32540509259259259</c:v>
                </c:pt>
                <c:pt idx="23">
                  <c:v>0.32541666666666669</c:v>
                </c:pt>
                <c:pt idx="24">
                  <c:v>0.32542824074074073</c:v>
                </c:pt>
                <c:pt idx="25">
                  <c:v>0.32543981481481482</c:v>
                </c:pt>
                <c:pt idx="26">
                  <c:v>0.32545138888888886</c:v>
                </c:pt>
                <c:pt idx="27">
                  <c:v>0.32546296296296295</c:v>
                </c:pt>
                <c:pt idx="28">
                  <c:v>0.32641203703703703</c:v>
                </c:pt>
                <c:pt idx="29">
                  <c:v>0.32642361111111112</c:v>
                </c:pt>
                <c:pt idx="30">
                  <c:v>0.32643518518518516</c:v>
                </c:pt>
                <c:pt idx="31">
                  <c:v>0.32644675925925926</c:v>
                </c:pt>
                <c:pt idx="32">
                  <c:v>0.32645833333333335</c:v>
                </c:pt>
                <c:pt idx="33">
                  <c:v>0.32646990740740739</c:v>
                </c:pt>
                <c:pt idx="34">
                  <c:v>0.32648148148148148</c:v>
                </c:pt>
                <c:pt idx="35">
                  <c:v>0.32649305555555558</c:v>
                </c:pt>
                <c:pt idx="36">
                  <c:v>0.32650462962962962</c:v>
                </c:pt>
                <c:pt idx="37">
                  <c:v>0.32651620370370371</c:v>
                </c:pt>
                <c:pt idx="38">
                  <c:v>0.32652777777777781</c:v>
                </c:pt>
                <c:pt idx="39">
                  <c:v>0.32653935185185184</c:v>
                </c:pt>
                <c:pt idx="40">
                  <c:v>0.32655092592592594</c:v>
                </c:pt>
                <c:pt idx="41">
                  <c:v>0.32656250000000003</c:v>
                </c:pt>
                <c:pt idx="42">
                  <c:v>0.32657407407407407</c:v>
                </c:pt>
                <c:pt idx="43">
                  <c:v>0.32657407407407407</c:v>
                </c:pt>
                <c:pt idx="44">
                  <c:v>0.32658564814814817</c:v>
                </c:pt>
                <c:pt idx="45">
                  <c:v>0.32659722222222221</c:v>
                </c:pt>
                <c:pt idx="46">
                  <c:v>0.3266087962962963</c:v>
                </c:pt>
                <c:pt idx="47">
                  <c:v>0.32662037037037034</c:v>
                </c:pt>
                <c:pt idx="48">
                  <c:v>0.32663194444444443</c:v>
                </c:pt>
                <c:pt idx="49">
                  <c:v>0.32664351851851853</c:v>
                </c:pt>
                <c:pt idx="50">
                  <c:v>0.32665509259259257</c:v>
                </c:pt>
                <c:pt idx="51">
                  <c:v>0.32666666666666666</c:v>
                </c:pt>
                <c:pt idx="52">
                  <c:v>0.32667824074074076</c:v>
                </c:pt>
                <c:pt idx="53">
                  <c:v>0.32668981481481479</c:v>
                </c:pt>
                <c:pt idx="54">
                  <c:v>0.32670138888888889</c:v>
                </c:pt>
                <c:pt idx="55">
                  <c:v>0.32671296296296298</c:v>
                </c:pt>
                <c:pt idx="56">
                  <c:v>0.32672453703703702</c:v>
                </c:pt>
                <c:pt idx="57">
                  <c:v>0.32673611111111112</c:v>
                </c:pt>
                <c:pt idx="58">
                  <c:v>0.32681712962962961</c:v>
                </c:pt>
                <c:pt idx="59">
                  <c:v>0.3268287037037037</c:v>
                </c:pt>
                <c:pt idx="60">
                  <c:v>0.32684027777777774</c:v>
                </c:pt>
                <c:pt idx="61">
                  <c:v>0.32685185185185184</c:v>
                </c:pt>
                <c:pt idx="62">
                  <c:v>0.32686342592592593</c:v>
                </c:pt>
                <c:pt idx="63">
                  <c:v>0.32687499999999997</c:v>
                </c:pt>
                <c:pt idx="64">
                  <c:v>0.32687499999999997</c:v>
                </c:pt>
                <c:pt idx="65">
                  <c:v>0.32688657407407407</c:v>
                </c:pt>
                <c:pt idx="66">
                  <c:v>0.32689814814814816</c:v>
                </c:pt>
                <c:pt idx="67">
                  <c:v>0.3269097222222222</c:v>
                </c:pt>
                <c:pt idx="68">
                  <c:v>0.32692129629629629</c:v>
                </c:pt>
                <c:pt idx="69">
                  <c:v>0.32693287037037039</c:v>
                </c:pt>
                <c:pt idx="70">
                  <c:v>0.32694444444444443</c:v>
                </c:pt>
                <c:pt idx="71">
                  <c:v>0.32695601851851852</c:v>
                </c:pt>
                <c:pt idx="72">
                  <c:v>0.32696759259259262</c:v>
                </c:pt>
                <c:pt idx="73">
                  <c:v>0.32697916666666665</c:v>
                </c:pt>
                <c:pt idx="74">
                  <c:v>0.32699074074074075</c:v>
                </c:pt>
                <c:pt idx="75">
                  <c:v>0.32700231481481484</c:v>
                </c:pt>
                <c:pt idx="76">
                  <c:v>0.32701388888888888</c:v>
                </c:pt>
                <c:pt idx="77">
                  <c:v>0.32702546296296298</c:v>
                </c:pt>
                <c:pt idx="78">
                  <c:v>0.32703703703703701</c:v>
                </c:pt>
                <c:pt idx="79">
                  <c:v>0.32730324074074074</c:v>
                </c:pt>
                <c:pt idx="80">
                  <c:v>0.32731481481481484</c:v>
                </c:pt>
                <c:pt idx="81">
                  <c:v>0.32732638888888888</c:v>
                </c:pt>
                <c:pt idx="82">
                  <c:v>0.32733796296296297</c:v>
                </c:pt>
                <c:pt idx="83">
                  <c:v>0.32734953703703701</c:v>
                </c:pt>
                <c:pt idx="84">
                  <c:v>0.3273611111111111</c:v>
                </c:pt>
                <c:pt idx="85">
                  <c:v>0.3273726851851852</c:v>
                </c:pt>
                <c:pt idx="86">
                  <c:v>0.32738425925925924</c:v>
                </c:pt>
                <c:pt idx="87">
                  <c:v>0.32739583333333333</c:v>
                </c:pt>
                <c:pt idx="88">
                  <c:v>0.32740740740740742</c:v>
                </c:pt>
                <c:pt idx="89">
                  <c:v>0.32741898148148146</c:v>
                </c:pt>
                <c:pt idx="90">
                  <c:v>0.32743055555555556</c:v>
                </c:pt>
                <c:pt idx="91">
                  <c:v>0.32744212962962965</c:v>
                </c:pt>
                <c:pt idx="92">
                  <c:v>0.32745370370370369</c:v>
                </c:pt>
                <c:pt idx="93">
                  <c:v>0.32746527777777779</c:v>
                </c:pt>
                <c:pt idx="94">
                  <c:v>0.32747685185185188</c:v>
                </c:pt>
                <c:pt idx="95">
                  <c:v>0.32748842592592592</c:v>
                </c:pt>
                <c:pt idx="96">
                  <c:v>0.32750000000000001</c:v>
                </c:pt>
                <c:pt idx="97">
                  <c:v>0.32751157407407411</c:v>
                </c:pt>
                <c:pt idx="98">
                  <c:v>0.32752314814814815</c:v>
                </c:pt>
                <c:pt idx="99">
                  <c:v>0.32753472222222224</c:v>
                </c:pt>
                <c:pt idx="100">
                  <c:v>0.32754629629629628</c:v>
                </c:pt>
                <c:pt idx="101">
                  <c:v>0.32755787037037037</c:v>
                </c:pt>
                <c:pt idx="102">
                  <c:v>0.32756944444444441</c:v>
                </c:pt>
                <c:pt idx="103">
                  <c:v>0.32758101851851851</c:v>
                </c:pt>
                <c:pt idx="104">
                  <c:v>0.3275925925925926</c:v>
                </c:pt>
                <c:pt idx="105">
                  <c:v>0.32760416666666664</c:v>
                </c:pt>
                <c:pt idx="106">
                  <c:v>0.32761574074074074</c:v>
                </c:pt>
                <c:pt idx="107">
                  <c:v>0.32762731481481483</c:v>
                </c:pt>
                <c:pt idx="108">
                  <c:v>0.32763888888888887</c:v>
                </c:pt>
                <c:pt idx="109">
                  <c:v>0.32765046296296296</c:v>
                </c:pt>
                <c:pt idx="110">
                  <c:v>0.32766203703703706</c:v>
                </c:pt>
                <c:pt idx="111">
                  <c:v>0.3276736111111111</c:v>
                </c:pt>
                <c:pt idx="112">
                  <c:v>0.32768518518518519</c:v>
                </c:pt>
                <c:pt idx="113">
                  <c:v>0.32769675925925928</c:v>
                </c:pt>
                <c:pt idx="114">
                  <c:v>0.32770833333333332</c:v>
                </c:pt>
                <c:pt idx="115">
                  <c:v>0.32771990740740742</c:v>
                </c:pt>
                <c:pt idx="116">
                  <c:v>0.32773148148148151</c:v>
                </c:pt>
                <c:pt idx="117">
                  <c:v>0.32774305555555555</c:v>
                </c:pt>
                <c:pt idx="118">
                  <c:v>0.32775462962962965</c:v>
                </c:pt>
                <c:pt idx="119">
                  <c:v>0.32776620370370368</c:v>
                </c:pt>
                <c:pt idx="120">
                  <c:v>0.32777777777777778</c:v>
                </c:pt>
                <c:pt idx="121">
                  <c:v>0.32778935185185182</c:v>
                </c:pt>
                <c:pt idx="122">
                  <c:v>0.32780092592592591</c:v>
                </c:pt>
                <c:pt idx="123">
                  <c:v>0.32781250000000001</c:v>
                </c:pt>
                <c:pt idx="124">
                  <c:v>0.32782407407407405</c:v>
                </c:pt>
                <c:pt idx="125">
                  <c:v>0.32783564814814814</c:v>
                </c:pt>
                <c:pt idx="126">
                  <c:v>0.32784722222222223</c:v>
                </c:pt>
                <c:pt idx="127">
                  <c:v>0.32785879629629627</c:v>
                </c:pt>
                <c:pt idx="128">
                  <c:v>0.32818287037037036</c:v>
                </c:pt>
                <c:pt idx="129">
                  <c:v>0.32819444444444446</c:v>
                </c:pt>
                <c:pt idx="130">
                  <c:v>0.32820601851851855</c:v>
                </c:pt>
                <c:pt idx="131">
                  <c:v>0.32821759259259259</c:v>
                </c:pt>
                <c:pt idx="132">
                  <c:v>0.32822916666666663</c:v>
                </c:pt>
                <c:pt idx="133">
                  <c:v>0.32824074074074078</c:v>
                </c:pt>
                <c:pt idx="134">
                  <c:v>0.32825231481481482</c:v>
                </c:pt>
                <c:pt idx="135">
                  <c:v>0.32826388888888891</c:v>
                </c:pt>
                <c:pt idx="136">
                  <c:v>0.32827546296296295</c:v>
                </c:pt>
                <c:pt idx="137">
                  <c:v>0.32828703703703704</c:v>
                </c:pt>
                <c:pt idx="138">
                  <c:v>0.32829861111111108</c:v>
                </c:pt>
                <c:pt idx="139">
                  <c:v>0.32831018518518518</c:v>
                </c:pt>
                <c:pt idx="140">
                  <c:v>0.32832175925925927</c:v>
                </c:pt>
                <c:pt idx="141">
                  <c:v>0.32833333333333331</c:v>
                </c:pt>
                <c:pt idx="142">
                  <c:v>0.3283449074074074</c:v>
                </c:pt>
                <c:pt idx="143">
                  <c:v>0.3283564814814815</c:v>
                </c:pt>
                <c:pt idx="144">
                  <c:v>0.32836805555555554</c:v>
                </c:pt>
                <c:pt idx="145">
                  <c:v>0.32837962962962963</c:v>
                </c:pt>
                <c:pt idx="146">
                  <c:v>0.32839120370370373</c:v>
                </c:pt>
                <c:pt idx="147">
                  <c:v>0.32840277777777777</c:v>
                </c:pt>
                <c:pt idx="148">
                  <c:v>0.32841435185185186</c:v>
                </c:pt>
                <c:pt idx="149">
                  <c:v>0.32842592592592595</c:v>
                </c:pt>
                <c:pt idx="150">
                  <c:v>0.32843749999999999</c:v>
                </c:pt>
                <c:pt idx="151">
                  <c:v>0.32844907407407409</c:v>
                </c:pt>
                <c:pt idx="152">
                  <c:v>0.32846064814814818</c:v>
                </c:pt>
                <c:pt idx="153">
                  <c:v>0.32847222222222222</c:v>
                </c:pt>
                <c:pt idx="154">
                  <c:v>0.32848379629629632</c:v>
                </c:pt>
                <c:pt idx="155">
                  <c:v>0.32849537037037035</c:v>
                </c:pt>
                <c:pt idx="156">
                  <c:v>0.32850694444444445</c:v>
                </c:pt>
                <c:pt idx="157">
                  <c:v>0.32851851851851849</c:v>
                </c:pt>
                <c:pt idx="158">
                  <c:v>0.32853009259259258</c:v>
                </c:pt>
                <c:pt idx="159">
                  <c:v>0.32854166666666668</c:v>
                </c:pt>
                <c:pt idx="160">
                  <c:v>0.32855324074074072</c:v>
                </c:pt>
                <c:pt idx="161">
                  <c:v>0.32856481481481481</c:v>
                </c:pt>
                <c:pt idx="162">
                  <c:v>0.3285763888888889</c:v>
                </c:pt>
                <c:pt idx="163">
                  <c:v>0.32858796296296294</c:v>
                </c:pt>
                <c:pt idx="164">
                  <c:v>0.32859953703703704</c:v>
                </c:pt>
                <c:pt idx="165">
                  <c:v>0.32861111111111113</c:v>
                </c:pt>
                <c:pt idx="166">
                  <c:v>0.32862268518518517</c:v>
                </c:pt>
                <c:pt idx="167">
                  <c:v>0.32863425925925926</c:v>
                </c:pt>
                <c:pt idx="168">
                  <c:v>0.32864583333333336</c:v>
                </c:pt>
                <c:pt idx="169">
                  <c:v>0.3286574074074074</c:v>
                </c:pt>
                <c:pt idx="170">
                  <c:v>0.32866898148148149</c:v>
                </c:pt>
                <c:pt idx="171">
                  <c:v>0.32868055555555559</c:v>
                </c:pt>
                <c:pt idx="172">
                  <c:v>0.32869212962962963</c:v>
                </c:pt>
                <c:pt idx="173">
                  <c:v>0.32870370370370372</c:v>
                </c:pt>
                <c:pt idx="174">
                  <c:v>0.32871527777777776</c:v>
                </c:pt>
                <c:pt idx="175">
                  <c:v>0.32872685185185185</c:v>
                </c:pt>
                <c:pt idx="176">
                  <c:v>0.32893518518518516</c:v>
                </c:pt>
                <c:pt idx="177">
                  <c:v>0.32894675925925926</c:v>
                </c:pt>
                <c:pt idx="178">
                  <c:v>0.3289583333333333</c:v>
                </c:pt>
                <c:pt idx="179">
                  <c:v>0.32896990740740745</c:v>
                </c:pt>
                <c:pt idx="180">
                  <c:v>0.32898148148148149</c:v>
                </c:pt>
                <c:pt idx="181">
                  <c:v>0.32899305555555552</c:v>
                </c:pt>
                <c:pt idx="182">
                  <c:v>0.32900462962962962</c:v>
                </c:pt>
                <c:pt idx="183">
                  <c:v>0.32901620370370371</c:v>
                </c:pt>
                <c:pt idx="184">
                  <c:v>0.32902777777777775</c:v>
                </c:pt>
                <c:pt idx="185">
                  <c:v>0.32903935185185185</c:v>
                </c:pt>
                <c:pt idx="186">
                  <c:v>0.32905092592592594</c:v>
                </c:pt>
                <c:pt idx="187">
                  <c:v>0.32906249999999998</c:v>
                </c:pt>
                <c:pt idx="188">
                  <c:v>0.32907407407407407</c:v>
                </c:pt>
                <c:pt idx="189">
                  <c:v>0.32908564814814817</c:v>
                </c:pt>
                <c:pt idx="190">
                  <c:v>0.32909722222222221</c:v>
                </c:pt>
                <c:pt idx="191">
                  <c:v>0.3291087962962963</c:v>
                </c:pt>
                <c:pt idx="192">
                  <c:v>0.3291203703703704</c:v>
                </c:pt>
                <c:pt idx="193">
                  <c:v>0.32913194444444444</c:v>
                </c:pt>
                <c:pt idx="194">
                  <c:v>0.32914351851851853</c:v>
                </c:pt>
                <c:pt idx="195">
                  <c:v>0.32915509259259262</c:v>
                </c:pt>
                <c:pt idx="196">
                  <c:v>0.32916666666666666</c:v>
                </c:pt>
                <c:pt idx="197">
                  <c:v>0.3291782407407407</c:v>
                </c:pt>
                <c:pt idx="198">
                  <c:v>0.32918981481481485</c:v>
                </c:pt>
                <c:pt idx="199">
                  <c:v>0.32920138888888889</c:v>
                </c:pt>
                <c:pt idx="200">
                  <c:v>0.32921296296296299</c:v>
                </c:pt>
                <c:pt idx="201">
                  <c:v>0.32922453703703702</c:v>
                </c:pt>
                <c:pt idx="202">
                  <c:v>0.32923611111111112</c:v>
                </c:pt>
                <c:pt idx="203">
                  <c:v>0.32924768518518516</c:v>
                </c:pt>
                <c:pt idx="204">
                  <c:v>0.32925925925925925</c:v>
                </c:pt>
                <c:pt idx="205">
                  <c:v>0.32927083333333335</c:v>
                </c:pt>
                <c:pt idx="206">
                  <c:v>0.32928240740740738</c:v>
                </c:pt>
                <c:pt idx="207">
                  <c:v>0.32929398148148148</c:v>
                </c:pt>
                <c:pt idx="208">
                  <c:v>0.32930555555555557</c:v>
                </c:pt>
                <c:pt idx="209">
                  <c:v>0.32931712962962961</c:v>
                </c:pt>
                <c:pt idx="210">
                  <c:v>0.32932870370370371</c:v>
                </c:pt>
                <c:pt idx="211">
                  <c:v>0.3293402777777778</c:v>
                </c:pt>
                <c:pt idx="212">
                  <c:v>0.32935185185185184</c:v>
                </c:pt>
                <c:pt idx="213">
                  <c:v>0.32936342592592593</c:v>
                </c:pt>
                <c:pt idx="214">
                  <c:v>0.32937500000000003</c:v>
                </c:pt>
                <c:pt idx="215">
                  <c:v>0.32938657407407407</c:v>
                </c:pt>
                <c:pt idx="216">
                  <c:v>0.32939814814814816</c:v>
                </c:pt>
                <c:pt idx="217">
                  <c:v>0.32940972222222226</c:v>
                </c:pt>
                <c:pt idx="218">
                  <c:v>0.32980324074074074</c:v>
                </c:pt>
                <c:pt idx="219">
                  <c:v>0.32981481481481484</c:v>
                </c:pt>
                <c:pt idx="220">
                  <c:v>0.32982638888888888</c:v>
                </c:pt>
                <c:pt idx="221">
                  <c:v>0.32983796296296297</c:v>
                </c:pt>
                <c:pt idx="222">
                  <c:v>0.32984953703703707</c:v>
                </c:pt>
                <c:pt idx="223">
                  <c:v>0.3298611111111111</c:v>
                </c:pt>
                <c:pt idx="224">
                  <c:v>0.3298726851851852</c:v>
                </c:pt>
                <c:pt idx="225">
                  <c:v>0.32988425925925924</c:v>
                </c:pt>
                <c:pt idx="226">
                  <c:v>0.32989583333333333</c:v>
                </c:pt>
                <c:pt idx="227">
                  <c:v>0.32990740740740737</c:v>
                </c:pt>
                <c:pt idx="228">
                  <c:v>0.32991898148148152</c:v>
                </c:pt>
                <c:pt idx="229">
                  <c:v>0.32993055555555556</c:v>
                </c:pt>
                <c:pt idx="230">
                  <c:v>0.3299421296296296</c:v>
                </c:pt>
                <c:pt idx="231">
                  <c:v>0.32995370370370369</c:v>
                </c:pt>
                <c:pt idx="232">
                  <c:v>0.32996527777777779</c:v>
                </c:pt>
                <c:pt idx="233">
                  <c:v>0.32997685185185183</c:v>
                </c:pt>
                <c:pt idx="234">
                  <c:v>0.32998842592592592</c:v>
                </c:pt>
                <c:pt idx="235">
                  <c:v>0.33</c:v>
                </c:pt>
                <c:pt idx="236">
                  <c:v>0.33001157407407405</c:v>
                </c:pt>
                <c:pt idx="237">
                  <c:v>0.33002314814814815</c:v>
                </c:pt>
                <c:pt idx="238">
                  <c:v>0.33003472222222224</c:v>
                </c:pt>
                <c:pt idx="239">
                  <c:v>0.33004629629629628</c:v>
                </c:pt>
                <c:pt idx="240">
                  <c:v>0.33005787037037038</c:v>
                </c:pt>
                <c:pt idx="241">
                  <c:v>0.33006944444444447</c:v>
                </c:pt>
                <c:pt idx="242">
                  <c:v>0.33008101851851851</c:v>
                </c:pt>
                <c:pt idx="243">
                  <c:v>0.3300925925925926</c:v>
                </c:pt>
                <c:pt idx="244">
                  <c:v>0.3301041666666667</c:v>
                </c:pt>
                <c:pt idx="245">
                  <c:v>0.33011574074074074</c:v>
                </c:pt>
                <c:pt idx="246">
                  <c:v>0.33012731481481478</c:v>
                </c:pt>
                <c:pt idx="247">
                  <c:v>0.33013888888888893</c:v>
                </c:pt>
                <c:pt idx="248">
                  <c:v>0.33015046296296297</c:v>
                </c:pt>
                <c:pt idx="249">
                  <c:v>0.330162037037037</c:v>
                </c:pt>
                <c:pt idx="250">
                  <c:v>0.3301736111111111</c:v>
                </c:pt>
                <c:pt idx="251">
                  <c:v>0.33018518518518519</c:v>
                </c:pt>
                <c:pt idx="252">
                  <c:v>0.33019675925925923</c:v>
                </c:pt>
                <c:pt idx="253">
                  <c:v>0.33020833333333333</c:v>
                </c:pt>
                <c:pt idx="254">
                  <c:v>0.33021990740740742</c:v>
                </c:pt>
                <c:pt idx="255">
                  <c:v>0.33021990740740742</c:v>
                </c:pt>
                <c:pt idx="256">
                  <c:v>0.33023148148148146</c:v>
                </c:pt>
                <c:pt idx="257">
                  <c:v>0.33053240740740741</c:v>
                </c:pt>
                <c:pt idx="258">
                  <c:v>0.33054398148148151</c:v>
                </c:pt>
                <c:pt idx="259">
                  <c:v>0.33055555555555555</c:v>
                </c:pt>
                <c:pt idx="260">
                  <c:v>0.33056712962962964</c:v>
                </c:pt>
                <c:pt idx="261">
                  <c:v>0.33057870370370374</c:v>
                </c:pt>
                <c:pt idx="262">
                  <c:v>0.33059027777777777</c:v>
                </c:pt>
                <c:pt idx="263">
                  <c:v>0.33060185185185187</c:v>
                </c:pt>
                <c:pt idx="264">
                  <c:v>0.33061342592592591</c:v>
                </c:pt>
                <c:pt idx="265">
                  <c:v>0.330625</c:v>
                </c:pt>
                <c:pt idx="266">
                  <c:v>0.33063657407407404</c:v>
                </c:pt>
                <c:pt idx="267">
                  <c:v>0.33064814814814814</c:v>
                </c:pt>
                <c:pt idx="268">
                  <c:v>0.33065972222222223</c:v>
                </c:pt>
                <c:pt idx="269">
                  <c:v>0.33067129629629627</c:v>
                </c:pt>
                <c:pt idx="270">
                  <c:v>0.33068287037037036</c:v>
                </c:pt>
                <c:pt idx="271">
                  <c:v>0.33069444444444446</c:v>
                </c:pt>
                <c:pt idx="272">
                  <c:v>0.3307060185185185</c:v>
                </c:pt>
                <c:pt idx="273">
                  <c:v>0.33071759259259259</c:v>
                </c:pt>
                <c:pt idx="274">
                  <c:v>0.33072916666666669</c:v>
                </c:pt>
                <c:pt idx="275">
                  <c:v>0.33074074074074072</c:v>
                </c:pt>
                <c:pt idx="276">
                  <c:v>0.33075231481481482</c:v>
                </c:pt>
                <c:pt idx="277">
                  <c:v>0.33076388888888891</c:v>
                </c:pt>
                <c:pt idx="278">
                  <c:v>0.33077546296296295</c:v>
                </c:pt>
                <c:pt idx="279">
                  <c:v>0.33078703703703705</c:v>
                </c:pt>
                <c:pt idx="280">
                  <c:v>0.33079861111111114</c:v>
                </c:pt>
                <c:pt idx="281">
                  <c:v>0.33081018518518518</c:v>
                </c:pt>
                <c:pt idx="282">
                  <c:v>0.33082175925925927</c:v>
                </c:pt>
                <c:pt idx="283">
                  <c:v>0.33083333333333331</c:v>
                </c:pt>
                <c:pt idx="284">
                  <c:v>0.33084490740740741</c:v>
                </c:pt>
                <c:pt idx="285">
                  <c:v>0.33085648148148145</c:v>
                </c:pt>
                <c:pt idx="286">
                  <c:v>0.3308680555555556</c:v>
                </c:pt>
                <c:pt idx="287">
                  <c:v>0.33087962962962963</c:v>
                </c:pt>
                <c:pt idx="288">
                  <c:v>0.33089120370370367</c:v>
                </c:pt>
                <c:pt idx="289">
                  <c:v>0.33090277777777777</c:v>
                </c:pt>
                <c:pt idx="290">
                  <c:v>0.33091435185185186</c:v>
                </c:pt>
                <c:pt idx="291">
                  <c:v>0.33091435185185186</c:v>
                </c:pt>
                <c:pt idx="292">
                  <c:v>0.3309259259259259</c:v>
                </c:pt>
                <c:pt idx="293">
                  <c:v>0.3309375</c:v>
                </c:pt>
                <c:pt idx="294">
                  <c:v>0.33094907407407409</c:v>
                </c:pt>
                <c:pt idx="295">
                  <c:v>0.33096064814814813</c:v>
                </c:pt>
                <c:pt idx="296">
                  <c:v>0.33097222222222222</c:v>
                </c:pt>
                <c:pt idx="297">
                  <c:v>0.33098379629629632</c:v>
                </c:pt>
                <c:pt idx="298">
                  <c:v>0.33099537037037036</c:v>
                </c:pt>
                <c:pt idx="299">
                  <c:v>0.33133101851851854</c:v>
                </c:pt>
                <c:pt idx="300">
                  <c:v>0.33134259259259258</c:v>
                </c:pt>
                <c:pt idx="301">
                  <c:v>0.33135416666666667</c:v>
                </c:pt>
                <c:pt idx="302">
                  <c:v>0.33136574074074071</c:v>
                </c:pt>
                <c:pt idx="303">
                  <c:v>0.33137731481481481</c:v>
                </c:pt>
                <c:pt idx="304">
                  <c:v>0.3313888888888889</c:v>
                </c:pt>
                <c:pt idx="305">
                  <c:v>0.33140046296296294</c:v>
                </c:pt>
                <c:pt idx="306">
                  <c:v>0.33141203703703703</c:v>
                </c:pt>
                <c:pt idx="307">
                  <c:v>0.33142361111111113</c:v>
                </c:pt>
                <c:pt idx="308">
                  <c:v>0.33143518518518517</c:v>
                </c:pt>
                <c:pt idx="309">
                  <c:v>0.33144675925925926</c:v>
                </c:pt>
                <c:pt idx="310">
                  <c:v>0.33145833333333335</c:v>
                </c:pt>
                <c:pt idx="311">
                  <c:v>0.33146990740740739</c:v>
                </c:pt>
                <c:pt idx="312">
                  <c:v>0.33148148148148149</c:v>
                </c:pt>
                <c:pt idx="313">
                  <c:v>0.33149305555555558</c:v>
                </c:pt>
                <c:pt idx="314">
                  <c:v>0.33150462962962962</c:v>
                </c:pt>
                <c:pt idx="315">
                  <c:v>0.33151620370370372</c:v>
                </c:pt>
                <c:pt idx="316">
                  <c:v>0.33152777777777781</c:v>
                </c:pt>
                <c:pt idx="317">
                  <c:v>0.33153935185185185</c:v>
                </c:pt>
                <c:pt idx="318">
                  <c:v>0.33155092592592594</c:v>
                </c:pt>
                <c:pt idx="319">
                  <c:v>0.33156249999999998</c:v>
                </c:pt>
                <c:pt idx="320">
                  <c:v>0.33157407407407408</c:v>
                </c:pt>
                <c:pt idx="321">
                  <c:v>0.33158564814814812</c:v>
                </c:pt>
                <c:pt idx="322">
                  <c:v>0.33159722222222221</c:v>
                </c:pt>
                <c:pt idx="323">
                  <c:v>0.3316087962962963</c:v>
                </c:pt>
                <c:pt idx="324">
                  <c:v>0.33162037037037034</c:v>
                </c:pt>
                <c:pt idx="325">
                  <c:v>0.33163194444444444</c:v>
                </c:pt>
                <c:pt idx="326">
                  <c:v>0.33164351851851853</c:v>
                </c:pt>
                <c:pt idx="327">
                  <c:v>0.33165509259259257</c:v>
                </c:pt>
                <c:pt idx="328">
                  <c:v>0.33166666666666667</c:v>
                </c:pt>
                <c:pt idx="329">
                  <c:v>0.33166666666666667</c:v>
                </c:pt>
                <c:pt idx="330">
                  <c:v>0.33167824074074076</c:v>
                </c:pt>
                <c:pt idx="331">
                  <c:v>0.3316898148148148</c:v>
                </c:pt>
                <c:pt idx="332">
                  <c:v>0.33170138888888889</c:v>
                </c:pt>
                <c:pt idx="333">
                  <c:v>0.33171296296296299</c:v>
                </c:pt>
                <c:pt idx="334">
                  <c:v>0.33172453703703703</c:v>
                </c:pt>
                <c:pt idx="335">
                  <c:v>0.33173611111111112</c:v>
                </c:pt>
                <c:pt idx="336">
                  <c:v>0.33174768518518521</c:v>
                </c:pt>
                <c:pt idx="337">
                  <c:v>0.33175925925925925</c:v>
                </c:pt>
                <c:pt idx="338">
                  <c:v>0.33177083333333335</c:v>
                </c:pt>
                <c:pt idx="339">
                  <c:v>0.33178240740740739</c:v>
                </c:pt>
                <c:pt idx="340">
                  <c:v>0.33179398148148148</c:v>
                </c:pt>
                <c:pt idx="341">
                  <c:v>0.33180555555555552</c:v>
                </c:pt>
                <c:pt idx="342">
                  <c:v>0.33181712962962967</c:v>
                </c:pt>
                <c:pt idx="343">
                  <c:v>0.33182870370370371</c:v>
                </c:pt>
                <c:pt idx="344">
                  <c:v>0.33184027777777775</c:v>
                </c:pt>
                <c:pt idx="345">
                  <c:v>0.33185185185185184</c:v>
                </c:pt>
                <c:pt idx="346">
                  <c:v>0.33186342592592594</c:v>
                </c:pt>
                <c:pt idx="347">
                  <c:v>0.33187499999999998</c:v>
                </c:pt>
                <c:pt idx="348">
                  <c:v>0.33188657407407407</c:v>
                </c:pt>
                <c:pt idx="349">
                  <c:v>0.33189814814814816</c:v>
                </c:pt>
                <c:pt idx="350">
                  <c:v>0.3319097222222222</c:v>
                </c:pt>
                <c:pt idx="351">
                  <c:v>0.3319212962962963</c:v>
                </c:pt>
                <c:pt idx="352">
                  <c:v>0.33193287037037039</c:v>
                </c:pt>
                <c:pt idx="353">
                  <c:v>0.33423611111111112</c:v>
                </c:pt>
                <c:pt idx="354">
                  <c:v>0.33424768518518522</c:v>
                </c:pt>
                <c:pt idx="355">
                  <c:v>0.33425925925925926</c:v>
                </c:pt>
                <c:pt idx="356">
                  <c:v>0.33427083333333335</c:v>
                </c:pt>
                <c:pt idx="357">
                  <c:v>0.33428240740740739</c:v>
                </c:pt>
                <c:pt idx="358">
                  <c:v>0.33429398148148143</c:v>
                </c:pt>
                <c:pt idx="359">
                  <c:v>0.33430555555555558</c:v>
                </c:pt>
                <c:pt idx="360">
                  <c:v>0.33431712962962962</c:v>
                </c:pt>
                <c:pt idx="361">
                  <c:v>0.33432870370370371</c:v>
                </c:pt>
                <c:pt idx="362">
                  <c:v>0.33434027777777775</c:v>
                </c:pt>
                <c:pt idx="363">
                  <c:v>0.33435185185185184</c:v>
                </c:pt>
                <c:pt idx="364">
                  <c:v>0.33436342592592588</c:v>
                </c:pt>
                <c:pt idx="365">
                  <c:v>0.33437500000000003</c:v>
                </c:pt>
                <c:pt idx="366">
                  <c:v>0.33438657407407407</c:v>
                </c:pt>
                <c:pt idx="367">
                  <c:v>0.33439814814814817</c:v>
                </c:pt>
                <c:pt idx="368">
                  <c:v>0.33440972222222221</c:v>
                </c:pt>
                <c:pt idx="369">
                  <c:v>0.3344212962962963</c:v>
                </c:pt>
                <c:pt idx="370">
                  <c:v>0.33443287037037034</c:v>
                </c:pt>
                <c:pt idx="371">
                  <c:v>0.33444444444444449</c:v>
                </c:pt>
                <c:pt idx="372">
                  <c:v>0.33445601851851853</c:v>
                </c:pt>
                <c:pt idx="373">
                  <c:v>0.33446759259259262</c:v>
                </c:pt>
                <c:pt idx="374">
                  <c:v>0.33447916666666666</c:v>
                </c:pt>
                <c:pt idx="375">
                  <c:v>0.33449074074074076</c:v>
                </c:pt>
                <c:pt idx="376">
                  <c:v>0.33450231481481479</c:v>
                </c:pt>
                <c:pt idx="377">
                  <c:v>0.33451388888888894</c:v>
                </c:pt>
                <c:pt idx="378">
                  <c:v>0.33452546296296298</c:v>
                </c:pt>
                <c:pt idx="379">
                  <c:v>0.33453703703703702</c:v>
                </c:pt>
                <c:pt idx="380">
                  <c:v>0.33454861111111112</c:v>
                </c:pt>
                <c:pt idx="381">
                  <c:v>0.33456018518518515</c:v>
                </c:pt>
                <c:pt idx="382">
                  <c:v>0.33457175925925925</c:v>
                </c:pt>
                <c:pt idx="383">
                  <c:v>0.33458333333333329</c:v>
                </c:pt>
                <c:pt idx="384">
                  <c:v>0.33459490740740744</c:v>
                </c:pt>
                <c:pt idx="385">
                  <c:v>0.33460648148148148</c:v>
                </c:pt>
                <c:pt idx="386">
                  <c:v>0.33461805555555557</c:v>
                </c:pt>
                <c:pt idx="387">
                  <c:v>0.33461805555555557</c:v>
                </c:pt>
                <c:pt idx="388">
                  <c:v>0.33462962962962961</c:v>
                </c:pt>
                <c:pt idx="389">
                  <c:v>0.3346412037037037</c:v>
                </c:pt>
                <c:pt idx="390">
                  <c:v>0.33465277777777774</c:v>
                </c:pt>
                <c:pt idx="391">
                  <c:v>0.33466435185185189</c:v>
                </c:pt>
                <c:pt idx="392">
                  <c:v>0.33467592592592593</c:v>
                </c:pt>
                <c:pt idx="393">
                  <c:v>0.33468750000000003</c:v>
                </c:pt>
                <c:pt idx="394">
                  <c:v>0.33469907407407407</c:v>
                </c:pt>
                <c:pt idx="395">
                  <c:v>0.33471064814814816</c:v>
                </c:pt>
                <c:pt idx="396">
                  <c:v>0.3347222222222222</c:v>
                </c:pt>
                <c:pt idx="397">
                  <c:v>0.33473379629629635</c:v>
                </c:pt>
                <c:pt idx="398">
                  <c:v>0.33523148148148146</c:v>
                </c:pt>
                <c:pt idx="399">
                  <c:v>0.3352430555555555</c:v>
                </c:pt>
                <c:pt idx="400">
                  <c:v>0.33525462962962965</c:v>
                </c:pt>
                <c:pt idx="401">
                  <c:v>0.33526620370370369</c:v>
                </c:pt>
                <c:pt idx="402">
                  <c:v>0.33527777777777779</c:v>
                </c:pt>
                <c:pt idx="403">
                  <c:v>0.33528935185185182</c:v>
                </c:pt>
                <c:pt idx="404">
                  <c:v>0.33530092592592592</c:v>
                </c:pt>
                <c:pt idx="405">
                  <c:v>0.33531249999999996</c:v>
                </c:pt>
                <c:pt idx="406">
                  <c:v>0.33532407407407411</c:v>
                </c:pt>
                <c:pt idx="407">
                  <c:v>0.33533564814814815</c:v>
                </c:pt>
                <c:pt idx="408">
                  <c:v>0.33534722222222224</c:v>
                </c:pt>
                <c:pt idx="409">
                  <c:v>0.33535879629629628</c:v>
                </c:pt>
                <c:pt idx="410">
                  <c:v>0.33535879629629628</c:v>
                </c:pt>
                <c:pt idx="411">
                  <c:v>0.33537037037037037</c:v>
                </c:pt>
                <c:pt idx="412">
                  <c:v>0.33538194444444441</c:v>
                </c:pt>
                <c:pt idx="413">
                  <c:v>0.33539351851851856</c:v>
                </c:pt>
                <c:pt idx="414">
                  <c:v>0.3354050925925926</c:v>
                </c:pt>
                <c:pt idx="415">
                  <c:v>0.3354166666666667</c:v>
                </c:pt>
                <c:pt idx="416">
                  <c:v>0.33542824074074074</c:v>
                </c:pt>
                <c:pt idx="417">
                  <c:v>0.33543981481481483</c:v>
                </c:pt>
                <c:pt idx="418">
                  <c:v>0.33545138888888887</c:v>
                </c:pt>
                <c:pt idx="419">
                  <c:v>0.33546296296296302</c:v>
                </c:pt>
                <c:pt idx="420">
                  <c:v>0.33547453703703706</c:v>
                </c:pt>
                <c:pt idx="421">
                  <c:v>0.3354861111111111</c:v>
                </c:pt>
                <c:pt idx="422">
                  <c:v>0.33549768518518519</c:v>
                </c:pt>
                <c:pt idx="423">
                  <c:v>0.33550925925925923</c:v>
                </c:pt>
                <c:pt idx="424">
                  <c:v>0.33552083333333332</c:v>
                </c:pt>
                <c:pt idx="425">
                  <c:v>0.33553240740740736</c:v>
                </c:pt>
                <c:pt idx="426">
                  <c:v>0.33554398148148151</c:v>
                </c:pt>
                <c:pt idx="427">
                  <c:v>0.33555555555555555</c:v>
                </c:pt>
                <c:pt idx="428">
                  <c:v>0.33556712962962965</c:v>
                </c:pt>
                <c:pt idx="429">
                  <c:v>0.33557870370370368</c:v>
                </c:pt>
                <c:pt idx="430">
                  <c:v>0.33590277777777783</c:v>
                </c:pt>
                <c:pt idx="431">
                  <c:v>0.33591435185185187</c:v>
                </c:pt>
                <c:pt idx="432">
                  <c:v>0.33592592592592596</c:v>
                </c:pt>
                <c:pt idx="433">
                  <c:v>0.3359375</c:v>
                </c:pt>
                <c:pt idx="434">
                  <c:v>0.33594907407407404</c:v>
                </c:pt>
                <c:pt idx="435">
                  <c:v>0.33596064814814813</c:v>
                </c:pt>
                <c:pt idx="436">
                  <c:v>0.33597222222222217</c:v>
                </c:pt>
                <c:pt idx="437">
                  <c:v>0.33598379629629632</c:v>
                </c:pt>
                <c:pt idx="438">
                  <c:v>0.33599537037037036</c:v>
                </c:pt>
                <c:pt idx="439">
                  <c:v>0.33600694444444446</c:v>
                </c:pt>
                <c:pt idx="440">
                  <c:v>0.33601851851851849</c:v>
                </c:pt>
                <c:pt idx="441">
                  <c:v>0.33603009259259259</c:v>
                </c:pt>
                <c:pt idx="442">
                  <c:v>0.33604166666666663</c:v>
                </c:pt>
                <c:pt idx="443">
                  <c:v>0.33605324074074078</c:v>
                </c:pt>
                <c:pt idx="444">
                  <c:v>0.33606481481481482</c:v>
                </c:pt>
                <c:pt idx="445">
                  <c:v>0.33607638888888891</c:v>
                </c:pt>
                <c:pt idx="446">
                  <c:v>0.33608796296296295</c:v>
                </c:pt>
                <c:pt idx="447">
                  <c:v>0.33609953703703704</c:v>
                </c:pt>
                <c:pt idx="448">
                  <c:v>0.33611111111111108</c:v>
                </c:pt>
                <c:pt idx="449">
                  <c:v>0.33612268518518523</c:v>
                </c:pt>
                <c:pt idx="450">
                  <c:v>0.33613425925925927</c:v>
                </c:pt>
                <c:pt idx="451">
                  <c:v>0.33614583333333337</c:v>
                </c:pt>
                <c:pt idx="452">
                  <c:v>0.3361574074074074</c:v>
                </c:pt>
                <c:pt idx="453">
                  <c:v>0.3361689814814815</c:v>
                </c:pt>
                <c:pt idx="454">
                  <c:v>0.33618055555555554</c:v>
                </c:pt>
                <c:pt idx="455">
                  <c:v>0.33619212962962958</c:v>
                </c:pt>
                <c:pt idx="456">
                  <c:v>0.33620370370370373</c:v>
                </c:pt>
                <c:pt idx="457">
                  <c:v>0.33621527777777777</c:v>
                </c:pt>
                <c:pt idx="458">
                  <c:v>0.33622685185185186</c:v>
                </c:pt>
                <c:pt idx="459">
                  <c:v>0.3362384259259259</c:v>
                </c:pt>
                <c:pt idx="460">
                  <c:v>0.33624999999999999</c:v>
                </c:pt>
                <c:pt idx="461">
                  <c:v>0.33626157407407403</c:v>
                </c:pt>
                <c:pt idx="462">
                  <c:v>0.33627314814814818</c:v>
                </c:pt>
                <c:pt idx="463">
                  <c:v>0.33627314814814818</c:v>
                </c:pt>
                <c:pt idx="464">
                  <c:v>0.33628472222222222</c:v>
                </c:pt>
                <c:pt idx="465">
                  <c:v>0.33659722222222221</c:v>
                </c:pt>
                <c:pt idx="466">
                  <c:v>0.33660879629629631</c:v>
                </c:pt>
                <c:pt idx="467">
                  <c:v>0.33662037037037035</c:v>
                </c:pt>
                <c:pt idx="468">
                  <c:v>0.3366319444444445</c:v>
                </c:pt>
                <c:pt idx="469">
                  <c:v>0.33664351851851854</c:v>
                </c:pt>
                <c:pt idx="470">
                  <c:v>0.33665509259259258</c:v>
                </c:pt>
                <c:pt idx="471">
                  <c:v>0.33666666666666667</c:v>
                </c:pt>
                <c:pt idx="472">
                  <c:v>0.33667824074074071</c:v>
                </c:pt>
                <c:pt idx="473">
                  <c:v>0.3366898148148148</c:v>
                </c:pt>
                <c:pt idx="474">
                  <c:v>0.33670138888888884</c:v>
                </c:pt>
                <c:pt idx="475">
                  <c:v>0.33671296296296299</c:v>
                </c:pt>
                <c:pt idx="476">
                  <c:v>0.33672453703703703</c:v>
                </c:pt>
                <c:pt idx="477">
                  <c:v>0.33673611111111112</c:v>
                </c:pt>
                <c:pt idx="478">
                  <c:v>0.33674768518518516</c:v>
                </c:pt>
                <c:pt idx="479">
                  <c:v>0.33675925925925926</c:v>
                </c:pt>
                <c:pt idx="480">
                  <c:v>0.3367708333333333</c:v>
                </c:pt>
                <c:pt idx="481">
                  <c:v>0.33678240740740745</c:v>
                </c:pt>
                <c:pt idx="482">
                  <c:v>0.33679398148148149</c:v>
                </c:pt>
                <c:pt idx="483">
                  <c:v>0.33680555555555558</c:v>
                </c:pt>
                <c:pt idx="484">
                  <c:v>0.33681712962962962</c:v>
                </c:pt>
                <c:pt idx="485">
                  <c:v>0.33682870370370371</c:v>
                </c:pt>
                <c:pt idx="486">
                  <c:v>0.33684027777777775</c:v>
                </c:pt>
                <c:pt idx="487">
                  <c:v>0.33684027777777775</c:v>
                </c:pt>
                <c:pt idx="488">
                  <c:v>0.3368518518518519</c:v>
                </c:pt>
                <c:pt idx="489">
                  <c:v>0.33686342592592594</c:v>
                </c:pt>
                <c:pt idx="490">
                  <c:v>0.33687500000000004</c:v>
                </c:pt>
                <c:pt idx="491">
                  <c:v>0.33688657407407407</c:v>
                </c:pt>
                <c:pt idx="492">
                  <c:v>0.33689814814814811</c:v>
                </c:pt>
                <c:pt idx="493">
                  <c:v>0.33690972222222221</c:v>
                </c:pt>
                <c:pt idx="494">
                  <c:v>0.33692129629629625</c:v>
                </c:pt>
                <c:pt idx="495">
                  <c:v>0.3369328703703704</c:v>
                </c:pt>
                <c:pt idx="496">
                  <c:v>0.33694444444444444</c:v>
                </c:pt>
                <c:pt idx="497">
                  <c:v>0.33695601851851853</c:v>
                </c:pt>
                <c:pt idx="498">
                  <c:v>0.33696759259259257</c:v>
                </c:pt>
                <c:pt idx="499">
                  <c:v>0.33697916666666666</c:v>
                </c:pt>
                <c:pt idx="500">
                  <c:v>0.3369907407407407</c:v>
                </c:pt>
                <c:pt idx="501">
                  <c:v>0.33739583333333334</c:v>
                </c:pt>
                <c:pt idx="502">
                  <c:v>0.33740740740740738</c:v>
                </c:pt>
                <c:pt idx="503">
                  <c:v>0.33741898148148147</c:v>
                </c:pt>
                <c:pt idx="504">
                  <c:v>0.33743055555555551</c:v>
                </c:pt>
                <c:pt idx="505">
                  <c:v>0.33744212962962966</c:v>
                </c:pt>
                <c:pt idx="506">
                  <c:v>0.3374537037037037</c:v>
                </c:pt>
                <c:pt idx="507">
                  <c:v>0.33746527777777779</c:v>
                </c:pt>
                <c:pt idx="508">
                  <c:v>0.33747685185185183</c:v>
                </c:pt>
                <c:pt idx="509">
                  <c:v>0.33748842592592593</c:v>
                </c:pt>
                <c:pt idx="510">
                  <c:v>0.33749999999999997</c:v>
                </c:pt>
                <c:pt idx="511">
                  <c:v>0.33751157407407412</c:v>
                </c:pt>
                <c:pt idx="512">
                  <c:v>0.33752314814814816</c:v>
                </c:pt>
                <c:pt idx="513">
                  <c:v>0.33753472222222225</c:v>
                </c:pt>
                <c:pt idx="514">
                  <c:v>0.33754629629629629</c:v>
                </c:pt>
                <c:pt idx="515">
                  <c:v>0.33755787037037038</c:v>
                </c:pt>
                <c:pt idx="516">
                  <c:v>0.33756944444444442</c:v>
                </c:pt>
                <c:pt idx="517">
                  <c:v>0.33758101851851857</c:v>
                </c:pt>
                <c:pt idx="518">
                  <c:v>0.33759259259259261</c:v>
                </c:pt>
                <c:pt idx="519">
                  <c:v>0.33760416666666665</c:v>
                </c:pt>
                <c:pt idx="520">
                  <c:v>0.33761574074074074</c:v>
                </c:pt>
                <c:pt idx="521">
                  <c:v>0.33762731481481478</c:v>
                </c:pt>
                <c:pt idx="522">
                  <c:v>0.33763888888888888</c:v>
                </c:pt>
                <c:pt idx="523">
                  <c:v>0.33765046296296292</c:v>
                </c:pt>
                <c:pt idx="524">
                  <c:v>0.33766203703703707</c:v>
                </c:pt>
                <c:pt idx="525">
                  <c:v>0.3376736111111111</c:v>
                </c:pt>
                <c:pt idx="526">
                  <c:v>0.3376851851851852</c:v>
                </c:pt>
                <c:pt idx="527">
                  <c:v>0.33769675925925924</c:v>
                </c:pt>
                <c:pt idx="528">
                  <c:v>0.33770833333333333</c:v>
                </c:pt>
                <c:pt idx="529">
                  <c:v>0.33771990740740737</c:v>
                </c:pt>
                <c:pt idx="530">
                  <c:v>0.33773148148148152</c:v>
                </c:pt>
                <c:pt idx="531">
                  <c:v>0.33774305555555556</c:v>
                </c:pt>
                <c:pt idx="532">
                  <c:v>0.33775462962962965</c:v>
                </c:pt>
                <c:pt idx="533">
                  <c:v>0.33775462962962965</c:v>
                </c:pt>
                <c:pt idx="534">
                  <c:v>0.33776620370370369</c:v>
                </c:pt>
                <c:pt idx="535">
                  <c:v>0.33777777777777779</c:v>
                </c:pt>
                <c:pt idx="536">
                  <c:v>0.33778935185185183</c:v>
                </c:pt>
                <c:pt idx="537">
                  <c:v>0.33780092592592598</c:v>
                </c:pt>
                <c:pt idx="538">
                  <c:v>0.33781250000000002</c:v>
                </c:pt>
                <c:pt idx="539">
                  <c:v>0.33782407407407411</c:v>
                </c:pt>
                <c:pt idx="540">
                  <c:v>0.33783564814814815</c:v>
                </c:pt>
                <c:pt idx="541">
                  <c:v>0.33784722222222219</c:v>
                </c:pt>
                <c:pt idx="542">
                  <c:v>0.33785879629629628</c:v>
                </c:pt>
                <c:pt idx="543">
                  <c:v>0.33787037037037032</c:v>
                </c:pt>
                <c:pt idx="544">
                  <c:v>0.33788194444444447</c:v>
                </c:pt>
                <c:pt idx="545">
                  <c:v>0.33789351851851851</c:v>
                </c:pt>
                <c:pt idx="546">
                  <c:v>0.3379050925925926</c:v>
                </c:pt>
                <c:pt idx="547">
                  <c:v>0.33791666666666664</c:v>
                </c:pt>
                <c:pt idx="548">
                  <c:v>0.33792824074074074</c:v>
                </c:pt>
                <c:pt idx="549">
                  <c:v>0.33793981481481478</c:v>
                </c:pt>
                <c:pt idx="550">
                  <c:v>0.33795138888888893</c:v>
                </c:pt>
                <c:pt idx="551">
                  <c:v>0.33796296296296297</c:v>
                </c:pt>
                <c:pt idx="552">
                  <c:v>0.33797453703703706</c:v>
                </c:pt>
                <c:pt idx="553">
                  <c:v>0.3379861111111111</c:v>
                </c:pt>
                <c:pt idx="554">
                  <c:v>0.33835648148148145</c:v>
                </c:pt>
                <c:pt idx="555">
                  <c:v>0.33836805555555555</c:v>
                </c:pt>
                <c:pt idx="556">
                  <c:v>0.33837962962962959</c:v>
                </c:pt>
                <c:pt idx="557">
                  <c:v>0.33839120370370374</c:v>
                </c:pt>
                <c:pt idx="558">
                  <c:v>0.33840277777777777</c:v>
                </c:pt>
                <c:pt idx="559">
                  <c:v>0.33841435185185187</c:v>
                </c:pt>
                <c:pt idx="560">
                  <c:v>0.33842592592592591</c:v>
                </c:pt>
                <c:pt idx="561">
                  <c:v>0.3384375</c:v>
                </c:pt>
                <c:pt idx="562">
                  <c:v>0.33844907407407404</c:v>
                </c:pt>
                <c:pt idx="563">
                  <c:v>0.33846064814814819</c:v>
                </c:pt>
                <c:pt idx="564">
                  <c:v>0.33847222222222223</c:v>
                </c:pt>
                <c:pt idx="565">
                  <c:v>0.33848379629629632</c:v>
                </c:pt>
                <c:pt idx="566">
                  <c:v>0.33849537037037036</c:v>
                </c:pt>
                <c:pt idx="567">
                  <c:v>0.33850694444444446</c:v>
                </c:pt>
                <c:pt idx="568">
                  <c:v>0.33850694444444446</c:v>
                </c:pt>
                <c:pt idx="569">
                  <c:v>0.3385185185185185</c:v>
                </c:pt>
                <c:pt idx="570">
                  <c:v>0.33853009259259265</c:v>
                </c:pt>
                <c:pt idx="571">
                  <c:v>0.33854166666666669</c:v>
                </c:pt>
                <c:pt idx="572">
                  <c:v>0.33855324074074072</c:v>
                </c:pt>
                <c:pt idx="573">
                  <c:v>0.33856481481481482</c:v>
                </c:pt>
                <c:pt idx="574">
                  <c:v>0.33857638888888886</c:v>
                </c:pt>
                <c:pt idx="575">
                  <c:v>0.33858796296296295</c:v>
                </c:pt>
                <c:pt idx="576">
                  <c:v>0.33859953703703699</c:v>
                </c:pt>
                <c:pt idx="577">
                  <c:v>0.33861111111111114</c:v>
                </c:pt>
                <c:pt idx="578">
                  <c:v>0.33862268518518518</c:v>
                </c:pt>
                <c:pt idx="579">
                  <c:v>0.33863425925925927</c:v>
                </c:pt>
                <c:pt idx="580">
                  <c:v>0.33864583333333331</c:v>
                </c:pt>
                <c:pt idx="581">
                  <c:v>0.33865740740740741</c:v>
                </c:pt>
                <c:pt idx="582">
                  <c:v>0.33866898148148145</c:v>
                </c:pt>
                <c:pt idx="583">
                  <c:v>0.3386805555555556</c:v>
                </c:pt>
                <c:pt idx="584">
                  <c:v>0.33869212962962963</c:v>
                </c:pt>
                <c:pt idx="585">
                  <c:v>0.33870370370370373</c:v>
                </c:pt>
                <c:pt idx="586">
                  <c:v>0.33871527777777777</c:v>
                </c:pt>
                <c:pt idx="587">
                  <c:v>0.33872685185185186</c:v>
                </c:pt>
                <c:pt idx="588">
                  <c:v>0.3387384259259259</c:v>
                </c:pt>
                <c:pt idx="589">
                  <c:v>0.33875000000000005</c:v>
                </c:pt>
                <c:pt idx="590">
                  <c:v>0.33876157407407409</c:v>
                </c:pt>
                <c:pt idx="591">
                  <c:v>0.33877314814814818</c:v>
                </c:pt>
                <c:pt idx="592">
                  <c:v>0.33878472222222222</c:v>
                </c:pt>
                <c:pt idx="593">
                  <c:v>0.33879629629629626</c:v>
                </c:pt>
                <c:pt idx="594">
                  <c:v>0.33880787037037036</c:v>
                </c:pt>
                <c:pt idx="595">
                  <c:v>0.3388194444444444</c:v>
                </c:pt>
                <c:pt idx="596">
                  <c:v>0.33883101851851855</c:v>
                </c:pt>
                <c:pt idx="597">
                  <c:v>0.33884259259259258</c:v>
                </c:pt>
                <c:pt idx="598">
                  <c:v>0.33885416666666668</c:v>
                </c:pt>
                <c:pt idx="599">
                  <c:v>0.33886574074074072</c:v>
                </c:pt>
                <c:pt idx="600">
                  <c:v>0.33887731481481481</c:v>
                </c:pt>
                <c:pt idx="601">
                  <c:v>0.33888888888888885</c:v>
                </c:pt>
                <c:pt idx="602">
                  <c:v>0.338900462962963</c:v>
                </c:pt>
                <c:pt idx="603">
                  <c:v>0.33891203703703704</c:v>
                </c:pt>
                <c:pt idx="604">
                  <c:v>0.33892361111111113</c:v>
                </c:pt>
                <c:pt idx="605">
                  <c:v>0.33893518518518517</c:v>
                </c:pt>
                <c:pt idx="606">
                  <c:v>0.33894675925925927</c:v>
                </c:pt>
                <c:pt idx="607">
                  <c:v>0.33895833333333331</c:v>
                </c:pt>
                <c:pt idx="608">
                  <c:v>0.33896990740740746</c:v>
                </c:pt>
                <c:pt idx="609">
                  <c:v>0.33898148148148149</c:v>
                </c:pt>
                <c:pt idx="610">
                  <c:v>0.33899305555555559</c:v>
                </c:pt>
                <c:pt idx="611">
                  <c:v>0.33900462962962963</c:v>
                </c:pt>
                <c:pt idx="612">
                  <c:v>0.33901620370370367</c:v>
                </c:pt>
                <c:pt idx="613">
                  <c:v>0.34193287037037035</c:v>
                </c:pt>
                <c:pt idx="614">
                  <c:v>0.34194444444444444</c:v>
                </c:pt>
                <c:pt idx="615">
                  <c:v>0.34195601851851848</c:v>
                </c:pt>
                <c:pt idx="616">
                  <c:v>0.34196759259259263</c:v>
                </c:pt>
                <c:pt idx="617">
                  <c:v>0.34197916666666667</c:v>
                </c:pt>
                <c:pt idx="618">
                  <c:v>0.34199074074074076</c:v>
                </c:pt>
                <c:pt idx="619">
                  <c:v>0.3420023148148148</c:v>
                </c:pt>
                <c:pt idx="620">
                  <c:v>0.3420138888888889</c:v>
                </c:pt>
                <c:pt idx="621">
                  <c:v>0.34202546296296293</c:v>
                </c:pt>
                <c:pt idx="622">
                  <c:v>0.34203703703703708</c:v>
                </c:pt>
                <c:pt idx="623">
                  <c:v>0.34204861111111112</c:v>
                </c:pt>
                <c:pt idx="624">
                  <c:v>0.34206018518518522</c:v>
                </c:pt>
                <c:pt idx="625">
                  <c:v>0.34207175925925926</c:v>
                </c:pt>
                <c:pt idx="626">
                  <c:v>0.34208333333333335</c:v>
                </c:pt>
                <c:pt idx="627">
                  <c:v>0.34209490740740739</c:v>
                </c:pt>
                <c:pt idx="628">
                  <c:v>0.34210648148148143</c:v>
                </c:pt>
                <c:pt idx="629">
                  <c:v>0.34211805555555558</c:v>
                </c:pt>
                <c:pt idx="630">
                  <c:v>0.34212962962962962</c:v>
                </c:pt>
                <c:pt idx="631">
                  <c:v>0.34214120370370371</c:v>
                </c:pt>
                <c:pt idx="632">
                  <c:v>0.34215277777777775</c:v>
                </c:pt>
                <c:pt idx="633">
                  <c:v>0.34216435185185184</c:v>
                </c:pt>
                <c:pt idx="634">
                  <c:v>0.34217592592592588</c:v>
                </c:pt>
                <c:pt idx="635">
                  <c:v>0.34218750000000003</c:v>
                </c:pt>
                <c:pt idx="636">
                  <c:v>0.34219907407407407</c:v>
                </c:pt>
                <c:pt idx="637">
                  <c:v>0.34221064814814817</c:v>
                </c:pt>
                <c:pt idx="638">
                  <c:v>0.34222222222222221</c:v>
                </c:pt>
                <c:pt idx="639">
                  <c:v>0.3422337962962963</c:v>
                </c:pt>
                <c:pt idx="640">
                  <c:v>0.34224537037037034</c:v>
                </c:pt>
                <c:pt idx="641">
                  <c:v>0.34225694444444449</c:v>
                </c:pt>
                <c:pt idx="642">
                  <c:v>0.34226851851851853</c:v>
                </c:pt>
                <c:pt idx="643">
                  <c:v>0.34228009259259262</c:v>
                </c:pt>
                <c:pt idx="644">
                  <c:v>0.34229166666666666</c:v>
                </c:pt>
                <c:pt idx="645">
                  <c:v>0.34230324074074076</c:v>
                </c:pt>
                <c:pt idx="646">
                  <c:v>0.34231481481481479</c:v>
                </c:pt>
                <c:pt idx="647">
                  <c:v>0.34232638888888883</c:v>
                </c:pt>
                <c:pt idx="648">
                  <c:v>0.34233796296296298</c:v>
                </c:pt>
                <c:pt idx="649">
                  <c:v>0.34234953703703702</c:v>
                </c:pt>
                <c:pt idx="650">
                  <c:v>0.34236111111111112</c:v>
                </c:pt>
                <c:pt idx="651">
                  <c:v>0.34237268518518515</c:v>
                </c:pt>
                <c:pt idx="652">
                  <c:v>0.34238425925925925</c:v>
                </c:pt>
                <c:pt idx="653">
                  <c:v>0.34239583333333329</c:v>
                </c:pt>
                <c:pt idx="654">
                  <c:v>0.34240740740740744</c:v>
                </c:pt>
                <c:pt idx="655">
                  <c:v>0.34241898148148148</c:v>
                </c:pt>
                <c:pt idx="656">
                  <c:v>0.34243055555555557</c:v>
                </c:pt>
                <c:pt idx="657">
                  <c:v>0.34244212962962961</c:v>
                </c:pt>
                <c:pt idx="658">
                  <c:v>0.3424537037037037</c:v>
                </c:pt>
                <c:pt idx="659">
                  <c:v>0.34246527777777774</c:v>
                </c:pt>
                <c:pt idx="660">
                  <c:v>0.34247685185185189</c:v>
                </c:pt>
                <c:pt idx="661">
                  <c:v>0.34248842592592593</c:v>
                </c:pt>
                <c:pt idx="662">
                  <c:v>0.34250000000000003</c:v>
                </c:pt>
                <c:pt idx="663">
                  <c:v>0.34251157407407407</c:v>
                </c:pt>
                <c:pt idx="664">
                  <c:v>0.34252314814814816</c:v>
                </c:pt>
                <c:pt idx="665">
                  <c:v>0.3425347222222222</c:v>
                </c:pt>
                <c:pt idx="666">
                  <c:v>0.34254629629629635</c:v>
                </c:pt>
                <c:pt idx="667">
                  <c:v>0.34255787037037039</c:v>
                </c:pt>
                <c:pt idx="668">
                  <c:v>0.34256944444444448</c:v>
                </c:pt>
                <c:pt idx="669">
                  <c:v>0.34258101851851852</c:v>
                </c:pt>
                <c:pt idx="670">
                  <c:v>0.34314814814814815</c:v>
                </c:pt>
                <c:pt idx="671">
                  <c:v>0.34315972222222224</c:v>
                </c:pt>
                <c:pt idx="672">
                  <c:v>0.34317129629629628</c:v>
                </c:pt>
                <c:pt idx="673">
                  <c:v>0.34318287037037037</c:v>
                </c:pt>
                <c:pt idx="674">
                  <c:v>0.34319444444444441</c:v>
                </c:pt>
                <c:pt idx="675">
                  <c:v>0.34320601851851856</c:v>
                </c:pt>
                <c:pt idx="676">
                  <c:v>0.3432175925925926</c:v>
                </c:pt>
                <c:pt idx="677">
                  <c:v>0.3432291666666667</c:v>
                </c:pt>
                <c:pt idx="678">
                  <c:v>0.34324074074074074</c:v>
                </c:pt>
                <c:pt idx="679">
                  <c:v>0.34325231481481483</c:v>
                </c:pt>
                <c:pt idx="680">
                  <c:v>0.34326388888888887</c:v>
                </c:pt>
                <c:pt idx="681">
                  <c:v>0.34327546296296302</c:v>
                </c:pt>
                <c:pt idx="682">
                  <c:v>0.34328703703703706</c:v>
                </c:pt>
                <c:pt idx="683">
                  <c:v>0.3432986111111111</c:v>
                </c:pt>
                <c:pt idx="684">
                  <c:v>0.34331018518518519</c:v>
                </c:pt>
                <c:pt idx="685">
                  <c:v>0.34332175925925923</c:v>
                </c:pt>
                <c:pt idx="686">
                  <c:v>0.34333333333333332</c:v>
                </c:pt>
                <c:pt idx="687">
                  <c:v>0.34334490740740736</c:v>
                </c:pt>
                <c:pt idx="688">
                  <c:v>0.34335648148148151</c:v>
                </c:pt>
                <c:pt idx="689">
                  <c:v>0.34336805555555555</c:v>
                </c:pt>
                <c:pt idx="690">
                  <c:v>0.34337962962962965</c:v>
                </c:pt>
                <c:pt idx="691">
                  <c:v>0.34339120370370368</c:v>
                </c:pt>
                <c:pt idx="692">
                  <c:v>0.34340277777777778</c:v>
                </c:pt>
                <c:pt idx="693">
                  <c:v>0.34341435185185182</c:v>
                </c:pt>
                <c:pt idx="694">
                  <c:v>0.34342592592592597</c:v>
                </c:pt>
                <c:pt idx="695">
                  <c:v>0.34343750000000001</c:v>
                </c:pt>
                <c:pt idx="696">
                  <c:v>0.3434490740740741</c:v>
                </c:pt>
                <c:pt idx="697">
                  <c:v>0.34346064814814814</c:v>
                </c:pt>
                <c:pt idx="698">
                  <c:v>0.34347222222222223</c:v>
                </c:pt>
                <c:pt idx="699">
                  <c:v>0.34348379629629627</c:v>
                </c:pt>
                <c:pt idx="700">
                  <c:v>0.34349537037037042</c:v>
                </c:pt>
                <c:pt idx="701">
                  <c:v>0.34350694444444446</c:v>
                </c:pt>
                <c:pt idx="702">
                  <c:v>0.3435185185185185</c:v>
                </c:pt>
                <c:pt idx="703">
                  <c:v>0.3435185185185185</c:v>
                </c:pt>
                <c:pt idx="704">
                  <c:v>0.3435300925925926</c:v>
                </c:pt>
                <c:pt idx="705">
                  <c:v>0.34354166666666663</c:v>
                </c:pt>
                <c:pt idx="706">
                  <c:v>0.34355324074074073</c:v>
                </c:pt>
                <c:pt idx="707">
                  <c:v>0.34356481481481477</c:v>
                </c:pt>
                <c:pt idx="708">
                  <c:v>0.34357638888888892</c:v>
                </c:pt>
                <c:pt idx="709">
                  <c:v>0.34379629629629632</c:v>
                </c:pt>
                <c:pt idx="710">
                  <c:v>0.34380787037037036</c:v>
                </c:pt>
                <c:pt idx="711">
                  <c:v>0.34381944444444446</c:v>
                </c:pt>
                <c:pt idx="712">
                  <c:v>0.34383101851851849</c:v>
                </c:pt>
                <c:pt idx="713">
                  <c:v>0.34384259259259259</c:v>
                </c:pt>
                <c:pt idx="714">
                  <c:v>0.34385416666666663</c:v>
                </c:pt>
                <c:pt idx="715">
                  <c:v>0.34386574074074078</c:v>
                </c:pt>
                <c:pt idx="716">
                  <c:v>0.34387731481481482</c:v>
                </c:pt>
                <c:pt idx="717">
                  <c:v>0.34388888888888891</c:v>
                </c:pt>
                <c:pt idx="718">
                  <c:v>0.34390046296296295</c:v>
                </c:pt>
                <c:pt idx="719">
                  <c:v>0.34391203703703704</c:v>
                </c:pt>
                <c:pt idx="720">
                  <c:v>0.34392361111111108</c:v>
                </c:pt>
                <c:pt idx="721">
                  <c:v>0.34393518518518523</c:v>
                </c:pt>
                <c:pt idx="722">
                  <c:v>0.34394675925925927</c:v>
                </c:pt>
                <c:pt idx="723">
                  <c:v>0.34395833333333337</c:v>
                </c:pt>
                <c:pt idx="724">
                  <c:v>0.3439699074074074</c:v>
                </c:pt>
                <c:pt idx="725">
                  <c:v>0.3439814814814815</c:v>
                </c:pt>
                <c:pt idx="726">
                  <c:v>0.34399305555555554</c:v>
                </c:pt>
                <c:pt idx="727">
                  <c:v>0.34400462962962958</c:v>
                </c:pt>
                <c:pt idx="728">
                  <c:v>0.34401620370370373</c:v>
                </c:pt>
                <c:pt idx="729">
                  <c:v>0.34402777777777777</c:v>
                </c:pt>
                <c:pt idx="730">
                  <c:v>0.34403935185185186</c:v>
                </c:pt>
                <c:pt idx="731">
                  <c:v>0.3440509259259259</c:v>
                </c:pt>
                <c:pt idx="732">
                  <c:v>0.34406249999999999</c:v>
                </c:pt>
                <c:pt idx="733">
                  <c:v>0.34407407407407403</c:v>
                </c:pt>
                <c:pt idx="734">
                  <c:v>0.34408564814814818</c:v>
                </c:pt>
                <c:pt idx="735">
                  <c:v>0.34409722222222222</c:v>
                </c:pt>
                <c:pt idx="736">
                  <c:v>0.34410879629629632</c:v>
                </c:pt>
                <c:pt idx="737">
                  <c:v>0.34412037037037035</c:v>
                </c:pt>
                <c:pt idx="738">
                  <c:v>0.34413194444444445</c:v>
                </c:pt>
                <c:pt idx="739">
                  <c:v>0.34414351851851849</c:v>
                </c:pt>
                <c:pt idx="740">
                  <c:v>0.34415509259259264</c:v>
                </c:pt>
                <c:pt idx="741">
                  <c:v>0.34416666666666668</c:v>
                </c:pt>
                <c:pt idx="742">
                  <c:v>0.34417824074074077</c:v>
                </c:pt>
                <c:pt idx="743">
                  <c:v>0.34418981481481481</c:v>
                </c:pt>
                <c:pt idx="744">
                  <c:v>0.3442013888888889</c:v>
                </c:pt>
                <c:pt idx="745">
                  <c:v>0.34421296296296294</c:v>
                </c:pt>
                <c:pt idx="746">
                  <c:v>0.34422453703703698</c:v>
                </c:pt>
                <c:pt idx="747">
                  <c:v>0.34423611111111113</c:v>
                </c:pt>
                <c:pt idx="748">
                  <c:v>0.34424768518518517</c:v>
                </c:pt>
                <c:pt idx="749">
                  <c:v>0.34425925925925926</c:v>
                </c:pt>
                <c:pt idx="750">
                  <c:v>0.3442708333333333</c:v>
                </c:pt>
                <c:pt idx="751">
                  <c:v>0.3442824074074074</c:v>
                </c:pt>
                <c:pt idx="752">
                  <c:v>0.34429398148148144</c:v>
                </c:pt>
                <c:pt idx="753">
                  <c:v>0.34430555555555559</c:v>
                </c:pt>
                <c:pt idx="754">
                  <c:v>0.34460648148148149</c:v>
                </c:pt>
                <c:pt idx="755">
                  <c:v>0.34461805555555558</c:v>
                </c:pt>
                <c:pt idx="756">
                  <c:v>0.34462962962962962</c:v>
                </c:pt>
                <c:pt idx="757">
                  <c:v>0.34464120370370371</c:v>
                </c:pt>
                <c:pt idx="758">
                  <c:v>0.34465277777777775</c:v>
                </c:pt>
                <c:pt idx="759">
                  <c:v>0.3446643518518519</c:v>
                </c:pt>
                <c:pt idx="760">
                  <c:v>0.34467592592592594</c:v>
                </c:pt>
                <c:pt idx="761">
                  <c:v>0.34468750000000004</c:v>
                </c:pt>
                <c:pt idx="762">
                  <c:v>0.34469907407407407</c:v>
                </c:pt>
                <c:pt idx="763">
                  <c:v>0.34471064814814811</c:v>
                </c:pt>
                <c:pt idx="764">
                  <c:v>0.34472222222222221</c:v>
                </c:pt>
                <c:pt idx="765">
                  <c:v>0.34473379629629625</c:v>
                </c:pt>
                <c:pt idx="766">
                  <c:v>0.3447453703703704</c:v>
                </c:pt>
                <c:pt idx="767">
                  <c:v>0.34475694444444444</c:v>
                </c:pt>
                <c:pt idx="768">
                  <c:v>0.34476851851851853</c:v>
                </c:pt>
                <c:pt idx="769">
                  <c:v>0.34478009259259257</c:v>
                </c:pt>
                <c:pt idx="770">
                  <c:v>0.34479166666666666</c:v>
                </c:pt>
                <c:pt idx="771">
                  <c:v>0.3448032407407407</c:v>
                </c:pt>
                <c:pt idx="772">
                  <c:v>0.34481481481481485</c:v>
                </c:pt>
                <c:pt idx="773">
                  <c:v>0.34482638888888889</c:v>
                </c:pt>
                <c:pt idx="774">
                  <c:v>0.34483796296296299</c:v>
                </c:pt>
                <c:pt idx="775">
                  <c:v>0.34484953703703702</c:v>
                </c:pt>
                <c:pt idx="776">
                  <c:v>0.34486111111111112</c:v>
                </c:pt>
                <c:pt idx="777">
                  <c:v>0.34486111111111112</c:v>
                </c:pt>
                <c:pt idx="778">
                  <c:v>0.34487268518518516</c:v>
                </c:pt>
                <c:pt idx="779">
                  <c:v>0.34488425925925931</c:v>
                </c:pt>
                <c:pt idx="780">
                  <c:v>0.34489583333333335</c:v>
                </c:pt>
                <c:pt idx="781">
                  <c:v>0.34490740740740744</c:v>
                </c:pt>
                <c:pt idx="782">
                  <c:v>0.34491898148148148</c:v>
                </c:pt>
                <c:pt idx="783">
                  <c:v>0.34493055555555552</c:v>
                </c:pt>
                <c:pt idx="784">
                  <c:v>0.34494212962962961</c:v>
                </c:pt>
                <c:pt idx="785">
                  <c:v>0.34495370370370365</c:v>
                </c:pt>
                <c:pt idx="786">
                  <c:v>0.3449652777777778</c:v>
                </c:pt>
                <c:pt idx="787">
                  <c:v>0.34497685185185184</c:v>
                </c:pt>
                <c:pt idx="788">
                  <c:v>0.34498842592592593</c:v>
                </c:pt>
                <c:pt idx="789">
                  <c:v>0.34499999999999997</c:v>
                </c:pt>
                <c:pt idx="790">
                  <c:v>0.34501157407407407</c:v>
                </c:pt>
                <c:pt idx="791">
                  <c:v>0.34502314814814811</c:v>
                </c:pt>
                <c:pt idx="792">
                  <c:v>0.34503472222222226</c:v>
                </c:pt>
                <c:pt idx="793">
                  <c:v>0.3450462962962963</c:v>
                </c:pt>
                <c:pt idx="794">
                  <c:v>0.34505787037037039</c:v>
                </c:pt>
                <c:pt idx="795">
                  <c:v>0.34506944444444443</c:v>
                </c:pt>
                <c:pt idx="796">
                  <c:v>0.34508101851851852</c:v>
                </c:pt>
                <c:pt idx="797">
                  <c:v>0.34540509259259261</c:v>
                </c:pt>
                <c:pt idx="798">
                  <c:v>0.34541666666666665</c:v>
                </c:pt>
                <c:pt idx="799">
                  <c:v>0.34542824074074074</c:v>
                </c:pt>
                <c:pt idx="800">
                  <c:v>0.34543981481481478</c:v>
                </c:pt>
                <c:pt idx="801">
                  <c:v>0.34545138888888888</c:v>
                </c:pt>
                <c:pt idx="802">
                  <c:v>0.34546296296296292</c:v>
                </c:pt>
                <c:pt idx="803">
                  <c:v>0.34547453703703707</c:v>
                </c:pt>
                <c:pt idx="804">
                  <c:v>0.3454861111111111</c:v>
                </c:pt>
                <c:pt idx="805">
                  <c:v>0.3454976851851852</c:v>
                </c:pt>
                <c:pt idx="806">
                  <c:v>0.34550925925925924</c:v>
                </c:pt>
                <c:pt idx="807">
                  <c:v>0.34552083333333333</c:v>
                </c:pt>
                <c:pt idx="808">
                  <c:v>0.34553240740740737</c:v>
                </c:pt>
                <c:pt idx="809">
                  <c:v>0.34554398148148152</c:v>
                </c:pt>
                <c:pt idx="810">
                  <c:v>0.34555555555555556</c:v>
                </c:pt>
                <c:pt idx="811">
                  <c:v>0.34556712962962965</c:v>
                </c:pt>
                <c:pt idx="812">
                  <c:v>0.34557870370370369</c:v>
                </c:pt>
                <c:pt idx="813">
                  <c:v>0.34559027777777779</c:v>
                </c:pt>
                <c:pt idx="814">
                  <c:v>0.34560185185185183</c:v>
                </c:pt>
                <c:pt idx="815">
                  <c:v>0.34561342592592598</c:v>
                </c:pt>
                <c:pt idx="816">
                  <c:v>0.34562500000000002</c:v>
                </c:pt>
                <c:pt idx="817">
                  <c:v>0.34563657407407405</c:v>
                </c:pt>
                <c:pt idx="818">
                  <c:v>0.34564814814814815</c:v>
                </c:pt>
                <c:pt idx="819">
                  <c:v>0.34565972222222219</c:v>
                </c:pt>
                <c:pt idx="820">
                  <c:v>0.34567129629629628</c:v>
                </c:pt>
                <c:pt idx="821">
                  <c:v>0.34568287037037032</c:v>
                </c:pt>
                <c:pt idx="822">
                  <c:v>0.34569444444444447</c:v>
                </c:pt>
                <c:pt idx="823">
                  <c:v>0.34570601851851851</c:v>
                </c:pt>
                <c:pt idx="824">
                  <c:v>0.3457175925925926</c:v>
                </c:pt>
                <c:pt idx="825">
                  <c:v>0.34572916666666664</c:v>
                </c:pt>
                <c:pt idx="826">
                  <c:v>0.34574074074074074</c:v>
                </c:pt>
                <c:pt idx="827">
                  <c:v>0.34575231481481478</c:v>
                </c:pt>
                <c:pt idx="828">
                  <c:v>0.34576388888888893</c:v>
                </c:pt>
                <c:pt idx="829">
                  <c:v>0.34577546296296297</c:v>
                </c:pt>
                <c:pt idx="830">
                  <c:v>0.34578703703703706</c:v>
                </c:pt>
                <c:pt idx="831">
                  <c:v>0.3457986111111111</c:v>
                </c:pt>
                <c:pt idx="832">
                  <c:v>0.34581018518518519</c:v>
                </c:pt>
                <c:pt idx="833">
                  <c:v>0.34582175925925923</c:v>
                </c:pt>
                <c:pt idx="834">
                  <c:v>0.34583333333333338</c:v>
                </c:pt>
                <c:pt idx="835">
                  <c:v>0.34584490740740742</c:v>
                </c:pt>
                <c:pt idx="836">
                  <c:v>0.34585648148148151</c:v>
                </c:pt>
                <c:pt idx="837">
                  <c:v>0.34586805555555555</c:v>
                </c:pt>
                <c:pt idx="838">
                  <c:v>0.34587962962962965</c:v>
                </c:pt>
                <c:pt idx="839">
                  <c:v>0.34589120370370369</c:v>
                </c:pt>
                <c:pt idx="840">
                  <c:v>0.34590277777777773</c:v>
                </c:pt>
                <c:pt idx="841">
                  <c:v>0.34591435185185188</c:v>
                </c:pt>
                <c:pt idx="842">
                  <c:v>0.34592592592592591</c:v>
                </c:pt>
                <c:pt idx="843">
                  <c:v>0.34593750000000001</c:v>
                </c:pt>
                <c:pt idx="844">
                  <c:v>0.34594907407407405</c:v>
                </c:pt>
                <c:pt idx="845">
                  <c:v>0.34596064814814814</c:v>
                </c:pt>
                <c:pt idx="846">
                  <c:v>0.34597222222222218</c:v>
                </c:pt>
                <c:pt idx="847">
                  <c:v>0.34598379629629633</c:v>
                </c:pt>
                <c:pt idx="848">
                  <c:v>0.34599537037037037</c:v>
                </c:pt>
                <c:pt idx="849">
                  <c:v>0.34600694444444446</c:v>
                </c:pt>
                <c:pt idx="850">
                  <c:v>0.3460185185185185</c:v>
                </c:pt>
                <c:pt idx="851">
                  <c:v>0.3460300925925926</c:v>
                </c:pt>
                <c:pt idx="852">
                  <c:v>0.34604166666666664</c:v>
                </c:pt>
                <c:pt idx="853">
                  <c:v>0.34630787037037036</c:v>
                </c:pt>
                <c:pt idx="854">
                  <c:v>0.34631944444444446</c:v>
                </c:pt>
                <c:pt idx="855">
                  <c:v>0.3463310185185185</c:v>
                </c:pt>
                <c:pt idx="856">
                  <c:v>0.34634259259259265</c:v>
                </c:pt>
                <c:pt idx="857">
                  <c:v>0.34635416666666669</c:v>
                </c:pt>
                <c:pt idx="858">
                  <c:v>0.34636574074074072</c:v>
                </c:pt>
                <c:pt idx="859">
                  <c:v>0.34637731481481482</c:v>
                </c:pt>
                <c:pt idx="860">
                  <c:v>0.34638888888888886</c:v>
                </c:pt>
                <c:pt idx="861">
                  <c:v>0.34640046296296295</c:v>
                </c:pt>
                <c:pt idx="862">
                  <c:v>0.34641203703703699</c:v>
                </c:pt>
                <c:pt idx="863">
                  <c:v>0.34642361111111114</c:v>
                </c:pt>
                <c:pt idx="864">
                  <c:v>0.34643518518518518</c:v>
                </c:pt>
                <c:pt idx="865">
                  <c:v>0.34644675925925927</c:v>
                </c:pt>
                <c:pt idx="866">
                  <c:v>0.34645833333333331</c:v>
                </c:pt>
                <c:pt idx="867">
                  <c:v>0.34646990740740741</c:v>
                </c:pt>
                <c:pt idx="868">
                  <c:v>0.34648148148148145</c:v>
                </c:pt>
                <c:pt idx="869">
                  <c:v>0.3464930555555556</c:v>
                </c:pt>
                <c:pt idx="870">
                  <c:v>0.34650462962962963</c:v>
                </c:pt>
                <c:pt idx="871">
                  <c:v>0.34651620370370373</c:v>
                </c:pt>
                <c:pt idx="872">
                  <c:v>0.34652777777777777</c:v>
                </c:pt>
                <c:pt idx="873">
                  <c:v>0.34653935185185186</c:v>
                </c:pt>
                <c:pt idx="874">
                  <c:v>0.3465509259259259</c:v>
                </c:pt>
                <c:pt idx="875">
                  <c:v>0.34656250000000005</c:v>
                </c:pt>
                <c:pt idx="876">
                  <c:v>0.34657407407407409</c:v>
                </c:pt>
                <c:pt idx="877">
                  <c:v>0.34658564814814818</c:v>
                </c:pt>
                <c:pt idx="878">
                  <c:v>0.34659722222222222</c:v>
                </c:pt>
                <c:pt idx="879">
                  <c:v>0.34660879629629626</c:v>
                </c:pt>
                <c:pt idx="880">
                  <c:v>0.34662037037037036</c:v>
                </c:pt>
                <c:pt idx="881">
                  <c:v>0.3466319444444444</c:v>
                </c:pt>
                <c:pt idx="882">
                  <c:v>0.34664351851851855</c:v>
                </c:pt>
                <c:pt idx="883">
                  <c:v>0.34665509259259258</c:v>
                </c:pt>
                <c:pt idx="884">
                  <c:v>0.34666666666666668</c:v>
                </c:pt>
                <c:pt idx="885">
                  <c:v>0.34667824074074072</c:v>
                </c:pt>
                <c:pt idx="886">
                  <c:v>0.34668981481481481</c:v>
                </c:pt>
                <c:pt idx="887">
                  <c:v>0.34670138888888885</c:v>
                </c:pt>
                <c:pt idx="888">
                  <c:v>0.346712962962963</c:v>
                </c:pt>
                <c:pt idx="889">
                  <c:v>0.34672453703703704</c:v>
                </c:pt>
                <c:pt idx="890">
                  <c:v>0.34673611111111113</c:v>
                </c:pt>
                <c:pt idx="891">
                  <c:v>0.34674768518518517</c:v>
                </c:pt>
                <c:pt idx="892">
                  <c:v>0.34675925925925927</c:v>
                </c:pt>
                <c:pt idx="893">
                  <c:v>0.34677083333333331</c:v>
                </c:pt>
                <c:pt idx="894">
                  <c:v>0.34678240740740746</c:v>
                </c:pt>
                <c:pt idx="895">
                  <c:v>0.34679398148148149</c:v>
                </c:pt>
                <c:pt idx="896">
                  <c:v>0.34680555555555559</c:v>
                </c:pt>
                <c:pt idx="897">
                  <c:v>0.34681712962962963</c:v>
                </c:pt>
                <c:pt idx="898">
                  <c:v>0.34682870370370367</c:v>
                </c:pt>
                <c:pt idx="899">
                  <c:v>0.34684027777777776</c:v>
                </c:pt>
                <c:pt idx="900">
                  <c:v>0.3468518518518518</c:v>
                </c:pt>
                <c:pt idx="901">
                  <c:v>0.34686342592592595</c:v>
                </c:pt>
                <c:pt idx="902">
                  <c:v>0.34687499999999999</c:v>
                </c:pt>
                <c:pt idx="903">
                  <c:v>0.34688657407407408</c:v>
                </c:pt>
                <c:pt idx="904">
                  <c:v>0.34689814814814812</c:v>
                </c:pt>
                <c:pt idx="905">
                  <c:v>0.34690972222222222</c:v>
                </c:pt>
                <c:pt idx="906">
                  <c:v>0.34692129629629626</c:v>
                </c:pt>
                <c:pt idx="907">
                  <c:v>0.34693287037037041</c:v>
                </c:pt>
                <c:pt idx="908">
                  <c:v>0.34694444444444444</c:v>
                </c:pt>
                <c:pt idx="909">
                  <c:v>0.35077546296296297</c:v>
                </c:pt>
                <c:pt idx="910">
                  <c:v>0.35078703703703701</c:v>
                </c:pt>
                <c:pt idx="911">
                  <c:v>0.35079861111111116</c:v>
                </c:pt>
                <c:pt idx="912">
                  <c:v>0.3508101851851852</c:v>
                </c:pt>
                <c:pt idx="913">
                  <c:v>0.35082175925925929</c:v>
                </c:pt>
                <c:pt idx="914">
                  <c:v>0.35083333333333333</c:v>
                </c:pt>
                <c:pt idx="915">
                  <c:v>0.35084490740740737</c:v>
                </c:pt>
                <c:pt idx="916">
                  <c:v>0.35085648148148146</c:v>
                </c:pt>
                <c:pt idx="917">
                  <c:v>0.3508680555555555</c:v>
                </c:pt>
                <c:pt idx="918">
                  <c:v>0.35087962962962965</c:v>
                </c:pt>
                <c:pt idx="919">
                  <c:v>0.35089120370370369</c:v>
                </c:pt>
                <c:pt idx="920">
                  <c:v>0.35090277777777779</c:v>
                </c:pt>
                <c:pt idx="921">
                  <c:v>0.35091435185185182</c:v>
                </c:pt>
                <c:pt idx="922">
                  <c:v>0.35092592592592592</c:v>
                </c:pt>
                <c:pt idx="923">
                  <c:v>0.35093749999999996</c:v>
                </c:pt>
                <c:pt idx="924">
                  <c:v>0.35094907407407411</c:v>
                </c:pt>
                <c:pt idx="925">
                  <c:v>0.35096064814814815</c:v>
                </c:pt>
                <c:pt idx="926">
                  <c:v>0.35097222222222224</c:v>
                </c:pt>
                <c:pt idx="927">
                  <c:v>0.35098379629629628</c:v>
                </c:pt>
                <c:pt idx="928">
                  <c:v>0.35099537037037037</c:v>
                </c:pt>
                <c:pt idx="929">
                  <c:v>0.35100694444444441</c:v>
                </c:pt>
                <c:pt idx="930">
                  <c:v>0.35101851851851856</c:v>
                </c:pt>
                <c:pt idx="931">
                  <c:v>0.3510300925925926</c:v>
                </c:pt>
                <c:pt idx="932">
                  <c:v>0.3510416666666667</c:v>
                </c:pt>
                <c:pt idx="933">
                  <c:v>0.35105324074074074</c:v>
                </c:pt>
                <c:pt idx="934">
                  <c:v>0.35106481481481483</c:v>
                </c:pt>
                <c:pt idx="935">
                  <c:v>0.35107638888888887</c:v>
                </c:pt>
                <c:pt idx="936">
                  <c:v>0.35108796296296302</c:v>
                </c:pt>
                <c:pt idx="937">
                  <c:v>0.35109953703703706</c:v>
                </c:pt>
                <c:pt idx="938">
                  <c:v>0.3511111111111111</c:v>
                </c:pt>
                <c:pt idx="939">
                  <c:v>0.35112268518518519</c:v>
                </c:pt>
                <c:pt idx="940">
                  <c:v>0.35113425925925923</c:v>
                </c:pt>
                <c:pt idx="941">
                  <c:v>0.35114583333333332</c:v>
                </c:pt>
                <c:pt idx="942">
                  <c:v>0.35115740740740736</c:v>
                </c:pt>
                <c:pt idx="943">
                  <c:v>0.35115740740740736</c:v>
                </c:pt>
                <c:pt idx="944">
                  <c:v>0.35116898148148151</c:v>
                </c:pt>
                <c:pt idx="945">
                  <c:v>0.35118055555555555</c:v>
                </c:pt>
                <c:pt idx="946">
                  <c:v>0.35119212962962965</c:v>
                </c:pt>
                <c:pt idx="947">
                  <c:v>0.35120370370370368</c:v>
                </c:pt>
                <c:pt idx="948">
                  <c:v>0.35121527777777778</c:v>
                </c:pt>
                <c:pt idx="949">
                  <c:v>0.35122685185185182</c:v>
                </c:pt>
                <c:pt idx="950">
                  <c:v>0.35123842592592597</c:v>
                </c:pt>
                <c:pt idx="951">
                  <c:v>0.35125000000000001</c:v>
                </c:pt>
                <c:pt idx="952">
                  <c:v>0.3512615740740741</c:v>
                </c:pt>
                <c:pt idx="953">
                  <c:v>0.35127314814814814</c:v>
                </c:pt>
                <c:pt idx="954">
                  <c:v>0.35128472222222223</c:v>
                </c:pt>
                <c:pt idx="955">
                  <c:v>0.35129629629629627</c:v>
                </c:pt>
                <c:pt idx="956">
                  <c:v>0.35130787037037042</c:v>
                </c:pt>
                <c:pt idx="957">
                  <c:v>0.35131944444444446</c:v>
                </c:pt>
                <c:pt idx="958">
                  <c:v>0.3513310185185185</c:v>
                </c:pt>
                <c:pt idx="959">
                  <c:v>0.3513425925925926</c:v>
                </c:pt>
                <c:pt idx="960">
                  <c:v>0.35135416666666663</c:v>
                </c:pt>
                <c:pt idx="961">
                  <c:v>0.35136574074074073</c:v>
                </c:pt>
                <c:pt idx="962">
                  <c:v>0.35137731481481477</c:v>
                </c:pt>
                <c:pt idx="963">
                  <c:v>0.35138888888888892</c:v>
                </c:pt>
                <c:pt idx="964">
                  <c:v>0.35140046296296296</c:v>
                </c:pt>
                <c:pt idx="965">
                  <c:v>0.35141203703703705</c:v>
                </c:pt>
                <c:pt idx="966">
                  <c:v>0.35142361111111109</c:v>
                </c:pt>
                <c:pt idx="967">
                  <c:v>0.35143518518518518</c:v>
                </c:pt>
                <c:pt idx="968">
                  <c:v>0.35144675925925922</c:v>
                </c:pt>
                <c:pt idx="969">
                  <c:v>0.35215277777777776</c:v>
                </c:pt>
                <c:pt idx="970">
                  <c:v>0.35216435185185185</c:v>
                </c:pt>
                <c:pt idx="971">
                  <c:v>0.35217592592592589</c:v>
                </c:pt>
                <c:pt idx="972">
                  <c:v>0.35218750000000004</c:v>
                </c:pt>
                <c:pt idx="973">
                  <c:v>0.35219907407407408</c:v>
                </c:pt>
                <c:pt idx="974">
                  <c:v>0.35221064814814818</c:v>
                </c:pt>
                <c:pt idx="975">
                  <c:v>0.35222222222222221</c:v>
                </c:pt>
                <c:pt idx="976">
                  <c:v>0.35223379629629631</c:v>
                </c:pt>
                <c:pt idx="977">
                  <c:v>0.35224537037037035</c:v>
                </c:pt>
                <c:pt idx="978">
                  <c:v>0.3522569444444445</c:v>
                </c:pt>
                <c:pt idx="979">
                  <c:v>0.35226851851851854</c:v>
                </c:pt>
                <c:pt idx="980">
                  <c:v>0.35228009259259263</c:v>
                </c:pt>
                <c:pt idx="981">
                  <c:v>0.35229166666666667</c:v>
                </c:pt>
                <c:pt idx="982">
                  <c:v>0.35230324074074071</c:v>
                </c:pt>
                <c:pt idx="983">
                  <c:v>0.3523148148148148</c:v>
                </c:pt>
                <c:pt idx="984">
                  <c:v>0.35232638888888884</c:v>
                </c:pt>
                <c:pt idx="985">
                  <c:v>0.35233796296296299</c:v>
                </c:pt>
                <c:pt idx="986">
                  <c:v>0.35234953703703703</c:v>
                </c:pt>
                <c:pt idx="987">
                  <c:v>0.35236111111111112</c:v>
                </c:pt>
                <c:pt idx="988">
                  <c:v>0.35237268518518516</c:v>
                </c:pt>
                <c:pt idx="989">
                  <c:v>0.35238425925925926</c:v>
                </c:pt>
                <c:pt idx="990">
                  <c:v>0.3523958333333333</c:v>
                </c:pt>
                <c:pt idx="991">
                  <c:v>0.35240740740740745</c:v>
                </c:pt>
                <c:pt idx="992">
                  <c:v>0.35241898148148149</c:v>
                </c:pt>
                <c:pt idx="993">
                  <c:v>0.35243055555555558</c:v>
                </c:pt>
                <c:pt idx="994">
                  <c:v>0.35244212962962962</c:v>
                </c:pt>
                <c:pt idx="995">
                  <c:v>0.35245370370370371</c:v>
                </c:pt>
                <c:pt idx="996">
                  <c:v>0.35246527777777775</c:v>
                </c:pt>
                <c:pt idx="997">
                  <c:v>0.3524768518518519</c:v>
                </c:pt>
                <c:pt idx="998">
                  <c:v>0.35248842592592594</c:v>
                </c:pt>
                <c:pt idx="999">
                  <c:v>0.35250000000000004</c:v>
                </c:pt>
                <c:pt idx="1000">
                  <c:v>0.35251157407407407</c:v>
                </c:pt>
                <c:pt idx="1001">
                  <c:v>0.35252314814814811</c:v>
                </c:pt>
                <c:pt idx="1002">
                  <c:v>0.35253472222222221</c:v>
                </c:pt>
                <c:pt idx="1003">
                  <c:v>0.35254629629629625</c:v>
                </c:pt>
                <c:pt idx="1004">
                  <c:v>0.3525578703703704</c:v>
                </c:pt>
                <c:pt idx="1005">
                  <c:v>0.35256944444444444</c:v>
                </c:pt>
                <c:pt idx="1006">
                  <c:v>0.35258101851851853</c:v>
                </c:pt>
                <c:pt idx="1007">
                  <c:v>0.35259259259259257</c:v>
                </c:pt>
                <c:pt idx="1008">
                  <c:v>0.35260416666666666</c:v>
                </c:pt>
                <c:pt idx="1009">
                  <c:v>0.3526157407407407</c:v>
                </c:pt>
                <c:pt idx="1010">
                  <c:v>0.35262731481481485</c:v>
                </c:pt>
                <c:pt idx="1011">
                  <c:v>0.35263888888888889</c:v>
                </c:pt>
                <c:pt idx="1012">
                  <c:v>0.35265046296296299</c:v>
                </c:pt>
                <c:pt idx="1013">
                  <c:v>0.35265046296296299</c:v>
                </c:pt>
                <c:pt idx="1014">
                  <c:v>0.35266203703703702</c:v>
                </c:pt>
                <c:pt idx="1015">
                  <c:v>0.35267361111111112</c:v>
                </c:pt>
                <c:pt idx="1016">
                  <c:v>0.35268518518518516</c:v>
                </c:pt>
                <c:pt idx="1017">
                  <c:v>0.35269675925925931</c:v>
                </c:pt>
                <c:pt idx="1018">
                  <c:v>0.35270833333333335</c:v>
                </c:pt>
                <c:pt idx="1019">
                  <c:v>0.35299768518518521</c:v>
                </c:pt>
                <c:pt idx="1020">
                  <c:v>0.35300925925925924</c:v>
                </c:pt>
                <c:pt idx="1021">
                  <c:v>0.35302083333333334</c:v>
                </c:pt>
                <c:pt idx="1022">
                  <c:v>0.35303240740740738</c:v>
                </c:pt>
                <c:pt idx="1023">
                  <c:v>0.35304398148148147</c:v>
                </c:pt>
                <c:pt idx="1024">
                  <c:v>0.35305555555555551</c:v>
                </c:pt>
                <c:pt idx="1025">
                  <c:v>0.35306712962962966</c:v>
                </c:pt>
                <c:pt idx="1026">
                  <c:v>0.3530787037037037</c:v>
                </c:pt>
                <c:pt idx="1027">
                  <c:v>0.35309027777777779</c:v>
                </c:pt>
                <c:pt idx="1028">
                  <c:v>0.35310185185185183</c:v>
                </c:pt>
                <c:pt idx="1029">
                  <c:v>0.35311342592592593</c:v>
                </c:pt>
                <c:pt idx="1030">
                  <c:v>0.35312499999999997</c:v>
                </c:pt>
                <c:pt idx="1031">
                  <c:v>0.35313657407407412</c:v>
                </c:pt>
                <c:pt idx="1032">
                  <c:v>0.35314814814814816</c:v>
                </c:pt>
                <c:pt idx="1033">
                  <c:v>0.35315972222222225</c:v>
                </c:pt>
                <c:pt idx="1034">
                  <c:v>0.35317129629629629</c:v>
                </c:pt>
                <c:pt idx="1035">
                  <c:v>0.35318287037037038</c:v>
                </c:pt>
                <c:pt idx="1036">
                  <c:v>0.35319444444444442</c:v>
                </c:pt>
                <c:pt idx="1037">
                  <c:v>0.35320601851851857</c:v>
                </c:pt>
                <c:pt idx="1038">
                  <c:v>0.35321759259259261</c:v>
                </c:pt>
                <c:pt idx="1039">
                  <c:v>0.35322916666666665</c:v>
                </c:pt>
                <c:pt idx="1040">
                  <c:v>0.35324074074074074</c:v>
                </c:pt>
                <c:pt idx="1041">
                  <c:v>0.35325231481481478</c:v>
                </c:pt>
                <c:pt idx="1042">
                  <c:v>0.35326388888888888</c:v>
                </c:pt>
                <c:pt idx="1043">
                  <c:v>0.35327546296296292</c:v>
                </c:pt>
                <c:pt idx="1044">
                  <c:v>0.35328703703703707</c:v>
                </c:pt>
                <c:pt idx="1045">
                  <c:v>0.3532986111111111</c:v>
                </c:pt>
                <c:pt idx="1046">
                  <c:v>0.3533101851851852</c:v>
                </c:pt>
                <c:pt idx="1047">
                  <c:v>0.35332175925925924</c:v>
                </c:pt>
                <c:pt idx="1048">
                  <c:v>0.35333333333333333</c:v>
                </c:pt>
                <c:pt idx="1049">
                  <c:v>0.35334490740740737</c:v>
                </c:pt>
                <c:pt idx="1050">
                  <c:v>0.35334490740740737</c:v>
                </c:pt>
                <c:pt idx="1051">
                  <c:v>0.35335648148148152</c:v>
                </c:pt>
                <c:pt idx="1052">
                  <c:v>0.35336805555555556</c:v>
                </c:pt>
                <c:pt idx="1053">
                  <c:v>0.35337962962962965</c:v>
                </c:pt>
                <c:pt idx="1054">
                  <c:v>0.35339120370370369</c:v>
                </c:pt>
                <c:pt idx="1055">
                  <c:v>0.35340277777777779</c:v>
                </c:pt>
                <c:pt idx="1056">
                  <c:v>0.35341435185185183</c:v>
                </c:pt>
                <c:pt idx="1057">
                  <c:v>0.35342592592592598</c:v>
                </c:pt>
                <c:pt idx="1058">
                  <c:v>0.35343750000000002</c:v>
                </c:pt>
                <c:pt idx="1059">
                  <c:v>0.35344907407407405</c:v>
                </c:pt>
                <c:pt idx="1060">
                  <c:v>0.35346064814814815</c:v>
                </c:pt>
                <c:pt idx="1061">
                  <c:v>0.35347222222222219</c:v>
                </c:pt>
                <c:pt idx="1062">
                  <c:v>0.35348379629629628</c:v>
                </c:pt>
                <c:pt idx="1063">
                  <c:v>0.35349537037037032</c:v>
                </c:pt>
                <c:pt idx="1064">
                  <c:v>0.35373842592592591</c:v>
                </c:pt>
                <c:pt idx="1065">
                  <c:v>0.35375000000000001</c:v>
                </c:pt>
                <c:pt idx="1066">
                  <c:v>0.35376157407407405</c:v>
                </c:pt>
                <c:pt idx="1067">
                  <c:v>0.35377314814814814</c:v>
                </c:pt>
                <c:pt idx="1068">
                  <c:v>0.35378472222222218</c:v>
                </c:pt>
                <c:pt idx="1069">
                  <c:v>0.35379629629629633</c:v>
                </c:pt>
                <c:pt idx="1070">
                  <c:v>0.35380787037037037</c:v>
                </c:pt>
                <c:pt idx="1071">
                  <c:v>0.35381944444444446</c:v>
                </c:pt>
                <c:pt idx="1072">
                  <c:v>0.3538310185185185</c:v>
                </c:pt>
                <c:pt idx="1073">
                  <c:v>0.3538310185185185</c:v>
                </c:pt>
                <c:pt idx="1074">
                  <c:v>0.3538425925925926</c:v>
                </c:pt>
                <c:pt idx="1075">
                  <c:v>0.35385416666666664</c:v>
                </c:pt>
                <c:pt idx="1076">
                  <c:v>0.35386574074074079</c:v>
                </c:pt>
                <c:pt idx="1077">
                  <c:v>0.35387731481481483</c:v>
                </c:pt>
                <c:pt idx="1078">
                  <c:v>0.35388888888888892</c:v>
                </c:pt>
                <c:pt idx="1079">
                  <c:v>0.35390046296296296</c:v>
                </c:pt>
                <c:pt idx="1080">
                  <c:v>0.35391203703703705</c:v>
                </c:pt>
                <c:pt idx="1081">
                  <c:v>0.35392361111111109</c:v>
                </c:pt>
                <c:pt idx="1082">
                  <c:v>0.35393518518518513</c:v>
                </c:pt>
                <c:pt idx="1083">
                  <c:v>0.35394675925925928</c:v>
                </c:pt>
                <c:pt idx="1084">
                  <c:v>0.35395833333333332</c:v>
                </c:pt>
                <c:pt idx="1085">
                  <c:v>0.35396990740740741</c:v>
                </c:pt>
                <c:pt idx="1086">
                  <c:v>0.35398148148148145</c:v>
                </c:pt>
                <c:pt idx="1087">
                  <c:v>0.35399305555555555</c:v>
                </c:pt>
                <c:pt idx="1088">
                  <c:v>0.35400462962962959</c:v>
                </c:pt>
                <c:pt idx="1089">
                  <c:v>0.35401620370370374</c:v>
                </c:pt>
                <c:pt idx="1090">
                  <c:v>0.35402777777777777</c:v>
                </c:pt>
                <c:pt idx="1091">
                  <c:v>0.35403935185185187</c:v>
                </c:pt>
                <c:pt idx="1092">
                  <c:v>0.35405092592592591</c:v>
                </c:pt>
                <c:pt idx="1093">
                  <c:v>0.3540625</c:v>
                </c:pt>
                <c:pt idx="1094">
                  <c:v>0.35407407407407404</c:v>
                </c:pt>
                <c:pt idx="1095">
                  <c:v>0.35408564814814819</c:v>
                </c:pt>
                <c:pt idx="1096">
                  <c:v>0.35409722222222223</c:v>
                </c:pt>
                <c:pt idx="1097">
                  <c:v>0.35410879629629632</c:v>
                </c:pt>
                <c:pt idx="1098">
                  <c:v>0.35412037037037036</c:v>
                </c:pt>
                <c:pt idx="1099">
                  <c:v>0.35413194444444446</c:v>
                </c:pt>
                <c:pt idx="1100">
                  <c:v>0.3541435185185185</c:v>
                </c:pt>
                <c:pt idx="1101">
                  <c:v>0.35415509259259265</c:v>
                </c:pt>
                <c:pt idx="1102">
                  <c:v>0.35416666666666669</c:v>
                </c:pt>
                <c:pt idx="1103">
                  <c:v>0.35417824074074072</c:v>
                </c:pt>
                <c:pt idx="1104">
                  <c:v>0.35418981481481482</c:v>
                </c:pt>
                <c:pt idx="1105">
                  <c:v>0.35420138888888886</c:v>
                </c:pt>
                <c:pt idx="1106">
                  <c:v>0.35421296296296295</c:v>
                </c:pt>
                <c:pt idx="1107">
                  <c:v>0.35422453703703699</c:v>
                </c:pt>
                <c:pt idx="1108">
                  <c:v>0.35449074074074072</c:v>
                </c:pt>
                <c:pt idx="1109">
                  <c:v>0.35450231481481481</c:v>
                </c:pt>
                <c:pt idx="1110">
                  <c:v>0.35451388888888885</c:v>
                </c:pt>
                <c:pt idx="1111">
                  <c:v>0.354525462962963</c:v>
                </c:pt>
                <c:pt idx="1112">
                  <c:v>0.35453703703703704</c:v>
                </c:pt>
                <c:pt idx="1113">
                  <c:v>0.35454861111111113</c:v>
                </c:pt>
                <c:pt idx="1114">
                  <c:v>0.35456018518518517</c:v>
                </c:pt>
                <c:pt idx="1115">
                  <c:v>0.35457175925925927</c:v>
                </c:pt>
                <c:pt idx="1116">
                  <c:v>0.35458333333333331</c:v>
                </c:pt>
                <c:pt idx="1117">
                  <c:v>0.35459490740740746</c:v>
                </c:pt>
                <c:pt idx="1118">
                  <c:v>0.35460648148148149</c:v>
                </c:pt>
                <c:pt idx="1119">
                  <c:v>0.35461805555555559</c:v>
                </c:pt>
                <c:pt idx="1120">
                  <c:v>0.35462962962962963</c:v>
                </c:pt>
                <c:pt idx="1121">
                  <c:v>0.35464120370370367</c:v>
                </c:pt>
                <c:pt idx="1122">
                  <c:v>0.35465277777777776</c:v>
                </c:pt>
                <c:pt idx="1123">
                  <c:v>0.3546643518518518</c:v>
                </c:pt>
                <c:pt idx="1124">
                  <c:v>0.35467592592592595</c:v>
                </c:pt>
                <c:pt idx="1125">
                  <c:v>0.35468749999999999</c:v>
                </c:pt>
                <c:pt idx="1126">
                  <c:v>0.35469907407407408</c:v>
                </c:pt>
                <c:pt idx="1127">
                  <c:v>0.35471064814814812</c:v>
                </c:pt>
                <c:pt idx="1128">
                  <c:v>0.35472222222222222</c:v>
                </c:pt>
                <c:pt idx="1129">
                  <c:v>0.35473379629629626</c:v>
                </c:pt>
                <c:pt idx="1130">
                  <c:v>0.35474537037037041</c:v>
                </c:pt>
                <c:pt idx="1131">
                  <c:v>0.35475694444444444</c:v>
                </c:pt>
                <c:pt idx="1132">
                  <c:v>0.35476851851851854</c:v>
                </c:pt>
                <c:pt idx="1133">
                  <c:v>0.35478009259259258</c:v>
                </c:pt>
                <c:pt idx="1134">
                  <c:v>0.35479166666666667</c:v>
                </c:pt>
                <c:pt idx="1135">
                  <c:v>0.35480324074074071</c:v>
                </c:pt>
                <c:pt idx="1136">
                  <c:v>0.35481481481481486</c:v>
                </c:pt>
                <c:pt idx="1137">
                  <c:v>0.3548263888888889</c:v>
                </c:pt>
                <c:pt idx="1138">
                  <c:v>0.35483796296296299</c:v>
                </c:pt>
                <c:pt idx="1139">
                  <c:v>0.35484953703703703</c:v>
                </c:pt>
                <c:pt idx="1140">
                  <c:v>0.35486111111111113</c:v>
                </c:pt>
                <c:pt idx="1141">
                  <c:v>0.35487268518518517</c:v>
                </c:pt>
                <c:pt idx="1142">
                  <c:v>0.35488425925925932</c:v>
                </c:pt>
                <c:pt idx="1143">
                  <c:v>0.35488425925925932</c:v>
                </c:pt>
                <c:pt idx="1144">
                  <c:v>0.35489583333333335</c:v>
                </c:pt>
                <c:pt idx="1145">
                  <c:v>0.35490740740740739</c:v>
                </c:pt>
                <c:pt idx="1146">
                  <c:v>0.35491898148148149</c:v>
                </c:pt>
                <c:pt idx="1147">
                  <c:v>0.35493055555555553</c:v>
                </c:pt>
                <c:pt idx="1148">
                  <c:v>0.35494212962962962</c:v>
                </c:pt>
                <c:pt idx="1149">
                  <c:v>0.35495370370370366</c:v>
                </c:pt>
                <c:pt idx="1150">
                  <c:v>0.35496527777777781</c:v>
                </c:pt>
                <c:pt idx="1151">
                  <c:v>0.35497685185185185</c:v>
                </c:pt>
                <c:pt idx="1152">
                  <c:v>0.35498842592592594</c:v>
                </c:pt>
                <c:pt idx="1153">
                  <c:v>0.35499999999999998</c:v>
                </c:pt>
                <c:pt idx="1154">
                  <c:v>0.35501157407407408</c:v>
                </c:pt>
                <c:pt idx="1155">
                  <c:v>0.35502314814814812</c:v>
                </c:pt>
                <c:pt idx="1156">
                  <c:v>0.35503472222222227</c:v>
                </c:pt>
                <c:pt idx="1157">
                  <c:v>0.3550462962962963</c:v>
                </c:pt>
                <c:pt idx="1158">
                  <c:v>0.35532407407407413</c:v>
                </c:pt>
                <c:pt idx="1159">
                  <c:v>0.35533564814814816</c:v>
                </c:pt>
                <c:pt idx="1160">
                  <c:v>0.3553472222222222</c:v>
                </c:pt>
                <c:pt idx="1161">
                  <c:v>0.3553587962962963</c:v>
                </c:pt>
                <c:pt idx="1162">
                  <c:v>0.35537037037037034</c:v>
                </c:pt>
                <c:pt idx="1163">
                  <c:v>0.35538194444444443</c:v>
                </c:pt>
                <c:pt idx="1164">
                  <c:v>0.35539351851851847</c:v>
                </c:pt>
                <c:pt idx="1165">
                  <c:v>0.35540509259259262</c:v>
                </c:pt>
                <c:pt idx="1166">
                  <c:v>0.35541666666666666</c:v>
                </c:pt>
                <c:pt idx="1167">
                  <c:v>0.35542824074074075</c:v>
                </c:pt>
                <c:pt idx="1168">
                  <c:v>0.35543981481481479</c:v>
                </c:pt>
                <c:pt idx="1169">
                  <c:v>0.35545138888888889</c:v>
                </c:pt>
                <c:pt idx="1170">
                  <c:v>0.35546296296296293</c:v>
                </c:pt>
                <c:pt idx="1171">
                  <c:v>0.35547453703703707</c:v>
                </c:pt>
                <c:pt idx="1172">
                  <c:v>0.35548611111111111</c:v>
                </c:pt>
                <c:pt idx="1173">
                  <c:v>0.35549768518518521</c:v>
                </c:pt>
                <c:pt idx="1174">
                  <c:v>0.35550925925925925</c:v>
                </c:pt>
                <c:pt idx="1175">
                  <c:v>0.35552083333333334</c:v>
                </c:pt>
                <c:pt idx="1176">
                  <c:v>0.35553240740740738</c:v>
                </c:pt>
                <c:pt idx="1177">
                  <c:v>0.35554398148148153</c:v>
                </c:pt>
                <c:pt idx="1178">
                  <c:v>0.35555555555555557</c:v>
                </c:pt>
                <c:pt idx="1179">
                  <c:v>0.35556712962962966</c:v>
                </c:pt>
                <c:pt idx="1180">
                  <c:v>0.35556712962962966</c:v>
                </c:pt>
                <c:pt idx="1181">
                  <c:v>0.3555787037037037</c:v>
                </c:pt>
                <c:pt idx="1182">
                  <c:v>0.35559027777777774</c:v>
                </c:pt>
                <c:pt idx="1183">
                  <c:v>0.35560185185185184</c:v>
                </c:pt>
                <c:pt idx="1184">
                  <c:v>0.35561342592592587</c:v>
                </c:pt>
                <c:pt idx="1185">
                  <c:v>0.35562500000000002</c:v>
                </c:pt>
                <c:pt idx="1186">
                  <c:v>0.35563657407407406</c:v>
                </c:pt>
                <c:pt idx="1187">
                  <c:v>0.35564814814814816</c:v>
                </c:pt>
                <c:pt idx="1188">
                  <c:v>0.3556597222222222</c:v>
                </c:pt>
                <c:pt idx="1189">
                  <c:v>0.35567129629629629</c:v>
                </c:pt>
                <c:pt idx="1190">
                  <c:v>0.35568287037037033</c:v>
                </c:pt>
                <c:pt idx="1191">
                  <c:v>0.35569444444444448</c:v>
                </c:pt>
                <c:pt idx="1192">
                  <c:v>0.35570601851851852</c:v>
                </c:pt>
                <c:pt idx="1193">
                  <c:v>0.35571759259259261</c:v>
                </c:pt>
                <c:pt idx="1194">
                  <c:v>0.35572916666666665</c:v>
                </c:pt>
                <c:pt idx="1195">
                  <c:v>0.35574074074074075</c:v>
                </c:pt>
                <c:pt idx="1196">
                  <c:v>0.35575231481481479</c:v>
                </c:pt>
                <c:pt idx="1197">
                  <c:v>0.35576388888888894</c:v>
                </c:pt>
                <c:pt idx="1198">
                  <c:v>0.35707175925925921</c:v>
                </c:pt>
                <c:pt idx="1199">
                  <c:v>0.35708333333333336</c:v>
                </c:pt>
                <c:pt idx="1200">
                  <c:v>0.3570949074074074</c:v>
                </c:pt>
                <c:pt idx="1201">
                  <c:v>0.3571064814814815</c:v>
                </c:pt>
                <c:pt idx="1202">
                  <c:v>0.35711805555555554</c:v>
                </c:pt>
                <c:pt idx="1203">
                  <c:v>0.35712962962962963</c:v>
                </c:pt>
                <c:pt idx="1204">
                  <c:v>0.35714120370370367</c:v>
                </c:pt>
                <c:pt idx="1205">
                  <c:v>0.35715277777777782</c:v>
                </c:pt>
                <c:pt idx="1206">
                  <c:v>0.35716435185185186</c:v>
                </c:pt>
                <c:pt idx="1207">
                  <c:v>0.35717592592592595</c:v>
                </c:pt>
                <c:pt idx="1208">
                  <c:v>0.35718749999999999</c:v>
                </c:pt>
                <c:pt idx="1209">
                  <c:v>0.35719907407407409</c:v>
                </c:pt>
                <c:pt idx="1210">
                  <c:v>0.35721064814814812</c:v>
                </c:pt>
                <c:pt idx="1211">
                  <c:v>0.35722222222222227</c:v>
                </c:pt>
                <c:pt idx="1212">
                  <c:v>0.35723379629629631</c:v>
                </c:pt>
                <c:pt idx="1213">
                  <c:v>0.35724537037037035</c:v>
                </c:pt>
                <c:pt idx="1214">
                  <c:v>0.35725694444444445</c:v>
                </c:pt>
                <c:pt idx="1215">
                  <c:v>0.35726851851851849</c:v>
                </c:pt>
                <c:pt idx="1216">
                  <c:v>0.35728009259259258</c:v>
                </c:pt>
                <c:pt idx="1217">
                  <c:v>0.35729166666666662</c:v>
                </c:pt>
                <c:pt idx="1218">
                  <c:v>0.35730324074074077</c:v>
                </c:pt>
                <c:pt idx="1219">
                  <c:v>0.35731481481481481</c:v>
                </c:pt>
                <c:pt idx="1220">
                  <c:v>0.3573263888888889</c:v>
                </c:pt>
                <c:pt idx="1221">
                  <c:v>0.35733796296296294</c:v>
                </c:pt>
                <c:pt idx="1222">
                  <c:v>0.35734953703703703</c:v>
                </c:pt>
                <c:pt idx="1223">
                  <c:v>0.35736111111111107</c:v>
                </c:pt>
                <c:pt idx="1224">
                  <c:v>0.35737268518518522</c:v>
                </c:pt>
                <c:pt idx="1225">
                  <c:v>0.35738425925925926</c:v>
                </c:pt>
                <c:pt idx="1226">
                  <c:v>0.35739583333333336</c:v>
                </c:pt>
                <c:pt idx="1227">
                  <c:v>0.3574074074074074</c:v>
                </c:pt>
                <c:pt idx="1228">
                  <c:v>0.35741898148148149</c:v>
                </c:pt>
                <c:pt idx="1229">
                  <c:v>0.35743055555555553</c:v>
                </c:pt>
                <c:pt idx="1230">
                  <c:v>0.35744212962962968</c:v>
                </c:pt>
                <c:pt idx="1231">
                  <c:v>0.35745370370370372</c:v>
                </c:pt>
                <c:pt idx="1232">
                  <c:v>0.35746527777777781</c:v>
                </c:pt>
                <c:pt idx="1233">
                  <c:v>0.35747685185185185</c:v>
                </c:pt>
                <c:pt idx="1234">
                  <c:v>0.35748842592592589</c:v>
                </c:pt>
                <c:pt idx="1235">
                  <c:v>0.35749999999999998</c:v>
                </c:pt>
                <c:pt idx="1236">
                  <c:v>0.35751157407407402</c:v>
                </c:pt>
                <c:pt idx="1237">
                  <c:v>0.35752314814814817</c:v>
                </c:pt>
                <c:pt idx="1238">
                  <c:v>0.35753472222222221</c:v>
                </c:pt>
                <c:pt idx="1239">
                  <c:v>0.35754629629629631</c:v>
                </c:pt>
                <c:pt idx="1240">
                  <c:v>0.35755787037037035</c:v>
                </c:pt>
                <c:pt idx="1241">
                  <c:v>0.35756944444444444</c:v>
                </c:pt>
                <c:pt idx="1242">
                  <c:v>0.35758101851851848</c:v>
                </c:pt>
                <c:pt idx="1243">
                  <c:v>0.35759259259259263</c:v>
                </c:pt>
                <c:pt idx="1244">
                  <c:v>0.35760416666666667</c:v>
                </c:pt>
                <c:pt idx="1245">
                  <c:v>0.35761574074074076</c:v>
                </c:pt>
                <c:pt idx="1246">
                  <c:v>0.3576273148148148</c:v>
                </c:pt>
                <c:pt idx="1247">
                  <c:v>0.3576388888888889</c:v>
                </c:pt>
                <c:pt idx="1248">
                  <c:v>0.35765046296296293</c:v>
                </c:pt>
                <c:pt idx="1249">
                  <c:v>0.35766203703703708</c:v>
                </c:pt>
                <c:pt idx="1250">
                  <c:v>0.35767361111111112</c:v>
                </c:pt>
                <c:pt idx="1251">
                  <c:v>0.35768518518518522</c:v>
                </c:pt>
                <c:pt idx="1252">
                  <c:v>0.35769675925925926</c:v>
                </c:pt>
                <c:pt idx="1253">
                  <c:v>0.35770833333333335</c:v>
                </c:pt>
                <c:pt idx="1254">
                  <c:v>0.35771990740740739</c:v>
                </c:pt>
                <c:pt idx="1255">
                  <c:v>0.35773148148148143</c:v>
                </c:pt>
                <c:pt idx="1256">
                  <c:v>0.35774305555555558</c:v>
                </c:pt>
                <c:pt idx="1257">
                  <c:v>0.35775462962962962</c:v>
                </c:pt>
                <c:pt idx="1258">
                  <c:v>0.35776620370370371</c:v>
                </c:pt>
                <c:pt idx="1259">
                  <c:v>0.35777777777777775</c:v>
                </c:pt>
                <c:pt idx="1260">
                  <c:v>0.35778935185185184</c:v>
                </c:pt>
                <c:pt idx="1261">
                  <c:v>0.35780092592592588</c:v>
                </c:pt>
                <c:pt idx="1262">
                  <c:v>0.35780092592592588</c:v>
                </c:pt>
              </c:numCache>
            </c:numRef>
          </c:xVal>
          <c:yVal>
            <c:numRef>
              <c:f>'Lab 5'!$F$2:$F$1264</c:f>
              <c:numCache>
                <c:formatCode>General</c:formatCode>
                <c:ptCount val="1263"/>
                <c:pt idx="0">
                  <c:v>865.66516000000001</c:v>
                </c:pt>
                <c:pt idx="1">
                  <c:v>865.64916000000005</c:v>
                </c:pt>
                <c:pt idx="2">
                  <c:v>865.64342999999997</c:v>
                </c:pt>
                <c:pt idx="3">
                  <c:v>865.64738999999997</c:v>
                </c:pt>
                <c:pt idx="4">
                  <c:v>865.63958000000002</c:v>
                </c:pt>
                <c:pt idx="5">
                  <c:v>865.64398000000006</c:v>
                </c:pt>
                <c:pt idx="6">
                  <c:v>865.65368000000001</c:v>
                </c:pt>
                <c:pt idx="7">
                  <c:v>865.64757999999995</c:v>
                </c:pt>
                <c:pt idx="8">
                  <c:v>865.63494000000003</c:v>
                </c:pt>
                <c:pt idx="9">
                  <c:v>865.64122999999995</c:v>
                </c:pt>
                <c:pt idx="10">
                  <c:v>865.64538000000005</c:v>
                </c:pt>
                <c:pt idx="11">
                  <c:v>865.64446999999996</c:v>
                </c:pt>
                <c:pt idx="12">
                  <c:v>865.62908000000004</c:v>
                </c:pt>
                <c:pt idx="13">
                  <c:v>865.65562999999997</c:v>
                </c:pt>
                <c:pt idx="14">
                  <c:v>865.64868000000001</c:v>
                </c:pt>
                <c:pt idx="15">
                  <c:v>865.63549</c:v>
                </c:pt>
                <c:pt idx="16">
                  <c:v>865.64453000000003</c:v>
                </c:pt>
                <c:pt idx="17">
                  <c:v>865.63250000000005</c:v>
                </c:pt>
                <c:pt idx="18">
                  <c:v>865.66241000000002</c:v>
                </c:pt>
                <c:pt idx="19">
                  <c:v>865.64544000000001</c:v>
                </c:pt>
                <c:pt idx="20">
                  <c:v>865.64793999999995</c:v>
                </c:pt>
                <c:pt idx="21">
                  <c:v>865.64171999999996</c:v>
                </c:pt>
                <c:pt idx="22">
                  <c:v>865.65075000000002</c:v>
                </c:pt>
                <c:pt idx="23">
                  <c:v>865.66345000000001</c:v>
                </c:pt>
                <c:pt idx="24">
                  <c:v>865.64062000000001</c:v>
                </c:pt>
                <c:pt idx="25">
                  <c:v>865.63256000000001</c:v>
                </c:pt>
                <c:pt idx="26">
                  <c:v>865.65923999999995</c:v>
                </c:pt>
                <c:pt idx="27">
                  <c:v>865.64946999999995</c:v>
                </c:pt>
                <c:pt idx="28">
                  <c:v>865.66814999999997</c:v>
                </c:pt>
                <c:pt idx="29">
                  <c:v>865.68535999999995</c:v>
                </c:pt>
                <c:pt idx="30">
                  <c:v>865.65990999999997</c:v>
                </c:pt>
                <c:pt idx="31">
                  <c:v>865.66093999999998</c:v>
                </c:pt>
                <c:pt idx="32">
                  <c:v>865.66156000000001</c:v>
                </c:pt>
                <c:pt idx="33">
                  <c:v>865.66467</c:v>
                </c:pt>
                <c:pt idx="34">
                  <c:v>865.65282999999999</c:v>
                </c:pt>
                <c:pt idx="35">
                  <c:v>865.64666</c:v>
                </c:pt>
                <c:pt idx="36">
                  <c:v>865.67718000000002</c:v>
                </c:pt>
                <c:pt idx="37">
                  <c:v>865.67114000000004</c:v>
                </c:pt>
                <c:pt idx="38">
                  <c:v>865.65746999999999</c:v>
                </c:pt>
                <c:pt idx="39">
                  <c:v>865.66008999999997</c:v>
                </c:pt>
                <c:pt idx="40">
                  <c:v>865.66008999999997</c:v>
                </c:pt>
                <c:pt idx="41">
                  <c:v>865.66130999999996</c:v>
                </c:pt>
                <c:pt idx="42">
                  <c:v>865.67272000000003</c:v>
                </c:pt>
                <c:pt idx="43">
                  <c:v>865.66876000000002</c:v>
                </c:pt>
                <c:pt idx="44">
                  <c:v>865.65770999999995</c:v>
                </c:pt>
                <c:pt idx="45">
                  <c:v>865.66357000000005</c:v>
                </c:pt>
                <c:pt idx="46">
                  <c:v>865.67912999999999</c:v>
                </c:pt>
                <c:pt idx="47">
                  <c:v>865.65819999999997</c:v>
                </c:pt>
                <c:pt idx="48">
                  <c:v>865.64709000000005</c:v>
                </c:pt>
                <c:pt idx="49">
                  <c:v>865.66723000000002</c:v>
                </c:pt>
                <c:pt idx="50">
                  <c:v>865.67132000000004</c:v>
                </c:pt>
                <c:pt idx="51">
                  <c:v>865.64526000000001</c:v>
                </c:pt>
                <c:pt idx="52">
                  <c:v>865.65324999999996</c:v>
                </c:pt>
                <c:pt idx="53">
                  <c:v>865.65251999999998</c:v>
                </c:pt>
                <c:pt idx="54">
                  <c:v>865.66801999999996</c:v>
                </c:pt>
                <c:pt idx="55">
                  <c:v>865.65306999999996</c:v>
                </c:pt>
                <c:pt idx="56">
                  <c:v>865.65588000000002</c:v>
                </c:pt>
                <c:pt idx="57">
                  <c:v>865.65855999999997</c:v>
                </c:pt>
                <c:pt idx="58">
                  <c:v>865.58221000000003</c:v>
                </c:pt>
                <c:pt idx="59">
                  <c:v>865.58421999999996</c:v>
                </c:pt>
                <c:pt idx="60">
                  <c:v>865.57641000000001</c:v>
                </c:pt>
                <c:pt idx="61">
                  <c:v>865.58361000000002</c:v>
                </c:pt>
                <c:pt idx="62">
                  <c:v>865.59673999999995</c:v>
                </c:pt>
                <c:pt idx="63">
                  <c:v>865.57586000000003</c:v>
                </c:pt>
                <c:pt idx="64">
                  <c:v>865.58685000000003</c:v>
                </c:pt>
                <c:pt idx="65">
                  <c:v>865.59898999999996</c:v>
                </c:pt>
                <c:pt idx="66">
                  <c:v>865.60522000000003</c:v>
                </c:pt>
                <c:pt idx="67">
                  <c:v>865.57884999999999</c:v>
                </c:pt>
                <c:pt idx="68">
                  <c:v>865.59393</c:v>
                </c:pt>
                <c:pt idx="69">
                  <c:v>865.58154000000002</c:v>
                </c:pt>
                <c:pt idx="70">
                  <c:v>865.57934</c:v>
                </c:pt>
                <c:pt idx="71">
                  <c:v>865.55560000000003</c:v>
                </c:pt>
                <c:pt idx="72">
                  <c:v>865.55809999999997</c:v>
                </c:pt>
                <c:pt idx="73">
                  <c:v>865.56548999999995</c:v>
                </c:pt>
                <c:pt idx="74">
                  <c:v>865.56224999999995</c:v>
                </c:pt>
                <c:pt idx="75">
                  <c:v>865.56384000000003</c:v>
                </c:pt>
                <c:pt idx="76">
                  <c:v>865.53814</c:v>
                </c:pt>
                <c:pt idx="77">
                  <c:v>865.57055000000003</c:v>
                </c:pt>
                <c:pt idx="78">
                  <c:v>865.56218999999999</c:v>
                </c:pt>
                <c:pt idx="79">
                  <c:v>865.65643</c:v>
                </c:pt>
                <c:pt idx="80">
                  <c:v>865.64305999999999</c:v>
                </c:pt>
                <c:pt idx="81">
                  <c:v>865.62615000000005</c:v>
                </c:pt>
                <c:pt idx="82">
                  <c:v>865.65124000000003</c:v>
                </c:pt>
                <c:pt idx="83">
                  <c:v>865.65819999999997</c:v>
                </c:pt>
                <c:pt idx="84">
                  <c:v>865.64751999999999</c:v>
                </c:pt>
                <c:pt idx="85">
                  <c:v>865.67223999999999</c:v>
                </c:pt>
                <c:pt idx="86">
                  <c:v>865.62994000000003</c:v>
                </c:pt>
                <c:pt idx="87">
                  <c:v>865.68102999999996</c:v>
                </c:pt>
                <c:pt idx="88">
                  <c:v>865.67912999999999</c:v>
                </c:pt>
                <c:pt idx="89">
                  <c:v>865.64526000000001</c:v>
                </c:pt>
                <c:pt idx="90">
                  <c:v>865.65782999999999</c:v>
                </c:pt>
                <c:pt idx="91">
                  <c:v>865.65251999999998</c:v>
                </c:pt>
                <c:pt idx="92">
                  <c:v>865.64709000000005</c:v>
                </c:pt>
                <c:pt idx="93">
                  <c:v>865.66539999999998</c:v>
                </c:pt>
                <c:pt idx="94">
                  <c:v>865.65599999999995</c:v>
                </c:pt>
                <c:pt idx="95">
                  <c:v>865.66570999999999</c:v>
                </c:pt>
                <c:pt idx="96">
                  <c:v>865.66101000000003</c:v>
                </c:pt>
                <c:pt idx="97">
                  <c:v>865.66435999999999</c:v>
                </c:pt>
                <c:pt idx="98">
                  <c:v>865.66216999999995</c:v>
                </c:pt>
                <c:pt idx="99">
                  <c:v>865.65673000000004</c:v>
                </c:pt>
                <c:pt idx="100">
                  <c:v>865.6585</c:v>
                </c:pt>
                <c:pt idx="101">
                  <c:v>865.64378999999997</c:v>
                </c:pt>
                <c:pt idx="102">
                  <c:v>865.65466000000004</c:v>
                </c:pt>
                <c:pt idx="103">
                  <c:v>865.66638</c:v>
                </c:pt>
                <c:pt idx="104">
                  <c:v>865.64367000000004</c:v>
                </c:pt>
                <c:pt idx="105">
                  <c:v>865.67028000000005</c:v>
                </c:pt>
                <c:pt idx="106">
                  <c:v>865.67296999999996</c:v>
                </c:pt>
                <c:pt idx="107">
                  <c:v>865.64251000000002</c:v>
                </c:pt>
                <c:pt idx="108">
                  <c:v>865.62719000000004</c:v>
                </c:pt>
                <c:pt idx="109">
                  <c:v>865.64531999999997</c:v>
                </c:pt>
                <c:pt idx="110">
                  <c:v>865.64782000000002</c:v>
                </c:pt>
                <c:pt idx="111">
                  <c:v>865.64819</c:v>
                </c:pt>
                <c:pt idx="112">
                  <c:v>865.67192999999997</c:v>
                </c:pt>
                <c:pt idx="113">
                  <c:v>865.65570000000002</c:v>
                </c:pt>
                <c:pt idx="114">
                  <c:v>865.66357000000005</c:v>
                </c:pt>
                <c:pt idx="115">
                  <c:v>865.63829999999996</c:v>
                </c:pt>
                <c:pt idx="116">
                  <c:v>865.67181000000005</c:v>
                </c:pt>
                <c:pt idx="117">
                  <c:v>865.62426000000005</c:v>
                </c:pt>
                <c:pt idx="118">
                  <c:v>865.65593999999999</c:v>
                </c:pt>
                <c:pt idx="119">
                  <c:v>865.67858000000001</c:v>
                </c:pt>
                <c:pt idx="120">
                  <c:v>865.68627000000004</c:v>
                </c:pt>
                <c:pt idx="121">
                  <c:v>865.65031999999997</c:v>
                </c:pt>
                <c:pt idx="122">
                  <c:v>865.64238999999998</c:v>
                </c:pt>
                <c:pt idx="123">
                  <c:v>865.64720999999997</c:v>
                </c:pt>
                <c:pt idx="124">
                  <c:v>865.65454</c:v>
                </c:pt>
                <c:pt idx="125">
                  <c:v>865.65764999999999</c:v>
                </c:pt>
                <c:pt idx="126">
                  <c:v>865.63134000000002</c:v>
                </c:pt>
                <c:pt idx="127">
                  <c:v>865.64842999999996</c:v>
                </c:pt>
                <c:pt idx="128">
                  <c:v>865.62341000000004</c:v>
                </c:pt>
                <c:pt idx="129">
                  <c:v>865.65764999999999</c:v>
                </c:pt>
                <c:pt idx="130">
                  <c:v>865.64116999999999</c:v>
                </c:pt>
                <c:pt idx="131">
                  <c:v>865.63225999999997</c:v>
                </c:pt>
                <c:pt idx="132">
                  <c:v>865.64476999999999</c:v>
                </c:pt>
                <c:pt idx="133">
                  <c:v>865.63836000000003</c:v>
                </c:pt>
                <c:pt idx="134">
                  <c:v>865.64031</c:v>
                </c:pt>
                <c:pt idx="135">
                  <c:v>865.62890000000004</c:v>
                </c:pt>
                <c:pt idx="136">
                  <c:v>865.63403000000005</c:v>
                </c:pt>
                <c:pt idx="137">
                  <c:v>865.63499999999999</c:v>
                </c:pt>
                <c:pt idx="138">
                  <c:v>865.64842999999996</c:v>
                </c:pt>
                <c:pt idx="139">
                  <c:v>865.63256000000001</c:v>
                </c:pt>
                <c:pt idx="140">
                  <c:v>865.63085000000001</c:v>
                </c:pt>
                <c:pt idx="141">
                  <c:v>865.66296</c:v>
                </c:pt>
                <c:pt idx="142">
                  <c:v>865.67400999999995</c:v>
                </c:pt>
                <c:pt idx="143">
                  <c:v>865.66423999999995</c:v>
                </c:pt>
                <c:pt idx="144">
                  <c:v>865.65257999999994</c:v>
                </c:pt>
                <c:pt idx="145">
                  <c:v>865.64453000000003</c:v>
                </c:pt>
                <c:pt idx="146">
                  <c:v>865.62414000000001</c:v>
                </c:pt>
                <c:pt idx="147">
                  <c:v>865.65069000000005</c:v>
                </c:pt>
                <c:pt idx="148">
                  <c:v>865.6499</c:v>
                </c:pt>
                <c:pt idx="149">
                  <c:v>865.62676999999996</c:v>
                </c:pt>
                <c:pt idx="150">
                  <c:v>865.65295000000003</c:v>
                </c:pt>
                <c:pt idx="151">
                  <c:v>865.65288999999996</c:v>
                </c:pt>
                <c:pt idx="152">
                  <c:v>865.62445000000002</c:v>
                </c:pt>
                <c:pt idx="153">
                  <c:v>865.63610000000006</c:v>
                </c:pt>
                <c:pt idx="154">
                  <c:v>865.63696000000004</c:v>
                </c:pt>
                <c:pt idx="155">
                  <c:v>865.65324999999996</c:v>
                </c:pt>
                <c:pt idx="156">
                  <c:v>865.63616000000002</c:v>
                </c:pt>
                <c:pt idx="157">
                  <c:v>865.63940000000002</c:v>
                </c:pt>
                <c:pt idx="158">
                  <c:v>865.63818000000003</c:v>
                </c:pt>
                <c:pt idx="159">
                  <c:v>865.63261999999997</c:v>
                </c:pt>
                <c:pt idx="160">
                  <c:v>865.64311999999995</c:v>
                </c:pt>
                <c:pt idx="161">
                  <c:v>865.64764000000002</c:v>
                </c:pt>
                <c:pt idx="162">
                  <c:v>865.64098999999999</c:v>
                </c:pt>
                <c:pt idx="163">
                  <c:v>865.64793999999995</c:v>
                </c:pt>
                <c:pt idx="164">
                  <c:v>865.62860000000001</c:v>
                </c:pt>
                <c:pt idx="165">
                  <c:v>865.64538000000005</c:v>
                </c:pt>
                <c:pt idx="166">
                  <c:v>865.62750000000005</c:v>
                </c:pt>
                <c:pt idx="167">
                  <c:v>865.64233000000002</c:v>
                </c:pt>
                <c:pt idx="168">
                  <c:v>865.64331000000004</c:v>
                </c:pt>
                <c:pt idx="169">
                  <c:v>865.64862000000005</c:v>
                </c:pt>
                <c:pt idx="170">
                  <c:v>865.6499</c:v>
                </c:pt>
                <c:pt idx="171">
                  <c:v>865.64184</c:v>
                </c:pt>
                <c:pt idx="172">
                  <c:v>865.63469999999995</c:v>
                </c:pt>
                <c:pt idx="173">
                  <c:v>865.63134000000002</c:v>
                </c:pt>
                <c:pt idx="174">
                  <c:v>865.64282000000003</c:v>
                </c:pt>
                <c:pt idx="175">
                  <c:v>865.65570000000002</c:v>
                </c:pt>
                <c:pt idx="176">
                  <c:v>865.65930000000003</c:v>
                </c:pt>
                <c:pt idx="177">
                  <c:v>865.65264000000002</c:v>
                </c:pt>
                <c:pt idx="178">
                  <c:v>865.64598999999998</c:v>
                </c:pt>
                <c:pt idx="179">
                  <c:v>865.66814999999997</c:v>
                </c:pt>
                <c:pt idx="180">
                  <c:v>865.67192999999997</c:v>
                </c:pt>
                <c:pt idx="181">
                  <c:v>865.65087000000005</c:v>
                </c:pt>
                <c:pt idx="182">
                  <c:v>865.66319999999996</c:v>
                </c:pt>
                <c:pt idx="183">
                  <c:v>865.63891000000001</c:v>
                </c:pt>
                <c:pt idx="184">
                  <c:v>865.65337999999997</c:v>
                </c:pt>
                <c:pt idx="185">
                  <c:v>865.65337999999997</c:v>
                </c:pt>
                <c:pt idx="186">
                  <c:v>865.66857000000005</c:v>
                </c:pt>
                <c:pt idx="187">
                  <c:v>865.67376000000002</c:v>
                </c:pt>
                <c:pt idx="188">
                  <c:v>865.66070000000002</c:v>
                </c:pt>
                <c:pt idx="189">
                  <c:v>865.67578000000003</c:v>
                </c:pt>
                <c:pt idx="190">
                  <c:v>865.64977999999996</c:v>
                </c:pt>
                <c:pt idx="191">
                  <c:v>865.66412000000003</c:v>
                </c:pt>
                <c:pt idx="192">
                  <c:v>865.66008999999997</c:v>
                </c:pt>
                <c:pt idx="193">
                  <c:v>865.64471000000003</c:v>
                </c:pt>
                <c:pt idx="194">
                  <c:v>865.67931999999996</c:v>
                </c:pt>
                <c:pt idx="195">
                  <c:v>865.65446999999995</c:v>
                </c:pt>
                <c:pt idx="196">
                  <c:v>865.65099999999995</c:v>
                </c:pt>
                <c:pt idx="197">
                  <c:v>865.65306999999996</c:v>
                </c:pt>
                <c:pt idx="198">
                  <c:v>865.66033000000004</c:v>
                </c:pt>
                <c:pt idx="199">
                  <c:v>865.67523000000006</c:v>
                </c:pt>
                <c:pt idx="200">
                  <c:v>865.65759000000003</c:v>
                </c:pt>
                <c:pt idx="201">
                  <c:v>865.67412999999999</c:v>
                </c:pt>
                <c:pt idx="202">
                  <c:v>865.65435000000002</c:v>
                </c:pt>
                <c:pt idx="203">
                  <c:v>865.67272000000003</c:v>
                </c:pt>
                <c:pt idx="204">
                  <c:v>865.66008999999997</c:v>
                </c:pt>
                <c:pt idx="205">
                  <c:v>865.66070000000002</c:v>
                </c:pt>
                <c:pt idx="206">
                  <c:v>865.65228000000002</c:v>
                </c:pt>
                <c:pt idx="207">
                  <c:v>865.65923999999995</c:v>
                </c:pt>
                <c:pt idx="208">
                  <c:v>865.66130999999996</c:v>
                </c:pt>
                <c:pt idx="209">
                  <c:v>865.65764999999999</c:v>
                </c:pt>
                <c:pt idx="210">
                  <c:v>865.6499</c:v>
                </c:pt>
                <c:pt idx="211">
                  <c:v>865.65161000000001</c:v>
                </c:pt>
                <c:pt idx="212">
                  <c:v>865.63458000000003</c:v>
                </c:pt>
                <c:pt idx="213">
                  <c:v>865.67607999999996</c:v>
                </c:pt>
                <c:pt idx="214">
                  <c:v>865.66192000000001</c:v>
                </c:pt>
                <c:pt idx="215">
                  <c:v>865.64391999999998</c:v>
                </c:pt>
                <c:pt idx="216">
                  <c:v>865.66216999999995</c:v>
                </c:pt>
                <c:pt idx="217">
                  <c:v>865.66186000000005</c:v>
                </c:pt>
                <c:pt idx="218">
                  <c:v>865.64964999999995</c:v>
                </c:pt>
                <c:pt idx="219">
                  <c:v>865.63256000000001</c:v>
                </c:pt>
                <c:pt idx="220">
                  <c:v>865.65404999999998</c:v>
                </c:pt>
                <c:pt idx="221">
                  <c:v>865.63951999999995</c:v>
                </c:pt>
                <c:pt idx="222">
                  <c:v>865.64238999999998</c:v>
                </c:pt>
                <c:pt idx="223">
                  <c:v>865.63634999999999</c:v>
                </c:pt>
                <c:pt idx="224">
                  <c:v>865.63336000000004</c:v>
                </c:pt>
                <c:pt idx="225">
                  <c:v>865.62450999999999</c:v>
                </c:pt>
                <c:pt idx="226">
                  <c:v>865.64684999999997</c:v>
                </c:pt>
                <c:pt idx="227">
                  <c:v>865.63054999999997</c:v>
                </c:pt>
                <c:pt idx="228">
                  <c:v>865.63818000000003</c:v>
                </c:pt>
                <c:pt idx="229">
                  <c:v>865.64331000000004</c:v>
                </c:pt>
                <c:pt idx="230">
                  <c:v>865.63707999999997</c:v>
                </c:pt>
                <c:pt idx="231">
                  <c:v>865.66747999999995</c:v>
                </c:pt>
                <c:pt idx="232">
                  <c:v>865.66528000000005</c:v>
                </c:pt>
                <c:pt idx="233">
                  <c:v>865.65008</c:v>
                </c:pt>
                <c:pt idx="234">
                  <c:v>865.62927000000002</c:v>
                </c:pt>
                <c:pt idx="235">
                  <c:v>865.63054999999997</c:v>
                </c:pt>
                <c:pt idx="236">
                  <c:v>865.63280999999995</c:v>
                </c:pt>
                <c:pt idx="237">
                  <c:v>865.64757999999995</c:v>
                </c:pt>
                <c:pt idx="238">
                  <c:v>865.63640999999996</c:v>
                </c:pt>
                <c:pt idx="239">
                  <c:v>865.65002000000004</c:v>
                </c:pt>
                <c:pt idx="240">
                  <c:v>865.64684999999997</c:v>
                </c:pt>
                <c:pt idx="241">
                  <c:v>865.63158999999996</c:v>
                </c:pt>
                <c:pt idx="242">
                  <c:v>865.64098999999999</c:v>
                </c:pt>
                <c:pt idx="243">
                  <c:v>865.63342</c:v>
                </c:pt>
                <c:pt idx="244">
                  <c:v>865.63696000000004</c:v>
                </c:pt>
                <c:pt idx="245">
                  <c:v>865.65020000000004</c:v>
                </c:pt>
                <c:pt idx="246">
                  <c:v>865.62108999999998</c:v>
                </c:pt>
                <c:pt idx="247">
                  <c:v>865.64709000000005</c:v>
                </c:pt>
                <c:pt idx="248">
                  <c:v>865.63469999999995</c:v>
                </c:pt>
                <c:pt idx="249">
                  <c:v>865.63634999999999</c:v>
                </c:pt>
                <c:pt idx="250">
                  <c:v>865.64709000000005</c:v>
                </c:pt>
                <c:pt idx="251">
                  <c:v>865.64373000000001</c:v>
                </c:pt>
                <c:pt idx="252">
                  <c:v>865.65295000000003</c:v>
                </c:pt>
                <c:pt idx="253">
                  <c:v>865.65533000000005</c:v>
                </c:pt>
                <c:pt idx="254">
                  <c:v>865.66008999999997</c:v>
                </c:pt>
                <c:pt idx="255">
                  <c:v>865.65209000000004</c:v>
                </c:pt>
                <c:pt idx="256">
                  <c:v>865.63610000000006</c:v>
                </c:pt>
                <c:pt idx="257">
                  <c:v>865.61699999999996</c:v>
                </c:pt>
                <c:pt idx="258">
                  <c:v>865.63860999999997</c:v>
                </c:pt>
                <c:pt idx="259">
                  <c:v>865.64508000000001</c:v>
                </c:pt>
                <c:pt idx="260">
                  <c:v>865.63787000000002</c:v>
                </c:pt>
                <c:pt idx="261">
                  <c:v>865.64398000000006</c:v>
                </c:pt>
                <c:pt idx="262">
                  <c:v>865.61888999999996</c:v>
                </c:pt>
                <c:pt idx="263">
                  <c:v>865.61162999999999</c:v>
                </c:pt>
                <c:pt idx="264">
                  <c:v>865.64984000000004</c:v>
                </c:pt>
                <c:pt idx="265">
                  <c:v>865.62445000000002</c:v>
                </c:pt>
                <c:pt idx="266">
                  <c:v>865.64787999999999</c:v>
                </c:pt>
                <c:pt idx="267">
                  <c:v>865.60388</c:v>
                </c:pt>
                <c:pt idx="268">
                  <c:v>865.65179000000001</c:v>
                </c:pt>
                <c:pt idx="269">
                  <c:v>865.64819</c:v>
                </c:pt>
                <c:pt idx="270">
                  <c:v>865.64287999999999</c:v>
                </c:pt>
                <c:pt idx="271">
                  <c:v>865.63670999999999</c:v>
                </c:pt>
                <c:pt idx="272">
                  <c:v>865.63567999999998</c:v>
                </c:pt>
                <c:pt idx="273">
                  <c:v>865.63207999999997</c:v>
                </c:pt>
                <c:pt idx="274">
                  <c:v>865.63481999999999</c:v>
                </c:pt>
                <c:pt idx="275">
                  <c:v>865.64904000000001</c:v>
                </c:pt>
                <c:pt idx="276">
                  <c:v>865.64373000000001</c:v>
                </c:pt>
                <c:pt idx="277">
                  <c:v>865.63751000000002</c:v>
                </c:pt>
                <c:pt idx="278">
                  <c:v>865.65521000000001</c:v>
                </c:pt>
                <c:pt idx="279">
                  <c:v>865.63989000000004</c:v>
                </c:pt>
                <c:pt idx="280">
                  <c:v>865.64256999999998</c:v>
                </c:pt>
                <c:pt idx="281">
                  <c:v>865.65355999999997</c:v>
                </c:pt>
                <c:pt idx="282">
                  <c:v>865.63396999999998</c:v>
                </c:pt>
                <c:pt idx="283">
                  <c:v>865.64508000000001</c:v>
                </c:pt>
                <c:pt idx="284">
                  <c:v>865.63158999999996</c:v>
                </c:pt>
                <c:pt idx="285">
                  <c:v>865.64342999999997</c:v>
                </c:pt>
                <c:pt idx="286">
                  <c:v>865.63549</c:v>
                </c:pt>
                <c:pt idx="287">
                  <c:v>865.65288999999996</c:v>
                </c:pt>
                <c:pt idx="288">
                  <c:v>865.65209000000004</c:v>
                </c:pt>
                <c:pt idx="289">
                  <c:v>865.64337</c:v>
                </c:pt>
                <c:pt idx="290">
                  <c:v>865.64134999999999</c:v>
                </c:pt>
                <c:pt idx="291">
                  <c:v>865.64263000000005</c:v>
                </c:pt>
                <c:pt idx="292">
                  <c:v>865.62828999999999</c:v>
                </c:pt>
                <c:pt idx="293">
                  <c:v>865.63421000000005</c:v>
                </c:pt>
                <c:pt idx="294">
                  <c:v>865.63725999999997</c:v>
                </c:pt>
                <c:pt idx="295">
                  <c:v>865.61505</c:v>
                </c:pt>
                <c:pt idx="296">
                  <c:v>865.64416000000006</c:v>
                </c:pt>
                <c:pt idx="297">
                  <c:v>865.64526000000001</c:v>
                </c:pt>
                <c:pt idx="298">
                  <c:v>865.63171</c:v>
                </c:pt>
                <c:pt idx="299">
                  <c:v>865.62994000000003</c:v>
                </c:pt>
                <c:pt idx="300">
                  <c:v>865.62297999999998</c:v>
                </c:pt>
                <c:pt idx="301">
                  <c:v>865.63458000000003</c:v>
                </c:pt>
                <c:pt idx="302">
                  <c:v>865.62036000000001</c:v>
                </c:pt>
                <c:pt idx="303">
                  <c:v>865.61644999999999</c:v>
                </c:pt>
                <c:pt idx="304">
                  <c:v>865.61828000000003</c:v>
                </c:pt>
                <c:pt idx="305">
                  <c:v>865.62689</c:v>
                </c:pt>
                <c:pt idx="306">
                  <c:v>865.63031000000001</c:v>
                </c:pt>
                <c:pt idx="307">
                  <c:v>865.61839999999995</c:v>
                </c:pt>
                <c:pt idx="308">
                  <c:v>865.61595999999997</c:v>
                </c:pt>
                <c:pt idx="309">
                  <c:v>865.63732000000005</c:v>
                </c:pt>
                <c:pt idx="310">
                  <c:v>865.62090999999998</c:v>
                </c:pt>
                <c:pt idx="311">
                  <c:v>865.63580000000002</c:v>
                </c:pt>
                <c:pt idx="312">
                  <c:v>865.64373000000001</c:v>
                </c:pt>
                <c:pt idx="313">
                  <c:v>865.64080000000001</c:v>
                </c:pt>
                <c:pt idx="314">
                  <c:v>865.63536999999997</c:v>
                </c:pt>
                <c:pt idx="315">
                  <c:v>865.62689</c:v>
                </c:pt>
                <c:pt idx="316">
                  <c:v>865.63385000000005</c:v>
                </c:pt>
                <c:pt idx="317">
                  <c:v>865.60991999999999</c:v>
                </c:pt>
                <c:pt idx="318">
                  <c:v>865.62810999999999</c:v>
                </c:pt>
                <c:pt idx="319">
                  <c:v>865.63079000000005</c:v>
                </c:pt>
                <c:pt idx="320">
                  <c:v>865.64378999999997</c:v>
                </c:pt>
                <c:pt idx="321">
                  <c:v>865.62639999999999</c:v>
                </c:pt>
                <c:pt idx="322">
                  <c:v>865.63873000000001</c:v>
                </c:pt>
                <c:pt idx="323">
                  <c:v>865.62248999999997</c:v>
                </c:pt>
                <c:pt idx="324">
                  <c:v>865.63385000000005</c:v>
                </c:pt>
                <c:pt idx="325">
                  <c:v>865.62492999999995</c:v>
                </c:pt>
                <c:pt idx="326">
                  <c:v>865.62144999999998</c:v>
                </c:pt>
                <c:pt idx="327">
                  <c:v>865.61737000000005</c:v>
                </c:pt>
                <c:pt idx="328">
                  <c:v>865.61248000000001</c:v>
                </c:pt>
                <c:pt idx="329">
                  <c:v>865.61364000000003</c:v>
                </c:pt>
                <c:pt idx="330">
                  <c:v>865.62194</c:v>
                </c:pt>
                <c:pt idx="331">
                  <c:v>865.62267999999995</c:v>
                </c:pt>
                <c:pt idx="332">
                  <c:v>865.61992999999995</c:v>
                </c:pt>
                <c:pt idx="333">
                  <c:v>865.62054000000001</c:v>
                </c:pt>
                <c:pt idx="334">
                  <c:v>865.62329</c:v>
                </c:pt>
                <c:pt idx="335">
                  <c:v>865.60997999999995</c:v>
                </c:pt>
                <c:pt idx="336">
                  <c:v>865.62719000000004</c:v>
                </c:pt>
                <c:pt idx="337">
                  <c:v>865.60369000000003</c:v>
                </c:pt>
                <c:pt idx="338">
                  <c:v>865.61572000000001</c:v>
                </c:pt>
                <c:pt idx="339">
                  <c:v>865.61126000000002</c:v>
                </c:pt>
                <c:pt idx="340">
                  <c:v>865.61694</c:v>
                </c:pt>
                <c:pt idx="341">
                  <c:v>865.61028999999996</c:v>
                </c:pt>
                <c:pt idx="342">
                  <c:v>865.63031000000001</c:v>
                </c:pt>
                <c:pt idx="343">
                  <c:v>865.62468999999999</c:v>
                </c:pt>
                <c:pt idx="344">
                  <c:v>865.64184</c:v>
                </c:pt>
                <c:pt idx="345">
                  <c:v>865.61053000000004</c:v>
                </c:pt>
                <c:pt idx="346">
                  <c:v>865.62297999999998</c:v>
                </c:pt>
                <c:pt idx="347">
                  <c:v>865.60802999999999</c:v>
                </c:pt>
                <c:pt idx="348">
                  <c:v>865.61595999999997</c:v>
                </c:pt>
                <c:pt idx="349">
                  <c:v>865.63220000000001</c:v>
                </c:pt>
                <c:pt idx="350">
                  <c:v>865.63427000000001</c:v>
                </c:pt>
                <c:pt idx="351">
                  <c:v>865.62437999999997</c:v>
                </c:pt>
                <c:pt idx="352">
                  <c:v>865.61992999999995</c:v>
                </c:pt>
                <c:pt idx="353">
                  <c:v>865.63531</c:v>
                </c:pt>
                <c:pt idx="354">
                  <c:v>865.61662999999999</c:v>
                </c:pt>
                <c:pt idx="355">
                  <c:v>865.63567999999998</c:v>
                </c:pt>
                <c:pt idx="356">
                  <c:v>865.63329999999996</c:v>
                </c:pt>
                <c:pt idx="357">
                  <c:v>865.64251000000002</c:v>
                </c:pt>
                <c:pt idx="358">
                  <c:v>865.62719000000004</c:v>
                </c:pt>
                <c:pt idx="359">
                  <c:v>865.64391999999998</c:v>
                </c:pt>
                <c:pt idx="360">
                  <c:v>865.65515000000005</c:v>
                </c:pt>
                <c:pt idx="361">
                  <c:v>865.64891999999998</c:v>
                </c:pt>
                <c:pt idx="362">
                  <c:v>865.61914000000002</c:v>
                </c:pt>
                <c:pt idx="363">
                  <c:v>865.62445000000002</c:v>
                </c:pt>
                <c:pt idx="364">
                  <c:v>865.63414999999998</c:v>
                </c:pt>
                <c:pt idx="365">
                  <c:v>865.62890000000004</c:v>
                </c:pt>
                <c:pt idx="366">
                  <c:v>865.625</c:v>
                </c:pt>
                <c:pt idx="367">
                  <c:v>865.65228000000002</c:v>
                </c:pt>
                <c:pt idx="368">
                  <c:v>865.61375999999996</c:v>
                </c:pt>
                <c:pt idx="369">
                  <c:v>865.65679</c:v>
                </c:pt>
                <c:pt idx="370">
                  <c:v>865.64331000000004</c:v>
                </c:pt>
                <c:pt idx="371">
                  <c:v>865.64305999999999</c:v>
                </c:pt>
                <c:pt idx="372">
                  <c:v>865.63421000000005</c:v>
                </c:pt>
                <c:pt idx="373">
                  <c:v>865.62963000000002</c:v>
                </c:pt>
                <c:pt idx="374">
                  <c:v>865.65533000000005</c:v>
                </c:pt>
                <c:pt idx="375">
                  <c:v>865.66008999999997</c:v>
                </c:pt>
                <c:pt idx="376">
                  <c:v>865.62103000000002</c:v>
                </c:pt>
                <c:pt idx="377">
                  <c:v>865.63365999999996</c:v>
                </c:pt>
                <c:pt idx="378">
                  <c:v>865.63243999999997</c:v>
                </c:pt>
                <c:pt idx="379">
                  <c:v>865.62445000000002</c:v>
                </c:pt>
                <c:pt idx="380">
                  <c:v>865.63896999999997</c:v>
                </c:pt>
                <c:pt idx="381">
                  <c:v>865.62828999999999</c:v>
                </c:pt>
                <c:pt idx="382">
                  <c:v>865.64904000000001</c:v>
                </c:pt>
                <c:pt idx="383">
                  <c:v>865.62518</c:v>
                </c:pt>
                <c:pt idx="384">
                  <c:v>865.63885000000005</c:v>
                </c:pt>
                <c:pt idx="385">
                  <c:v>865.62579000000005</c:v>
                </c:pt>
                <c:pt idx="386">
                  <c:v>865.63647000000003</c:v>
                </c:pt>
                <c:pt idx="387">
                  <c:v>865.63836000000003</c:v>
                </c:pt>
                <c:pt idx="388">
                  <c:v>865.63494000000003</c:v>
                </c:pt>
                <c:pt idx="389">
                  <c:v>865.63476000000003</c:v>
                </c:pt>
                <c:pt idx="390">
                  <c:v>865.62779999999998</c:v>
                </c:pt>
                <c:pt idx="391">
                  <c:v>865.63940000000002</c:v>
                </c:pt>
                <c:pt idx="392">
                  <c:v>865.63171</c:v>
                </c:pt>
                <c:pt idx="393">
                  <c:v>865.61852999999996</c:v>
                </c:pt>
                <c:pt idx="394">
                  <c:v>865.61724000000004</c:v>
                </c:pt>
                <c:pt idx="395">
                  <c:v>865.63256000000001</c:v>
                </c:pt>
                <c:pt idx="396">
                  <c:v>865.63176999999996</c:v>
                </c:pt>
                <c:pt idx="397">
                  <c:v>865.65617999999995</c:v>
                </c:pt>
                <c:pt idx="398">
                  <c:v>865.61364000000003</c:v>
                </c:pt>
                <c:pt idx="399">
                  <c:v>865.63896999999997</c:v>
                </c:pt>
                <c:pt idx="400">
                  <c:v>865.63421000000005</c:v>
                </c:pt>
                <c:pt idx="401">
                  <c:v>865.63867000000005</c:v>
                </c:pt>
                <c:pt idx="402">
                  <c:v>865.62963000000002</c:v>
                </c:pt>
                <c:pt idx="403">
                  <c:v>865.62786000000006</c:v>
                </c:pt>
                <c:pt idx="404">
                  <c:v>865.63652999999999</c:v>
                </c:pt>
                <c:pt idx="405">
                  <c:v>865.63829999999996</c:v>
                </c:pt>
                <c:pt idx="406">
                  <c:v>865.62103000000002</c:v>
                </c:pt>
                <c:pt idx="407">
                  <c:v>865.63836000000003</c:v>
                </c:pt>
                <c:pt idx="408">
                  <c:v>865.62103000000002</c:v>
                </c:pt>
                <c:pt idx="409">
                  <c:v>865.62274000000002</c:v>
                </c:pt>
                <c:pt idx="410">
                  <c:v>865.61602000000005</c:v>
                </c:pt>
                <c:pt idx="411">
                  <c:v>865.62805000000003</c:v>
                </c:pt>
                <c:pt idx="412">
                  <c:v>865.61517000000003</c:v>
                </c:pt>
                <c:pt idx="413">
                  <c:v>865.63977</c:v>
                </c:pt>
                <c:pt idx="414">
                  <c:v>865.62334999999996</c:v>
                </c:pt>
                <c:pt idx="415">
                  <c:v>865.62505999999996</c:v>
                </c:pt>
                <c:pt idx="416">
                  <c:v>865.61859000000004</c:v>
                </c:pt>
                <c:pt idx="417">
                  <c:v>865.63134000000002</c:v>
                </c:pt>
                <c:pt idx="418">
                  <c:v>865.63121999999998</c:v>
                </c:pt>
                <c:pt idx="419">
                  <c:v>865.62267999999995</c:v>
                </c:pt>
                <c:pt idx="420">
                  <c:v>865.62054000000001</c:v>
                </c:pt>
                <c:pt idx="421">
                  <c:v>865.62445000000002</c:v>
                </c:pt>
                <c:pt idx="422">
                  <c:v>865.61357999999996</c:v>
                </c:pt>
                <c:pt idx="423">
                  <c:v>865.63414999999998</c:v>
                </c:pt>
                <c:pt idx="424">
                  <c:v>865.61779000000001</c:v>
                </c:pt>
                <c:pt idx="425">
                  <c:v>865.65837999999997</c:v>
                </c:pt>
                <c:pt idx="426">
                  <c:v>865.62663999999995</c:v>
                </c:pt>
                <c:pt idx="427">
                  <c:v>865.63310999999999</c:v>
                </c:pt>
                <c:pt idx="428">
                  <c:v>865.63915999999995</c:v>
                </c:pt>
                <c:pt idx="429">
                  <c:v>865.62474999999995</c:v>
                </c:pt>
                <c:pt idx="430">
                  <c:v>865.64282000000003</c:v>
                </c:pt>
                <c:pt idx="431">
                  <c:v>865.65502000000004</c:v>
                </c:pt>
                <c:pt idx="432">
                  <c:v>865.61346000000003</c:v>
                </c:pt>
                <c:pt idx="433">
                  <c:v>865.61113999999998</c:v>
                </c:pt>
                <c:pt idx="434">
                  <c:v>865.64398000000006</c:v>
                </c:pt>
                <c:pt idx="435">
                  <c:v>865.64000999999996</c:v>
                </c:pt>
                <c:pt idx="436">
                  <c:v>865.63787000000002</c:v>
                </c:pt>
                <c:pt idx="437">
                  <c:v>865.63481999999999</c:v>
                </c:pt>
                <c:pt idx="438">
                  <c:v>865.61584000000005</c:v>
                </c:pt>
                <c:pt idx="439">
                  <c:v>865.62059999999997</c:v>
                </c:pt>
                <c:pt idx="440">
                  <c:v>865.61468000000002</c:v>
                </c:pt>
                <c:pt idx="441">
                  <c:v>865.62212999999997</c:v>
                </c:pt>
                <c:pt idx="442">
                  <c:v>865.62536</c:v>
                </c:pt>
                <c:pt idx="443">
                  <c:v>865.62321999999995</c:v>
                </c:pt>
                <c:pt idx="444">
                  <c:v>865.63109999999995</c:v>
                </c:pt>
                <c:pt idx="445">
                  <c:v>865.63585999999998</c:v>
                </c:pt>
                <c:pt idx="446">
                  <c:v>865.61279000000002</c:v>
                </c:pt>
                <c:pt idx="447">
                  <c:v>865.61821999999995</c:v>
                </c:pt>
                <c:pt idx="448">
                  <c:v>865.60289999999998</c:v>
                </c:pt>
                <c:pt idx="449">
                  <c:v>865.63372000000004</c:v>
                </c:pt>
                <c:pt idx="450">
                  <c:v>865.63811999999996</c:v>
                </c:pt>
                <c:pt idx="451">
                  <c:v>865.63640999999996</c:v>
                </c:pt>
                <c:pt idx="452">
                  <c:v>865.63201000000004</c:v>
                </c:pt>
                <c:pt idx="453">
                  <c:v>865.62408000000005</c:v>
                </c:pt>
                <c:pt idx="454">
                  <c:v>865.64342999999997</c:v>
                </c:pt>
                <c:pt idx="455">
                  <c:v>865.63531</c:v>
                </c:pt>
                <c:pt idx="456">
                  <c:v>865.62634000000003</c:v>
                </c:pt>
                <c:pt idx="457">
                  <c:v>865.62103000000002</c:v>
                </c:pt>
                <c:pt idx="458">
                  <c:v>865.62188000000003</c:v>
                </c:pt>
                <c:pt idx="459">
                  <c:v>865.60973999999999</c:v>
                </c:pt>
                <c:pt idx="460">
                  <c:v>865.64311999999995</c:v>
                </c:pt>
                <c:pt idx="461">
                  <c:v>865.63499999999999</c:v>
                </c:pt>
                <c:pt idx="462">
                  <c:v>865.62126999999998</c:v>
                </c:pt>
                <c:pt idx="463">
                  <c:v>865.62437999999997</c:v>
                </c:pt>
                <c:pt idx="464">
                  <c:v>865.62670000000003</c:v>
                </c:pt>
                <c:pt idx="465">
                  <c:v>865.61077</c:v>
                </c:pt>
                <c:pt idx="466">
                  <c:v>865.62810999999999</c:v>
                </c:pt>
                <c:pt idx="467">
                  <c:v>865.61212</c:v>
                </c:pt>
                <c:pt idx="468">
                  <c:v>865.61773000000005</c:v>
                </c:pt>
                <c:pt idx="469">
                  <c:v>865.62230999999997</c:v>
                </c:pt>
                <c:pt idx="470">
                  <c:v>865.61162999999999</c:v>
                </c:pt>
                <c:pt idx="471">
                  <c:v>865.59851000000003</c:v>
                </c:pt>
                <c:pt idx="472">
                  <c:v>865.62329</c:v>
                </c:pt>
                <c:pt idx="473">
                  <c:v>865.59924000000001</c:v>
                </c:pt>
                <c:pt idx="474">
                  <c:v>865.59520999999995</c:v>
                </c:pt>
                <c:pt idx="475">
                  <c:v>865.60693000000003</c:v>
                </c:pt>
                <c:pt idx="476">
                  <c:v>865.58459000000005</c:v>
                </c:pt>
                <c:pt idx="477">
                  <c:v>865.59783000000004</c:v>
                </c:pt>
                <c:pt idx="478">
                  <c:v>865.59942000000001</c:v>
                </c:pt>
                <c:pt idx="479">
                  <c:v>865.59038999999996</c:v>
                </c:pt>
                <c:pt idx="480">
                  <c:v>865.57701999999995</c:v>
                </c:pt>
                <c:pt idx="481">
                  <c:v>865.61437000000001</c:v>
                </c:pt>
                <c:pt idx="482">
                  <c:v>865.58905000000004</c:v>
                </c:pt>
                <c:pt idx="483">
                  <c:v>865.57366000000002</c:v>
                </c:pt>
                <c:pt idx="484">
                  <c:v>865.59454000000005</c:v>
                </c:pt>
                <c:pt idx="485">
                  <c:v>865.59813999999994</c:v>
                </c:pt>
                <c:pt idx="486">
                  <c:v>865.60711000000003</c:v>
                </c:pt>
                <c:pt idx="487">
                  <c:v>865.62199999999996</c:v>
                </c:pt>
                <c:pt idx="488">
                  <c:v>865.59820000000002</c:v>
                </c:pt>
                <c:pt idx="489">
                  <c:v>865.60509999999999</c:v>
                </c:pt>
                <c:pt idx="490">
                  <c:v>865.62730999999997</c:v>
                </c:pt>
                <c:pt idx="491">
                  <c:v>865.61608000000001</c:v>
                </c:pt>
                <c:pt idx="492">
                  <c:v>865.61077</c:v>
                </c:pt>
                <c:pt idx="493">
                  <c:v>865.60185999999999</c:v>
                </c:pt>
                <c:pt idx="494">
                  <c:v>865.5874</c:v>
                </c:pt>
                <c:pt idx="495">
                  <c:v>865.59747000000004</c:v>
                </c:pt>
                <c:pt idx="496">
                  <c:v>865.61499000000003</c:v>
                </c:pt>
                <c:pt idx="497">
                  <c:v>865.58623999999998</c:v>
                </c:pt>
                <c:pt idx="498">
                  <c:v>865.58507999999995</c:v>
                </c:pt>
                <c:pt idx="499">
                  <c:v>865.60442999999998</c:v>
                </c:pt>
                <c:pt idx="500">
                  <c:v>865.59709999999995</c:v>
                </c:pt>
                <c:pt idx="501">
                  <c:v>865.59393</c:v>
                </c:pt>
                <c:pt idx="502">
                  <c:v>865.60913000000005</c:v>
                </c:pt>
                <c:pt idx="503">
                  <c:v>865.61748999999998</c:v>
                </c:pt>
                <c:pt idx="504">
                  <c:v>865.59007999999994</c:v>
                </c:pt>
                <c:pt idx="505">
                  <c:v>865.60797000000002</c:v>
                </c:pt>
                <c:pt idx="506">
                  <c:v>865.58952999999997</c:v>
                </c:pt>
                <c:pt idx="507">
                  <c:v>865.60693000000003</c:v>
                </c:pt>
                <c:pt idx="508">
                  <c:v>865.59936000000005</c:v>
                </c:pt>
                <c:pt idx="509">
                  <c:v>865.61375999999996</c:v>
                </c:pt>
                <c:pt idx="510">
                  <c:v>865.61041</c:v>
                </c:pt>
                <c:pt idx="511">
                  <c:v>865.60955000000001</c:v>
                </c:pt>
                <c:pt idx="512">
                  <c:v>865.58154000000002</c:v>
                </c:pt>
                <c:pt idx="513">
                  <c:v>865.59019999999998</c:v>
                </c:pt>
                <c:pt idx="514">
                  <c:v>865.61443999999995</c:v>
                </c:pt>
                <c:pt idx="515">
                  <c:v>865.57030999999995</c:v>
                </c:pt>
                <c:pt idx="516">
                  <c:v>865.58563000000004</c:v>
                </c:pt>
                <c:pt idx="517">
                  <c:v>865.59966999999995</c:v>
                </c:pt>
                <c:pt idx="518">
                  <c:v>865.60271999999998</c:v>
                </c:pt>
                <c:pt idx="519">
                  <c:v>865.59405000000004</c:v>
                </c:pt>
                <c:pt idx="520">
                  <c:v>865.61102000000005</c:v>
                </c:pt>
                <c:pt idx="521">
                  <c:v>865.60473000000002</c:v>
                </c:pt>
                <c:pt idx="522">
                  <c:v>865.58812999999998</c:v>
                </c:pt>
                <c:pt idx="523">
                  <c:v>865.58543999999995</c:v>
                </c:pt>
                <c:pt idx="524">
                  <c:v>865.58989999999994</c:v>
                </c:pt>
                <c:pt idx="525">
                  <c:v>865.59118000000001</c:v>
                </c:pt>
                <c:pt idx="526">
                  <c:v>865.57653000000005</c:v>
                </c:pt>
                <c:pt idx="527">
                  <c:v>865.59625000000005</c:v>
                </c:pt>
                <c:pt idx="528">
                  <c:v>865.59564</c:v>
                </c:pt>
                <c:pt idx="529">
                  <c:v>865.59898999999996</c:v>
                </c:pt>
                <c:pt idx="530">
                  <c:v>865.59649000000002</c:v>
                </c:pt>
                <c:pt idx="531">
                  <c:v>865.59740999999997</c:v>
                </c:pt>
                <c:pt idx="532">
                  <c:v>865.60204999999996</c:v>
                </c:pt>
                <c:pt idx="533">
                  <c:v>865.58952999999997</c:v>
                </c:pt>
                <c:pt idx="534">
                  <c:v>865.59996999999998</c:v>
                </c:pt>
                <c:pt idx="535">
                  <c:v>865.58685000000003</c:v>
                </c:pt>
                <c:pt idx="536">
                  <c:v>865.59857</c:v>
                </c:pt>
                <c:pt idx="537">
                  <c:v>865.57597999999996</c:v>
                </c:pt>
                <c:pt idx="538">
                  <c:v>865.58592999999996</c:v>
                </c:pt>
                <c:pt idx="539">
                  <c:v>865.58666000000005</c:v>
                </c:pt>
                <c:pt idx="540">
                  <c:v>865.60485000000006</c:v>
                </c:pt>
                <c:pt idx="541">
                  <c:v>865.60100999999997</c:v>
                </c:pt>
                <c:pt idx="542">
                  <c:v>865.60369000000003</c:v>
                </c:pt>
                <c:pt idx="543">
                  <c:v>865.59936000000005</c:v>
                </c:pt>
                <c:pt idx="544">
                  <c:v>865.60260000000005</c:v>
                </c:pt>
                <c:pt idx="545">
                  <c:v>865.60681</c:v>
                </c:pt>
                <c:pt idx="546">
                  <c:v>865.60356999999999</c:v>
                </c:pt>
                <c:pt idx="547">
                  <c:v>865.59154999999998</c:v>
                </c:pt>
                <c:pt idx="548">
                  <c:v>865.60681</c:v>
                </c:pt>
                <c:pt idx="549">
                  <c:v>865.60356999999999</c:v>
                </c:pt>
                <c:pt idx="550">
                  <c:v>865.58654000000001</c:v>
                </c:pt>
                <c:pt idx="551">
                  <c:v>865.57115999999996</c:v>
                </c:pt>
                <c:pt idx="552">
                  <c:v>865.58361000000002</c:v>
                </c:pt>
                <c:pt idx="553">
                  <c:v>865.596</c:v>
                </c:pt>
                <c:pt idx="554">
                  <c:v>865.57719999999995</c:v>
                </c:pt>
                <c:pt idx="555">
                  <c:v>865.56591000000003</c:v>
                </c:pt>
                <c:pt idx="556">
                  <c:v>865.57452000000001</c:v>
                </c:pt>
                <c:pt idx="557">
                  <c:v>865.58574999999996</c:v>
                </c:pt>
                <c:pt idx="558">
                  <c:v>865.57275000000004</c:v>
                </c:pt>
                <c:pt idx="559">
                  <c:v>865.57835999999998</c:v>
                </c:pt>
                <c:pt idx="560">
                  <c:v>865.56060000000002</c:v>
                </c:pt>
                <c:pt idx="561">
                  <c:v>865.55003999999997</c:v>
                </c:pt>
                <c:pt idx="562">
                  <c:v>865.59289000000001</c:v>
                </c:pt>
                <c:pt idx="563">
                  <c:v>865.56908999999996</c:v>
                </c:pt>
                <c:pt idx="564">
                  <c:v>865.54827</c:v>
                </c:pt>
                <c:pt idx="565">
                  <c:v>865.59019999999998</c:v>
                </c:pt>
                <c:pt idx="566">
                  <c:v>865.59063000000003</c:v>
                </c:pt>
                <c:pt idx="567">
                  <c:v>865.58336999999995</c:v>
                </c:pt>
                <c:pt idx="568">
                  <c:v>865.57732999999996</c:v>
                </c:pt>
                <c:pt idx="569">
                  <c:v>865.56322999999998</c:v>
                </c:pt>
                <c:pt idx="570">
                  <c:v>865.57122000000004</c:v>
                </c:pt>
                <c:pt idx="571">
                  <c:v>865.57727</c:v>
                </c:pt>
                <c:pt idx="572">
                  <c:v>865.55345999999997</c:v>
                </c:pt>
                <c:pt idx="573">
                  <c:v>865.56047999999998</c:v>
                </c:pt>
                <c:pt idx="574">
                  <c:v>865.57701999999995</c:v>
                </c:pt>
                <c:pt idx="575">
                  <c:v>865.56700999999998</c:v>
                </c:pt>
                <c:pt idx="576">
                  <c:v>865.56993999999997</c:v>
                </c:pt>
                <c:pt idx="577">
                  <c:v>865.56993999999997</c:v>
                </c:pt>
                <c:pt idx="578">
                  <c:v>865.57470000000001</c:v>
                </c:pt>
                <c:pt idx="579">
                  <c:v>865.57360000000006</c:v>
                </c:pt>
                <c:pt idx="580">
                  <c:v>865.56451000000004</c:v>
                </c:pt>
                <c:pt idx="581">
                  <c:v>865.58879999999999</c:v>
                </c:pt>
                <c:pt idx="582">
                  <c:v>865.56982000000005</c:v>
                </c:pt>
                <c:pt idx="583">
                  <c:v>865.58037999999999</c:v>
                </c:pt>
                <c:pt idx="584">
                  <c:v>865.57501000000002</c:v>
                </c:pt>
                <c:pt idx="585">
                  <c:v>865.57524999999998</c:v>
                </c:pt>
                <c:pt idx="586">
                  <c:v>865.57037000000003</c:v>
                </c:pt>
                <c:pt idx="587">
                  <c:v>865.60051999999996</c:v>
                </c:pt>
                <c:pt idx="588">
                  <c:v>865.56584999999995</c:v>
                </c:pt>
                <c:pt idx="589">
                  <c:v>865.57653000000005</c:v>
                </c:pt>
                <c:pt idx="590">
                  <c:v>865.58923000000004</c:v>
                </c:pt>
                <c:pt idx="591">
                  <c:v>865.59520999999995</c:v>
                </c:pt>
                <c:pt idx="592">
                  <c:v>865.56158000000005</c:v>
                </c:pt>
                <c:pt idx="593">
                  <c:v>865.60162000000003</c:v>
                </c:pt>
                <c:pt idx="594">
                  <c:v>865.57794000000001</c:v>
                </c:pt>
                <c:pt idx="595">
                  <c:v>865.57177000000001</c:v>
                </c:pt>
                <c:pt idx="596">
                  <c:v>865.58837000000005</c:v>
                </c:pt>
                <c:pt idx="597">
                  <c:v>865.58861999999999</c:v>
                </c:pt>
                <c:pt idx="598">
                  <c:v>865.61266999999998</c:v>
                </c:pt>
                <c:pt idx="599">
                  <c:v>865.56480999999997</c:v>
                </c:pt>
                <c:pt idx="600">
                  <c:v>865.60333000000003</c:v>
                </c:pt>
                <c:pt idx="601">
                  <c:v>865.61383000000001</c:v>
                </c:pt>
                <c:pt idx="602">
                  <c:v>865.59172999999998</c:v>
                </c:pt>
                <c:pt idx="603">
                  <c:v>865.59436000000005</c:v>
                </c:pt>
                <c:pt idx="604">
                  <c:v>865.58556999999996</c:v>
                </c:pt>
                <c:pt idx="605">
                  <c:v>865.58599000000004</c:v>
                </c:pt>
                <c:pt idx="606">
                  <c:v>865.58849999999995</c:v>
                </c:pt>
                <c:pt idx="607">
                  <c:v>865.59673999999995</c:v>
                </c:pt>
                <c:pt idx="608">
                  <c:v>865.58172000000002</c:v>
                </c:pt>
                <c:pt idx="609">
                  <c:v>865.59605999999997</c:v>
                </c:pt>
                <c:pt idx="610">
                  <c:v>865.56744000000003</c:v>
                </c:pt>
                <c:pt idx="611">
                  <c:v>865.57695999999999</c:v>
                </c:pt>
                <c:pt idx="612">
                  <c:v>865.59160999999995</c:v>
                </c:pt>
                <c:pt idx="613">
                  <c:v>865.77220999999997</c:v>
                </c:pt>
                <c:pt idx="614">
                  <c:v>865.79852000000005</c:v>
                </c:pt>
                <c:pt idx="615">
                  <c:v>865.83087</c:v>
                </c:pt>
                <c:pt idx="616">
                  <c:v>865.81718999999998</c:v>
                </c:pt>
                <c:pt idx="617">
                  <c:v>865.80181000000005</c:v>
                </c:pt>
                <c:pt idx="618">
                  <c:v>865.77642000000003</c:v>
                </c:pt>
                <c:pt idx="619">
                  <c:v>865.78161</c:v>
                </c:pt>
                <c:pt idx="620">
                  <c:v>865.78857000000005</c:v>
                </c:pt>
                <c:pt idx="621">
                  <c:v>865.78210000000001</c:v>
                </c:pt>
                <c:pt idx="622">
                  <c:v>865.78868999999997</c:v>
                </c:pt>
                <c:pt idx="623">
                  <c:v>865.79417999999998</c:v>
                </c:pt>
                <c:pt idx="624">
                  <c:v>865.78935999999999</c:v>
                </c:pt>
                <c:pt idx="625">
                  <c:v>865.78850999999997</c:v>
                </c:pt>
                <c:pt idx="626">
                  <c:v>865.80638999999996</c:v>
                </c:pt>
                <c:pt idx="627">
                  <c:v>865.75523999999996</c:v>
                </c:pt>
                <c:pt idx="628">
                  <c:v>865.78430000000003</c:v>
                </c:pt>
                <c:pt idx="629">
                  <c:v>865.79492000000005</c:v>
                </c:pt>
                <c:pt idx="630">
                  <c:v>865.7713</c:v>
                </c:pt>
                <c:pt idx="631">
                  <c:v>865.76482999999996</c:v>
                </c:pt>
                <c:pt idx="632">
                  <c:v>865.77624000000003</c:v>
                </c:pt>
                <c:pt idx="633">
                  <c:v>865.78656000000001</c:v>
                </c:pt>
                <c:pt idx="634">
                  <c:v>865.75585000000001</c:v>
                </c:pt>
                <c:pt idx="635">
                  <c:v>865.77819</c:v>
                </c:pt>
                <c:pt idx="636">
                  <c:v>865.78704000000005</c:v>
                </c:pt>
                <c:pt idx="637">
                  <c:v>865.77513999999996</c:v>
                </c:pt>
                <c:pt idx="638">
                  <c:v>865.76727000000005</c:v>
                </c:pt>
                <c:pt idx="639">
                  <c:v>865.75976000000003</c:v>
                </c:pt>
                <c:pt idx="640">
                  <c:v>865.76507000000004</c:v>
                </c:pt>
                <c:pt idx="641">
                  <c:v>865.77679000000001</c:v>
                </c:pt>
                <c:pt idx="642">
                  <c:v>865.77966000000004</c:v>
                </c:pt>
                <c:pt idx="643">
                  <c:v>865.77966000000004</c:v>
                </c:pt>
                <c:pt idx="644">
                  <c:v>865.76116000000002</c:v>
                </c:pt>
                <c:pt idx="645">
                  <c:v>865.81213000000002</c:v>
                </c:pt>
                <c:pt idx="646">
                  <c:v>865.76025000000004</c:v>
                </c:pt>
                <c:pt idx="647">
                  <c:v>865.78093999999999</c:v>
                </c:pt>
                <c:pt idx="648">
                  <c:v>865.77531999999997</c:v>
                </c:pt>
                <c:pt idx="649">
                  <c:v>865.76916000000006</c:v>
                </c:pt>
                <c:pt idx="650">
                  <c:v>865.77038000000005</c:v>
                </c:pt>
                <c:pt idx="651">
                  <c:v>865.78319999999997</c:v>
                </c:pt>
                <c:pt idx="652">
                  <c:v>865.79498000000001</c:v>
                </c:pt>
                <c:pt idx="653">
                  <c:v>865.78625</c:v>
                </c:pt>
                <c:pt idx="654">
                  <c:v>865.76562000000001</c:v>
                </c:pt>
                <c:pt idx="655">
                  <c:v>865.78130999999996</c:v>
                </c:pt>
                <c:pt idx="656">
                  <c:v>865.78117999999995</c:v>
                </c:pt>
                <c:pt idx="657">
                  <c:v>865.77751999999998</c:v>
                </c:pt>
                <c:pt idx="658">
                  <c:v>865.78930000000003</c:v>
                </c:pt>
                <c:pt idx="659">
                  <c:v>865.76373000000001</c:v>
                </c:pt>
                <c:pt idx="660">
                  <c:v>865.81273999999996</c:v>
                </c:pt>
                <c:pt idx="661">
                  <c:v>865.78130999999996</c:v>
                </c:pt>
                <c:pt idx="662">
                  <c:v>865.77855999999997</c:v>
                </c:pt>
                <c:pt idx="663">
                  <c:v>865.79778999999996</c:v>
                </c:pt>
                <c:pt idx="664">
                  <c:v>865.77446999999995</c:v>
                </c:pt>
                <c:pt idx="665">
                  <c:v>865.77209000000005</c:v>
                </c:pt>
                <c:pt idx="666">
                  <c:v>865.78656000000001</c:v>
                </c:pt>
                <c:pt idx="667">
                  <c:v>865.76342</c:v>
                </c:pt>
                <c:pt idx="668">
                  <c:v>865.78368999999998</c:v>
                </c:pt>
                <c:pt idx="669">
                  <c:v>865.77910999999995</c:v>
                </c:pt>
                <c:pt idx="670">
                  <c:v>865.74821999999995</c:v>
                </c:pt>
                <c:pt idx="671">
                  <c:v>865.73864000000003</c:v>
                </c:pt>
                <c:pt idx="672">
                  <c:v>865.73468000000003</c:v>
                </c:pt>
                <c:pt idx="673">
                  <c:v>865.74303999999995</c:v>
                </c:pt>
                <c:pt idx="674">
                  <c:v>865.76958999999999</c:v>
                </c:pt>
                <c:pt idx="675">
                  <c:v>865.77435000000003</c:v>
                </c:pt>
                <c:pt idx="676">
                  <c:v>865.76727000000005</c:v>
                </c:pt>
                <c:pt idx="677">
                  <c:v>865.77184999999997</c:v>
                </c:pt>
                <c:pt idx="678">
                  <c:v>865.77557000000002</c:v>
                </c:pt>
                <c:pt idx="679">
                  <c:v>865.76787999999999</c:v>
                </c:pt>
                <c:pt idx="680">
                  <c:v>865.77788999999996</c:v>
                </c:pt>
                <c:pt idx="681">
                  <c:v>865.76225999999997</c:v>
                </c:pt>
                <c:pt idx="682">
                  <c:v>865.79583000000002</c:v>
                </c:pt>
                <c:pt idx="683">
                  <c:v>865.77202999999997</c:v>
                </c:pt>
                <c:pt idx="684">
                  <c:v>865.79832999999996</c:v>
                </c:pt>
                <c:pt idx="685">
                  <c:v>865.78002000000004</c:v>
                </c:pt>
                <c:pt idx="686">
                  <c:v>865.76525000000004</c:v>
                </c:pt>
                <c:pt idx="687">
                  <c:v>865.76202000000001</c:v>
                </c:pt>
                <c:pt idx="688">
                  <c:v>865.76458000000002</c:v>
                </c:pt>
                <c:pt idx="689">
                  <c:v>865.76818000000003</c:v>
                </c:pt>
                <c:pt idx="690">
                  <c:v>865.77484000000004</c:v>
                </c:pt>
                <c:pt idx="691">
                  <c:v>865.75743999999997</c:v>
                </c:pt>
                <c:pt idx="692">
                  <c:v>865.78215999999998</c:v>
                </c:pt>
                <c:pt idx="693">
                  <c:v>865.76818000000003</c:v>
                </c:pt>
                <c:pt idx="694">
                  <c:v>865.79376000000002</c:v>
                </c:pt>
                <c:pt idx="695">
                  <c:v>865.78044999999997</c:v>
                </c:pt>
                <c:pt idx="696">
                  <c:v>865.77398000000005</c:v>
                </c:pt>
                <c:pt idx="697">
                  <c:v>865.77013999999997</c:v>
                </c:pt>
                <c:pt idx="698">
                  <c:v>865.77124000000003</c:v>
                </c:pt>
                <c:pt idx="699">
                  <c:v>865.76989000000003</c:v>
                </c:pt>
                <c:pt idx="700">
                  <c:v>865.75756000000001</c:v>
                </c:pt>
                <c:pt idx="701">
                  <c:v>865.77293999999995</c:v>
                </c:pt>
                <c:pt idx="702">
                  <c:v>865.76318000000003</c:v>
                </c:pt>
                <c:pt idx="703">
                  <c:v>865.77806999999996</c:v>
                </c:pt>
                <c:pt idx="704">
                  <c:v>865.76787999999999</c:v>
                </c:pt>
                <c:pt idx="705">
                  <c:v>865.76927999999998</c:v>
                </c:pt>
                <c:pt idx="706">
                  <c:v>865.7713</c:v>
                </c:pt>
                <c:pt idx="707">
                  <c:v>865.78601000000003</c:v>
                </c:pt>
                <c:pt idx="708">
                  <c:v>865.78344000000004</c:v>
                </c:pt>
                <c:pt idx="709">
                  <c:v>865.75305000000003</c:v>
                </c:pt>
                <c:pt idx="710">
                  <c:v>865.78259000000003</c:v>
                </c:pt>
                <c:pt idx="711">
                  <c:v>865.78161</c:v>
                </c:pt>
                <c:pt idx="712">
                  <c:v>865.75743999999997</c:v>
                </c:pt>
                <c:pt idx="713">
                  <c:v>865.76396999999997</c:v>
                </c:pt>
                <c:pt idx="714">
                  <c:v>865.77068999999995</c:v>
                </c:pt>
                <c:pt idx="715">
                  <c:v>865.79594999999995</c:v>
                </c:pt>
                <c:pt idx="716">
                  <c:v>865.77769999999998</c:v>
                </c:pt>
                <c:pt idx="717">
                  <c:v>865.77349000000004</c:v>
                </c:pt>
                <c:pt idx="718">
                  <c:v>865.77264000000002</c:v>
                </c:pt>
                <c:pt idx="719">
                  <c:v>865.76165000000003</c:v>
                </c:pt>
                <c:pt idx="720">
                  <c:v>865.78148999999996</c:v>
                </c:pt>
                <c:pt idx="721">
                  <c:v>865.74670000000003</c:v>
                </c:pt>
                <c:pt idx="722">
                  <c:v>865.77642000000003</c:v>
                </c:pt>
                <c:pt idx="723">
                  <c:v>865.75268000000005</c:v>
                </c:pt>
                <c:pt idx="724">
                  <c:v>865.77453000000003</c:v>
                </c:pt>
                <c:pt idx="725">
                  <c:v>865.77928999999995</c:v>
                </c:pt>
                <c:pt idx="726">
                  <c:v>865.76147000000003</c:v>
                </c:pt>
                <c:pt idx="727">
                  <c:v>865.75396000000001</c:v>
                </c:pt>
                <c:pt idx="728">
                  <c:v>865.77171999999996</c:v>
                </c:pt>
                <c:pt idx="729">
                  <c:v>865.78270999999995</c:v>
                </c:pt>
                <c:pt idx="730">
                  <c:v>865.77233000000001</c:v>
                </c:pt>
                <c:pt idx="731">
                  <c:v>865.78148999999996</c:v>
                </c:pt>
                <c:pt idx="732">
                  <c:v>865.77569000000005</c:v>
                </c:pt>
                <c:pt idx="733">
                  <c:v>865.77026000000001</c:v>
                </c:pt>
                <c:pt idx="734">
                  <c:v>865.76500999999996</c:v>
                </c:pt>
                <c:pt idx="735">
                  <c:v>865.76244999999994</c:v>
                </c:pt>
                <c:pt idx="736">
                  <c:v>865.77513999999996</c:v>
                </c:pt>
                <c:pt idx="737">
                  <c:v>865.74748999999997</c:v>
                </c:pt>
                <c:pt idx="738">
                  <c:v>865.76671999999996</c:v>
                </c:pt>
                <c:pt idx="739">
                  <c:v>865.76684</c:v>
                </c:pt>
                <c:pt idx="740">
                  <c:v>865.76738999999998</c:v>
                </c:pt>
                <c:pt idx="741">
                  <c:v>865.77739999999994</c:v>
                </c:pt>
                <c:pt idx="742">
                  <c:v>865.75438999999994</c:v>
                </c:pt>
                <c:pt idx="743">
                  <c:v>865.75945999999999</c:v>
                </c:pt>
                <c:pt idx="744">
                  <c:v>865.77056000000005</c:v>
                </c:pt>
                <c:pt idx="745">
                  <c:v>865.76189999999997</c:v>
                </c:pt>
                <c:pt idx="746">
                  <c:v>865.77238999999997</c:v>
                </c:pt>
                <c:pt idx="747">
                  <c:v>865.79321000000004</c:v>
                </c:pt>
                <c:pt idx="748">
                  <c:v>865.76842999999997</c:v>
                </c:pt>
                <c:pt idx="749">
                  <c:v>865.76049</c:v>
                </c:pt>
                <c:pt idx="750">
                  <c:v>865.75914999999998</c:v>
                </c:pt>
                <c:pt idx="751">
                  <c:v>865.75689</c:v>
                </c:pt>
                <c:pt idx="752">
                  <c:v>865.75170000000003</c:v>
                </c:pt>
                <c:pt idx="753">
                  <c:v>865.73821999999996</c:v>
                </c:pt>
                <c:pt idx="754">
                  <c:v>865.72973000000002</c:v>
                </c:pt>
                <c:pt idx="755">
                  <c:v>865.75634000000002</c:v>
                </c:pt>
                <c:pt idx="756">
                  <c:v>865.74699999999996</c:v>
                </c:pt>
                <c:pt idx="757">
                  <c:v>865.73712</c:v>
                </c:pt>
                <c:pt idx="758">
                  <c:v>865.74877000000004</c:v>
                </c:pt>
                <c:pt idx="759">
                  <c:v>865.76220000000001</c:v>
                </c:pt>
                <c:pt idx="760">
                  <c:v>865.75482</c:v>
                </c:pt>
                <c:pt idx="761">
                  <c:v>865.75945999999999</c:v>
                </c:pt>
                <c:pt idx="762">
                  <c:v>865.74852999999996</c:v>
                </c:pt>
                <c:pt idx="763">
                  <c:v>865.75665000000004</c:v>
                </c:pt>
                <c:pt idx="764">
                  <c:v>865.77806999999996</c:v>
                </c:pt>
                <c:pt idx="765">
                  <c:v>865.75408000000004</c:v>
                </c:pt>
                <c:pt idx="766">
                  <c:v>865.74162999999999</c:v>
                </c:pt>
                <c:pt idx="767">
                  <c:v>865.75115000000005</c:v>
                </c:pt>
                <c:pt idx="768">
                  <c:v>865.75689</c:v>
                </c:pt>
                <c:pt idx="769">
                  <c:v>865.76953000000003</c:v>
                </c:pt>
                <c:pt idx="770">
                  <c:v>865.76842999999997</c:v>
                </c:pt>
                <c:pt idx="771">
                  <c:v>865.76567999999997</c:v>
                </c:pt>
                <c:pt idx="772">
                  <c:v>865.76122999999995</c:v>
                </c:pt>
                <c:pt idx="773">
                  <c:v>865.76373000000001</c:v>
                </c:pt>
                <c:pt idx="774">
                  <c:v>865.78093999999999</c:v>
                </c:pt>
                <c:pt idx="775">
                  <c:v>865.76262999999994</c:v>
                </c:pt>
                <c:pt idx="776">
                  <c:v>865.75085000000001</c:v>
                </c:pt>
                <c:pt idx="777">
                  <c:v>865.75969999999995</c:v>
                </c:pt>
                <c:pt idx="778">
                  <c:v>865.74530000000004</c:v>
                </c:pt>
                <c:pt idx="779">
                  <c:v>865.74865</c:v>
                </c:pt>
                <c:pt idx="780">
                  <c:v>865.73809000000006</c:v>
                </c:pt>
                <c:pt idx="781">
                  <c:v>865.76403000000005</c:v>
                </c:pt>
                <c:pt idx="782">
                  <c:v>865.76427999999999</c:v>
                </c:pt>
                <c:pt idx="783">
                  <c:v>865.75621999999998</c:v>
                </c:pt>
                <c:pt idx="784">
                  <c:v>865.76134999999999</c:v>
                </c:pt>
                <c:pt idx="785">
                  <c:v>865.78625</c:v>
                </c:pt>
                <c:pt idx="786">
                  <c:v>865.77739999999994</c:v>
                </c:pt>
                <c:pt idx="787">
                  <c:v>865.76373000000001</c:v>
                </c:pt>
                <c:pt idx="788">
                  <c:v>865.77368000000001</c:v>
                </c:pt>
                <c:pt idx="789">
                  <c:v>865.77264000000002</c:v>
                </c:pt>
                <c:pt idx="790">
                  <c:v>865.73961999999995</c:v>
                </c:pt>
                <c:pt idx="791">
                  <c:v>865.75658999999996</c:v>
                </c:pt>
                <c:pt idx="792">
                  <c:v>865.78106000000002</c:v>
                </c:pt>
                <c:pt idx="793">
                  <c:v>865.77679000000001</c:v>
                </c:pt>
                <c:pt idx="794">
                  <c:v>865.76347999999996</c:v>
                </c:pt>
                <c:pt idx="795">
                  <c:v>865.77142000000003</c:v>
                </c:pt>
                <c:pt idx="796">
                  <c:v>865.77873999999997</c:v>
                </c:pt>
                <c:pt idx="797">
                  <c:v>865.73833999999999</c:v>
                </c:pt>
                <c:pt idx="798">
                  <c:v>865.76329999999996</c:v>
                </c:pt>
                <c:pt idx="799">
                  <c:v>865.75725999999997</c:v>
                </c:pt>
                <c:pt idx="800">
                  <c:v>865.74126999999999</c:v>
                </c:pt>
                <c:pt idx="801">
                  <c:v>865.74266999999998</c:v>
                </c:pt>
                <c:pt idx="802">
                  <c:v>865.75212999999997</c:v>
                </c:pt>
                <c:pt idx="803">
                  <c:v>865.75725999999997</c:v>
                </c:pt>
                <c:pt idx="804">
                  <c:v>865.78435999999999</c:v>
                </c:pt>
                <c:pt idx="805">
                  <c:v>865.74046999999996</c:v>
                </c:pt>
                <c:pt idx="806">
                  <c:v>865.76727000000005</c:v>
                </c:pt>
                <c:pt idx="807">
                  <c:v>865.73973999999998</c:v>
                </c:pt>
                <c:pt idx="808">
                  <c:v>865.74303999999995</c:v>
                </c:pt>
                <c:pt idx="809">
                  <c:v>865.76733000000002</c:v>
                </c:pt>
                <c:pt idx="810">
                  <c:v>865.76274999999998</c:v>
                </c:pt>
                <c:pt idx="811">
                  <c:v>865.75396000000001</c:v>
                </c:pt>
                <c:pt idx="812">
                  <c:v>865.74632999999994</c:v>
                </c:pt>
                <c:pt idx="813">
                  <c:v>865.73638000000005</c:v>
                </c:pt>
                <c:pt idx="814">
                  <c:v>865.75836000000004</c:v>
                </c:pt>
                <c:pt idx="815">
                  <c:v>865.75756000000001</c:v>
                </c:pt>
                <c:pt idx="816">
                  <c:v>865.75085000000001</c:v>
                </c:pt>
                <c:pt idx="817">
                  <c:v>865.75939000000005</c:v>
                </c:pt>
                <c:pt idx="818">
                  <c:v>865.74632999999994</c:v>
                </c:pt>
                <c:pt idx="819">
                  <c:v>865.76562000000001</c:v>
                </c:pt>
                <c:pt idx="820">
                  <c:v>865.74883999999997</c:v>
                </c:pt>
                <c:pt idx="821">
                  <c:v>865.75549000000001</c:v>
                </c:pt>
                <c:pt idx="822">
                  <c:v>865.74981000000002</c:v>
                </c:pt>
                <c:pt idx="823">
                  <c:v>865.73528999999996</c:v>
                </c:pt>
                <c:pt idx="824">
                  <c:v>865.74144999999999</c:v>
                </c:pt>
                <c:pt idx="825">
                  <c:v>865.75616000000002</c:v>
                </c:pt>
                <c:pt idx="826">
                  <c:v>865.74572000000001</c:v>
                </c:pt>
                <c:pt idx="827">
                  <c:v>865.75981999999999</c:v>
                </c:pt>
                <c:pt idx="828">
                  <c:v>865.75157999999999</c:v>
                </c:pt>
                <c:pt idx="829">
                  <c:v>865.75103000000001</c:v>
                </c:pt>
                <c:pt idx="830">
                  <c:v>865.73668999999995</c:v>
                </c:pt>
                <c:pt idx="831">
                  <c:v>865.77751999999998</c:v>
                </c:pt>
                <c:pt idx="832">
                  <c:v>865.74492999999995</c:v>
                </c:pt>
                <c:pt idx="833">
                  <c:v>865.77380000000005</c:v>
                </c:pt>
                <c:pt idx="834">
                  <c:v>865.75189</c:v>
                </c:pt>
                <c:pt idx="835">
                  <c:v>865.75639999999999</c:v>
                </c:pt>
                <c:pt idx="836">
                  <c:v>865.74644999999998</c:v>
                </c:pt>
                <c:pt idx="837">
                  <c:v>865.75512000000003</c:v>
                </c:pt>
                <c:pt idx="838">
                  <c:v>865.74657999999999</c:v>
                </c:pt>
                <c:pt idx="839">
                  <c:v>865.74212</c:v>
                </c:pt>
                <c:pt idx="840">
                  <c:v>865.74663999999996</c:v>
                </c:pt>
                <c:pt idx="841">
                  <c:v>865.74041</c:v>
                </c:pt>
                <c:pt idx="842">
                  <c:v>865.75396000000001</c:v>
                </c:pt>
                <c:pt idx="843">
                  <c:v>865.76080000000002</c:v>
                </c:pt>
                <c:pt idx="844">
                  <c:v>865.74974999999995</c:v>
                </c:pt>
                <c:pt idx="845">
                  <c:v>865.75121999999999</c:v>
                </c:pt>
                <c:pt idx="846">
                  <c:v>865.75658999999996</c:v>
                </c:pt>
                <c:pt idx="847">
                  <c:v>865.76860999999997</c:v>
                </c:pt>
                <c:pt idx="848">
                  <c:v>865.74896000000001</c:v>
                </c:pt>
                <c:pt idx="849">
                  <c:v>865.75694999999996</c:v>
                </c:pt>
                <c:pt idx="850">
                  <c:v>865.74333999999999</c:v>
                </c:pt>
                <c:pt idx="851">
                  <c:v>865.74725000000001</c:v>
                </c:pt>
                <c:pt idx="852">
                  <c:v>865.75645999999995</c:v>
                </c:pt>
                <c:pt idx="853">
                  <c:v>865.69091000000003</c:v>
                </c:pt>
                <c:pt idx="854">
                  <c:v>865.69371999999998</c:v>
                </c:pt>
                <c:pt idx="855">
                  <c:v>865.71043999999995</c:v>
                </c:pt>
                <c:pt idx="856">
                  <c:v>865.68505000000005</c:v>
                </c:pt>
                <c:pt idx="857">
                  <c:v>865.67083000000002</c:v>
                </c:pt>
                <c:pt idx="858">
                  <c:v>865.69902999999999</c:v>
                </c:pt>
                <c:pt idx="859">
                  <c:v>865.70561999999995</c:v>
                </c:pt>
                <c:pt idx="860">
                  <c:v>865.68609000000004</c:v>
                </c:pt>
                <c:pt idx="861">
                  <c:v>865.71630000000005</c:v>
                </c:pt>
                <c:pt idx="862">
                  <c:v>865.71099000000004</c:v>
                </c:pt>
                <c:pt idx="863">
                  <c:v>865.70732999999996</c:v>
                </c:pt>
                <c:pt idx="864">
                  <c:v>865.69133999999997</c:v>
                </c:pt>
                <c:pt idx="865">
                  <c:v>865.70684000000006</c:v>
                </c:pt>
                <c:pt idx="866">
                  <c:v>865.71649000000002</c:v>
                </c:pt>
                <c:pt idx="867">
                  <c:v>865.68865000000005</c:v>
                </c:pt>
                <c:pt idx="868">
                  <c:v>865.72387000000003</c:v>
                </c:pt>
                <c:pt idx="869">
                  <c:v>865.69830000000002</c:v>
                </c:pt>
                <c:pt idx="870">
                  <c:v>865.71411000000001</c:v>
                </c:pt>
                <c:pt idx="871">
                  <c:v>865.71214999999995</c:v>
                </c:pt>
                <c:pt idx="872">
                  <c:v>865.71716000000004</c:v>
                </c:pt>
                <c:pt idx="873">
                  <c:v>865.70343000000003</c:v>
                </c:pt>
                <c:pt idx="874">
                  <c:v>865.69511999999997</c:v>
                </c:pt>
                <c:pt idx="875">
                  <c:v>865.71465999999998</c:v>
                </c:pt>
                <c:pt idx="876">
                  <c:v>865.71905000000004</c:v>
                </c:pt>
                <c:pt idx="877">
                  <c:v>865.70703000000003</c:v>
                </c:pt>
                <c:pt idx="878">
                  <c:v>865.70684000000006</c:v>
                </c:pt>
                <c:pt idx="879">
                  <c:v>865.70201999999995</c:v>
                </c:pt>
                <c:pt idx="880">
                  <c:v>865.72717</c:v>
                </c:pt>
                <c:pt idx="881">
                  <c:v>865.70947000000001</c:v>
                </c:pt>
                <c:pt idx="882">
                  <c:v>865.70843000000002</c:v>
                </c:pt>
                <c:pt idx="883">
                  <c:v>865.69902999999999</c:v>
                </c:pt>
                <c:pt idx="884">
                  <c:v>865.71765000000005</c:v>
                </c:pt>
                <c:pt idx="885">
                  <c:v>865.71447000000001</c:v>
                </c:pt>
                <c:pt idx="886">
                  <c:v>865.75360000000001</c:v>
                </c:pt>
                <c:pt idx="887">
                  <c:v>865.73211000000003</c:v>
                </c:pt>
                <c:pt idx="888">
                  <c:v>865.72069999999997</c:v>
                </c:pt>
                <c:pt idx="889">
                  <c:v>865.71379999999999</c:v>
                </c:pt>
                <c:pt idx="890">
                  <c:v>865.72509000000002</c:v>
                </c:pt>
                <c:pt idx="891">
                  <c:v>865.71856000000002</c:v>
                </c:pt>
                <c:pt idx="892">
                  <c:v>865.71563000000003</c:v>
                </c:pt>
                <c:pt idx="893">
                  <c:v>865.70654000000002</c:v>
                </c:pt>
                <c:pt idx="894">
                  <c:v>865.74005</c:v>
                </c:pt>
                <c:pt idx="895">
                  <c:v>865.72520999999995</c:v>
                </c:pt>
                <c:pt idx="896">
                  <c:v>865.72265000000004</c:v>
                </c:pt>
                <c:pt idx="897">
                  <c:v>865.73388</c:v>
                </c:pt>
                <c:pt idx="898">
                  <c:v>865.73613999999998</c:v>
                </c:pt>
                <c:pt idx="899">
                  <c:v>865.72442000000001</c:v>
                </c:pt>
                <c:pt idx="900">
                  <c:v>865.74157000000002</c:v>
                </c:pt>
                <c:pt idx="901">
                  <c:v>865.74212</c:v>
                </c:pt>
                <c:pt idx="902">
                  <c:v>865.74291000000005</c:v>
                </c:pt>
                <c:pt idx="903">
                  <c:v>865.72649999999999</c:v>
                </c:pt>
                <c:pt idx="904">
                  <c:v>865.73137999999994</c:v>
                </c:pt>
                <c:pt idx="905">
                  <c:v>865.70599000000004</c:v>
                </c:pt>
                <c:pt idx="906">
                  <c:v>865.71600000000001</c:v>
                </c:pt>
                <c:pt idx="907">
                  <c:v>865.70086000000003</c:v>
                </c:pt>
                <c:pt idx="908">
                  <c:v>865.73431000000005</c:v>
                </c:pt>
                <c:pt idx="909">
                  <c:v>865.88451999999995</c:v>
                </c:pt>
                <c:pt idx="910">
                  <c:v>865.89611000000002</c:v>
                </c:pt>
                <c:pt idx="911">
                  <c:v>865.90966000000003</c:v>
                </c:pt>
                <c:pt idx="912">
                  <c:v>865.91705000000002</c:v>
                </c:pt>
                <c:pt idx="913">
                  <c:v>865.89367000000004</c:v>
                </c:pt>
                <c:pt idx="914">
                  <c:v>865.91148999999996</c:v>
                </c:pt>
                <c:pt idx="915">
                  <c:v>865.87419999999997</c:v>
                </c:pt>
                <c:pt idx="916">
                  <c:v>865.91107</c:v>
                </c:pt>
                <c:pt idx="917">
                  <c:v>865.90562999999997</c:v>
                </c:pt>
                <c:pt idx="918">
                  <c:v>865.89684999999997</c:v>
                </c:pt>
                <c:pt idx="919">
                  <c:v>865.90868999999998</c:v>
                </c:pt>
                <c:pt idx="920">
                  <c:v>865.92723999999998</c:v>
                </c:pt>
                <c:pt idx="921">
                  <c:v>865.91033000000004</c:v>
                </c:pt>
                <c:pt idx="922">
                  <c:v>865.90484000000004</c:v>
                </c:pt>
                <c:pt idx="923">
                  <c:v>865.89616999999998</c:v>
                </c:pt>
                <c:pt idx="924">
                  <c:v>865.91710999999998</c:v>
                </c:pt>
                <c:pt idx="925">
                  <c:v>865.91887999999994</c:v>
                </c:pt>
                <c:pt idx="926">
                  <c:v>865.90562999999997</c:v>
                </c:pt>
                <c:pt idx="927">
                  <c:v>865.91033000000004</c:v>
                </c:pt>
                <c:pt idx="928">
                  <c:v>865.91052000000002</c:v>
                </c:pt>
                <c:pt idx="929">
                  <c:v>865.93939</c:v>
                </c:pt>
                <c:pt idx="930">
                  <c:v>865.90350000000001</c:v>
                </c:pt>
                <c:pt idx="931">
                  <c:v>865.91264999999999</c:v>
                </c:pt>
                <c:pt idx="932">
                  <c:v>865.91687000000002</c:v>
                </c:pt>
                <c:pt idx="933">
                  <c:v>865.91052000000002</c:v>
                </c:pt>
                <c:pt idx="934">
                  <c:v>865.91093999999998</c:v>
                </c:pt>
                <c:pt idx="935">
                  <c:v>865.92430999999999</c:v>
                </c:pt>
                <c:pt idx="936">
                  <c:v>865.90655000000004</c:v>
                </c:pt>
                <c:pt idx="937">
                  <c:v>865.89000999999996</c:v>
                </c:pt>
                <c:pt idx="938">
                  <c:v>865.89738999999997</c:v>
                </c:pt>
                <c:pt idx="939">
                  <c:v>865.88811999999996</c:v>
                </c:pt>
                <c:pt idx="940">
                  <c:v>865.89147000000003</c:v>
                </c:pt>
                <c:pt idx="941">
                  <c:v>865.91827000000001</c:v>
                </c:pt>
                <c:pt idx="942">
                  <c:v>865.90179000000001</c:v>
                </c:pt>
                <c:pt idx="943">
                  <c:v>865.90551000000005</c:v>
                </c:pt>
                <c:pt idx="944">
                  <c:v>865.90373999999997</c:v>
                </c:pt>
                <c:pt idx="945">
                  <c:v>865.90373999999997</c:v>
                </c:pt>
                <c:pt idx="946">
                  <c:v>865.90728000000001</c:v>
                </c:pt>
                <c:pt idx="947">
                  <c:v>865.87719000000004</c:v>
                </c:pt>
                <c:pt idx="948">
                  <c:v>865.87670000000003</c:v>
                </c:pt>
                <c:pt idx="949">
                  <c:v>865.89824999999996</c:v>
                </c:pt>
                <c:pt idx="950">
                  <c:v>865.90233999999998</c:v>
                </c:pt>
                <c:pt idx="951">
                  <c:v>865.91441999999995</c:v>
                </c:pt>
                <c:pt idx="952">
                  <c:v>865.91850999999997</c:v>
                </c:pt>
                <c:pt idx="953">
                  <c:v>865.90368000000001</c:v>
                </c:pt>
                <c:pt idx="954">
                  <c:v>865.90044999999998</c:v>
                </c:pt>
                <c:pt idx="955">
                  <c:v>865.90454</c:v>
                </c:pt>
                <c:pt idx="956">
                  <c:v>865.90997000000004</c:v>
                </c:pt>
                <c:pt idx="957">
                  <c:v>865.90782999999999</c:v>
                </c:pt>
                <c:pt idx="958">
                  <c:v>865.91246999999998</c:v>
                </c:pt>
                <c:pt idx="959">
                  <c:v>865.89331000000004</c:v>
                </c:pt>
                <c:pt idx="960">
                  <c:v>865.90147999999999</c:v>
                </c:pt>
                <c:pt idx="961">
                  <c:v>865.90923999999995</c:v>
                </c:pt>
                <c:pt idx="962">
                  <c:v>865.88494000000003</c:v>
                </c:pt>
                <c:pt idx="963">
                  <c:v>865.92388000000005</c:v>
                </c:pt>
                <c:pt idx="964">
                  <c:v>865.91375000000005</c:v>
                </c:pt>
                <c:pt idx="965">
                  <c:v>865.90251999999998</c:v>
                </c:pt>
                <c:pt idx="966">
                  <c:v>865.91045999999994</c:v>
                </c:pt>
                <c:pt idx="967">
                  <c:v>865.89080000000001</c:v>
                </c:pt>
                <c:pt idx="968">
                  <c:v>865.88499999999999</c:v>
                </c:pt>
                <c:pt idx="969">
                  <c:v>865.89544000000001</c:v>
                </c:pt>
                <c:pt idx="970">
                  <c:v>865.89593000000002</c:v>
                </c:pt>
                <c:pt idx="971">
                  <c:v>865.91210000000001</c:v>
                </c:pt>
                <c:pt idx="972">
                  <c:v>865.90966000000003</c:v>
                </c:pt>
                <c:pt idx="973">
                  <c:v>865.89526000000001</c:v>
                </c:pt>
                <c:pt idx="974">
                  <c:v>865.90875000000005</c:v>
                </c:pt>
                <c:pt idx="975">
                  <c:v>865.91246999999998</c:v>
                </c:pt>
                <c:pt idx="976">
                  <c:v>865.91521999999998</c:v>
                </c:pt>
                <c:pt idx="977">
                  <c:v>865.89733000000001</c:v>
                </c:pt>
                <c:pt idx="978">
                  <c:v>865.88391000000001</c:v>
                </c:pt>
                <c:pt idx="979">
                  <c:v>865.86388999999997</c:v>
                </c:pt>
                <c:pt idx="980">
                  <c:v>865.90202999999997</c:v>
                </c:pt>
                <c:pt idx="981">
                  <c:v>865.90673000000004</c:v>
                </c:pt>
                <c:pt idx="982">
                  <c:v>865.92718000000002</c:v>
                </c:pt>
                <c:pt idx="983">
                  <c:v>865.90111999999999</c:v>
                </c:pt>
                <c:pt idx="984">
                  <c:v>865.89398000000006</c:v>
                </c:pt>
                <c:pt idx="985">
                  <c:v>865.89093000000003</c:v>
                </c:pt>
                <c:pt idx="986">
                  <c:v>865.88592000000006</c:v>
                </c:pt>
                <c:pt idx="987">
                  <c:v>865.88922000000002</c:v>
                </c:pt>
                <c:pt idx="988">
                  <c:v>865.88274999999999</c:v>
                </c:pt>
                <c:pt idx="989">
                  <c:v>865.88421000000005</c:v>
                </c:pt>
                <c:pt idx="990">
                  <c:v>865.88194999999996</c:v>
                </c:pt>
                <c:pt idx="991">
                  <c:v>865.88171</c:v>
                </c:pt>
                <c:pt idx="992">
                  <c:v>865.88451999999995</c:v>
                </c:pt>
                <c:pt idx="993">
                  <c:v>865.89196000000004</c:v>
                </c:pt>
                <c:pt idx="994">
                  <c:v>865.90209000000004</c:v>
                </c:pt>
                <c:pt idx="995">
                  <c:v>865.88818000000003</c:v>
                </c:pt>
                <c:pt idx="996">
                  <c:v>865.875</c:v>
                </c:pt>
                <c:pt idx="997">
                  <c:v>865.89098999999999</c:v>
                </c:pt>
                <c:pt idx="998">
                  <c:v>865.89471000000003</c:v>
                </c:pt>
                <c:pt idx="999">
                  <c:v>865.85997999999995</c:v>
                </c:pt>
                <c:pt idx="1000">
                  <c:v>865.87890000000004</c:v>
                </c:pt>
                <c:pt idx="1001">
                  <c:v>865.88549</c:v>
                </c:pt>
                <c:pt idx="1002">
                  <c:v>865.89922999999999</c:v>
                </c:pt>
                <c:pt idx="1003">
                  <c:v>865.89080000000001</c:v>
                </c:pt>
                <c:pt idx="1004">
                  <c:v>865.89038000000005</c:v>
                </c:pt>
                <c:pt idx="1005">
                  <c:v>865.88372000000004</c:v>
                </c:pt>
                <c:pt idx="1006">
                  <c:v>865.88342</c:v>
                </c:pt>
                <c:pt idx="1007">
                  <c:v>865.85247000000004</c:v>
                </c:pt>
                <c:pt idx="1008">
                  <c:v>865.88616000000002</c:v>
                </c:pt>
                <c:pt idx="1009">
                  <c:v>865.86473999999998</c:v>
                </c:pt>
                <c:pt idx="1010">
                  <c:v>865.87170000000003</c:v>
                </c:pt>
                <c:pt idx="1011">
                  <c:v>865.88634999999999</c:v>
                </c:pt>
                <c:pt idx="1012">
                  <c:v>865.88220000000001</c:v>
                </c:pt>
                <c:pt idx="1013">
                  <c:v>865.85771999999997</c:v>
                </c:pt>
                <c:pt idx="1014">
                  <c:v>865.88507000000004</c:v>
                </c:pt>
                <c:pt idx="1015">
                  <c:v>865.88513</c:v>
                </c:pt>
                <c:pt idx="1016">
                  <c:v>865.88158999999996</c:v>
                </c:pt>
                <c:pt idx="1017">
                  <c:v>865.87701000000004</c:v>
                </c:pt>
                <c:pt idx="1018">
                  <c:v>865.85149999999999</c:v>
                </c:pt>
                <c:pt idx="1019">
                  <c:v>865.83519999999999</c:v>
                </c:pt>
                <c:pt idx="1020">
                  <c:v>865.85240999999996</c:v>
                </c:pt>
                <c:pt idx="1021">
                  <c:v>865.83752000000004</c:v>
                </c:pt>
                <c:pt idx="1022">
                  <c:v>865.82830000000001</c:v>
                </c:pt>
                <c:pt idx="1023">
                  <c:v>865.83630000000005</c:v>
                </c:pt>
                <c:pt idx="1024">
                  <c:v>865.83001000000002</c:v>
                </c:pt>
                <c:pt idx="1025">
                  <c:v>865.83403999999996</c:v>
                </c:pt>
                <c:pt idx="1026">
                  <c:v>865.84740999999997</c:v>
                </c:pt>
                <c:pt idx="1027">
                  <c:v>865.84405000000004</c:v>
                </c:pt>
                <c:pt idx="1028">
                  <c:v>865.84509000000003</c:v>
                </c:pt>
                <c:pt idx="1029">
                  <c:v>865.86297000000002</c:v>
                </c:pt>
                <c:pt idx="1030">
                  <c:v>865.83288000000005</c:v>
                </c:pt>
                <c:pt idx="1031">
                  <c:v>865.84991000000002</c:v>
                </c:pt>
                <c:pt idx="1032">
                  <c:v>865.84216000000004</c:v>
                </c:pt>
                <c:pt idx="1033">
                  <c:v>865.86126000000002</c:v>
                </c:pt>
                <c:pt idx="1034">
                  <c:v>865.85229000000004</c:v>
                </c:pt>
                <c:pt idx="1035">
                  <c:v>865.84045000000003</c:v>
                </c:pt>
                <c:pt idx="1036">
                  <c:v>865.83789000000002</c:v>
                </c:pt>
                <c:pt idx="1037">
                  <c:v>865.83952999999997</c:v>
                </c:pt>
                <c:pt idx="1038">
                  <c:v>865.83452999999997</c:v>
                </c:pt>
                <c:pt idx="1039">
                  <c:v>865.84185000000002</c:v>
                </c:pt>
                <c:pt idx="1040">
                  <c:v>865.85722999999996</c:v>
                </c:pt>
                <c:pt idx="1041">
                  <c:v>865.83032000000003</c:v>
                </c:pt>
                <c:pt idx="1042">
                  <c:v>865.85278000000005</c:v>
                </c:pt>
                <c:pt idx="1043">
                  <c:v>865.84729000000004</c:v>
                </c:pt>
                <c:pt idx="1044">
                  <c:v>865.86162999999999</c:v>
                </c:pt>
                <c:pt idx="1045">
                  <c:v>865.85155999999995</c:v>
                </c:pt>
                <c:pt idx="1046">
                  <c:v>865.84783000000004</c:v>
                </c:pt>
                <c:pt idx="1047">
                  <c:v>865.82781</c:v>
                </c:pt>
                <c:pt idx="1048">
                  <c:v>865.83117000000004</c:v>
                </c:pt>
                <c:pt idx="1049">
                  <c:v>865.86443999999995</c:v>
                </c:pt>
                <c:pt idx="1050">
                  <c:v>865.84984999999995</c:v>
                </c:pt>
                <c:pt idx="1051">
                  <c:v>865.85888</c:v>
                </c:pt>
                <c:pt idx="1052">
                  <c:v>865.84375</c:v>
                </c:pt>
                <c:pt idx="1053">
                  <c:v>865.85722999999996</c:v>
                </c:pt>
                <c:pt idx="1054">
                  <c:v>865.86157000000003</c:v>
                </c:pt>
                <c:pt idx="1055">
                  <c:v>865.84349999999995</c:v>
                </c:pt>
                <c:pt idx="1056">
                  <c:v>865.84105999999997</c:v>
                </c:pt>
                <c:pt idx="1057">
                  <c:v>865.84398999999996</c:v>
                </c:pt>
                <c:pt idx="1058">
                  <c:v>865.85076000000004</c:v>
                </c:pt>
                <c:pt idx="1059">
                  <c:v>865.82312000000002</c:v>
                </c:pt>
                <c:pt idx="1060">
                  <c:v>865.84265000000005</c:v>
                </c:pt>
                <c:pt idx="1061">
                  <c:v>865.83403999999996</c:v>
                </c:pt>
                <c:pt idx="1062">
                  <c:v>865.85815000000002</c:v>
                </c:pt>
                <c:pt idx="1063">
                  <c:v>865.85667999999998</c:v>
                </c:pt>
                <c:pt idx="1064">
                  <c:v>865.85631999999998</c:v>
                </c:pt>
                <c:pt idx="1065">
                  <c:v>865.81889999999999</c:v>
                </c:pt>
                <c:pt idx="1066">
                  <c:v>865.84271000000001</c:v>
                </c:pt>
                <c:pt idx="1067">
                  <c:v>865.84605999999997</c:v>
                </c:pt>
                <c:pt idx="1068">
                  <c:v>865.84843999999998</c:v>
                </c:pt>
                <c:pt idx="1069">
                  <c:v>865.83288000000005</c:v>
                </c:pt>
                <c:pt idx="1070">
                  <c:v>865.84649000000002</c:v>
                </c:pt>
                <c:pt idx="1071">
                  <c:v>865.86077</c:v>
                </c:pt>
                <c:pt idx="1072">
                  <c:v>865.85382000000004</c:v>
                </c:pt>
                <c:pt idx="1073">
                  <c:v>865.85968000000003</c:v>
                </c:pt>
                <c:pt idx="1074">
                  <c:v>865.86828000000003</c:v>
                </c:pt>
                <c:pt idx="1075">
                  <c:v>865.85540000000003</c:v>
                </c:pt>
                <c:pt idx="1076">
                  <c:v>865.85607000000005</c:v>
                </c:pt>
                <c:pt idx="1077">
                  <c:v>865.82312000000002</c:v>
                </c:pt>
                <c:pt idx="1078">
                  <c:v>865.83696999999995</c:v>
                </c:pt>
                <c:pt idx="1079">
                  <c:v>865.84465999999998</c:v>
                </c:pt>
                <c:pt idx="1080">
                  <c:v>865.83714999999995</c:v>
                </c:pt>
                <c:pt idx="1081">
                  <c:v>865.85278000000005</c:v>
                </c:pt>
                <c:pt idx="1082">
                  <c:v>865.82195999999999</c:v>
                </c:pt>
                <c:pt idx="1083">
                  <c:v>865.84063000000003</c:v>
                </c:pt>
                <c:pt idx="1084">
                  <c:v>865.83258000000001</c:v>
                </c:pt>
                <c:pt idx="1085">
                  <c:v>865.83543999999995</c:v>
                </c:pt>
                <c:pt idx="1086">
                  <c:v>865.85778000000005</c:v>
                </c:pt>
                <c:pt idx="1087">
                  <c:v>865.85577000000001</c:v>
                </c:pt>
                <c:pt idx="1088">
                  <c:v>865.85802999999999</c:v>
                </c:pt>
                <c:pt idx="1089">
                  <c:v>865.85382000000004</c:v>
                </c:pt>
                <c:pt idx="1090">
                  <c:v>865.84063000000003</c:v>
                </c:pt>
                <c:pt idx="1091">
                  <c:v>865.84038999999996</c:v>
                </c:pt>
                <c:pt idx="1092">
                  <c:v>865.84685999999999</c:v>
                </c:pt>
                <c:pt idx="1093">
                  <c:v>865.83226999999999</c:v>
                </c:pt>
                <c:pt idx="1094">
                  <c:v>865.82635000000005</c:v>
                </c:pt>
                <c:pt idx="1095">
                  <c:v>865.85960999999998</c:v>
                </c:pt>
                <c:pt idx="1096">
                  <c:v>865.83037999999999</c:v>
                </c:pt>
                <c:pt idx="1097">
                  <c:v>865.83630000000005</c:v>
                </c:pt>
                <c:pt idx="1098">
                  <c:v>865.83965999999998</c:v>
                </c:pt>
                <c:pt idx="1099">
                  <c:v>865.83696999999995</c:v>
                </c:pt>
                <c:pt idx="1100">
                  <c:v>865.82281</c:v>
                </c:pt>
                <c:pt idx="1101">
                  <c:v>865.83276000000001</c:v>
                </c:pt>
                <c:pt idx="1102">
                  <c:v>865.86102000000005</c:v>
                </c:pt>
                <c:pt idx="1103">
                  <c:v>865.84875</c:v>
                </c:pt>
                <c:pt idx="1104">
                  <c:v>865.84936000000005</c:v>
                </c:pt>
                <c:pt idx="1105">
                  <c:v>865.846</c:v>
                </c:pt>
                <c:pt idx="1106">
                  <c:v>865.83184000000006</c:v>
                </c:pt>
                <c:pt idx="1107">
                  <c:v>865.87267999999995</c:v>
                </c:pt>
                <c:pt idx="1108">
                  <c:v>865.80523000000005</c:v>
                </c:pt>
                <c:pt idx="1109">
                  <c:v>865.81695000000002</c:v>
                </c:pt>
                <c:pt idx="1110">
                  <c:v>865.80645000000004</c:v>
                </c:pt>
                <c:pt idx="1111">
                  <c:v>865.81866000000002</c:v>
                </c:pt>
                <c:pt idx="1112">
                  <c:v>865.83032000000003</c:v>
                </c:pt>
                <c:pt idx="1113">
                  <c:v>865.79967999999997</c:v>
                </c:pt>
                <c:pt idx="1114">
                  <c:v>865.81555000000003</c:v>
                </c:pt>
                <c:pt idx="1115">
                  <c:v>865.81469000000004</c:v>
                </c:pt>
                <c:pt idx="1116">
                  <c:v>865.81700999999998</c:v>
                </c:pt>
                <c:pt idx="1117">
                  <c:v>865.79521999999997</c:v>
                </c:pt>
                <c:pt idx="1118">
                  <c:v>865.83001000000002</c:v>
                </c:pt>
                <c:pt idx="1119">
                  <c:v>865.82916</c:v>
                </c:pt>
                <c:pt idx="1120">
                  <c:v>865.81109000000004</c:v>
                </c:pt>
                <c:pt idx="1121">
                  <c:v>865.84105999999997</c:v>
                </c:pt>
                <c:pt idx="1122">
                  <c:v>865.80834000000004</c:v>
                </c:pt>
                <c:pt idx="1123">
                  <c:v>865.80804000000001</c:v>
                </c:pt>
                <c:pt idx="1124">
                  <c:v>865.80645000000004</c:v>
                </c:pt>
                <c:pt idx="1125">
                  <c:v>865.81536000000006</c:v>
                </c:pt>
                <c:pt idx="1126">
                  <c:v>865.81413999999995</c:v>
                </c:pt>
                <c:pt idx="1127">
                  <c:v>865.80998999999997</c:v>
                </c:pt>
                <c:pt idx="1128">
                  <c:v>865.79290000000003</c:v>
                </c:pt>
                <c:pt idx="1129">
                  <c:v>865.81529999999998</c:v>
                </c:pt>
                <c:pt idx="1130">
                  <c:v>865.79765999999995</c:v>
                </c:pt>
                <c:pt idx="1131">
                  <c:v>865.81993999999997</c:v>
                </c:pt>
                <c:pt idx="1132">
                  <c:v>865.82506999999998</c:v>
                </c:pt>
                <c:pt idx="1133">
                  <c:v>865.82219999999995</c:v>
                </c:pt>
                <c:pt idx="1134">
                  <c:v>865.80682000000002</c:v>
                </c:pt>
                <c:pt idx="1135">
                  <c:v>865.79852000000005</c:v>
                </c:pt>
                <c:pt idx="1136">
                  <c:v>865.79985999999997</c:v>
                </c:pt>
                <c:pt idx="1137">
                  <c:v>865.82030999999995</c:v>
                </c:pt>
                <c:pt idx="1138">
                  <c:v>865.82219999999995</c:v>
                </c:pt>
                <c:pt idx="1139">
                  <c:v>865.83470999999997</c:v>
                </c:pt>
                <c:pt idx="1140">
                  <c:v>865.82006000000001</c:v>
                </c:pt>
                <c:pt idx="1141">
                  <c:v>865.80309999999997</c:v>
                </c:pt>
                <c:pt idx="1142">
                  <c:v>865.80334000000005</c:v>
                </c:pt>
                <c:pt idx="1143">
                  <c:v>865.78674000000001</c:v>
                </c:pt>
                <c:pt idx="1144">
                  <c:v>865.83092999999997</c:v>
                </c:pt>
                <c:pt idx="1145">
                  <c:v>865.83630000000005</c:v>
                </c:pt>
                <c:pt idx="1146">
                  <c:v>865.83794999999998</c:v>
                </c:pt>
                <c:pt idx="1147">
                  <c:v>865.80352000000005</c:v>
                </c:pt>
                <c:pt idx="1148">
                  <c:v>865.81426999999996</c:v>
                </c:pt>
                <c:pt idx="1149">
                  <c:v>865.80047000000002</c:v>
                </c:pt>
                <c:pt idx="1150">
                  <c:v>865.83172000000002</c:v>
                </c:pt>
                <c:pt idx="1151">
                  <c:v>865.80498999999998</c:v>
                </c:pt>
                <c:pt idx="1152">
                  <c:v>865.82672000000002</c:v>
                </c:pt>
                <c:pt idx="1153">
                  <c:v>865.82524999999998</c:v>
                </c:pt>
                <c:pt idx="1154">
                  <c:v>865.81726000000003</c:v>
                </c:pt>
                <c:pt idx="1155">
                  <c:v>865.83758</c:v>
                </c:pt>
                <c:pt idx="1156">
                  <c:v>865.81200999999999</c:v>
                </c:pt>
                <c:pt idx="1157">
                  <c:v>865.81091000000004</c:v>
                </c:pt>
                <c:pt idx="1158">
                  <c:v>865.77124000000003</c:v>
                </c:pt>
                <c:pt idx="1159">
                  <c:v>865.81755999999996</c:v>
                </c:pt>
                <c:pt idx="1160">
                  <c:v>865.81286</c:v>
                </c:pt>
                <c:pt idx="1161">
                  <c:v>865.80449999999996</c:v>
                </c:pt>
                <c:pt idx="1162">
                  <c:v>865.81646000000001</c:v>
                </c:pt>
                <c:pt idx="1163">
                  <c:v>865.81781000000001</c:v>
                </c:pt>
                <c:pt idx="1164">
                  <c:v>865.78954999999996</c:v>
                </c:pt>
                <c:pt idx="1165">
                  <c:v>865.81982000000005</c:v>
                </c:pt>
                <c:pt idx="1166">
                  <c:v>865.82342000000006</c:v>
                </c:pt>
                <c:pt idx="1167">
                  <c:v>865.78637000000003</c:v>
                </c:pt>
                <c:pt idx="1168">
                  <c:v>865.82788000000005</c:v>
                </c:pt>
                <c:pt idx="1169">
                  <c:v>865.82024999999999</c:v>
                </c:pt>
                <c:pt idx="1170">
                  <c:v>865.82249999999999</c:v>
                </c:pt>
                <c:pt idx="1171">
                  <c:v>865.80736999999999</c:v>
                </c:pt>
                <c:pt idx="1172">
                  <c:v>865.81426999999996</c:v>
                </c:pt>
                <c:pt idx="1173">
                  <c:v>865.78746999999998</c:v>
                </c:pt>
                <c:pt idx="1174">
                  <c:v>865.80236000000002</c:v>
                </c:pt>
                <c:pt idx="1175">
                  <c:v>865.82556</c:v>
                </c:pt>
                <c:pt idx="1176">
                  <c:v>865.83154000000002</c:v>
                </c:pt>
                <c:pt idx="1177">
                  <c:v>865.80998999999997</c:v>
                </c:pt>
                <c:pt idx="1178">
                  <c:v>865.78692000000001</c:v>
                </c:pt>
                <c:pt idx="1179">
                  <c:v>865.81365000000005</c:v>
                </c:pt>
                <c:pt idx="1180">
                  <c:v>865.83232999999996</c:v>
                </c:pt>
                <c:pt idx="1181">
                  <c:v>865.79321000000004</c:v>
                </c:pt>
                <c:pt idx="1182">
                  <c:v>865.80700000000002</c:v>
                </c:pt>
                <c:pt idx="1183">
                  <c:v>865.78967</c:v>
                </c:pt>
                <c:pt idx="1184">
                  <c:v>865.81053999999995</c:v>
                </c:pt>
                <c:pt idx="1185">
                  <c:v>865.78832999999997</c:v>
                </c:pt>
                <c:pt idx="1186">
                  <c:v>865.79357000000005</c:v>
                </c:pt>
                <c:pt idx="1187">
                  <c:v>865.78197999999998</c:v>
                </c:pt>
                <c:pt idx="1188">
                  <c:v>865.79943000000003</c:v>
                </c:pt>
                <c:pt idx="1189">
                  <c:v>865.81982000000005</c:v>
                </c:pt>
                <c:pt idx="1190">
                  <c:v>865.80487000000005</c:v>
                </c:pt>
                <c:pt idx="1191">
                  <c:v>865.77892999999995</c:v>
                </c:pt>
                <c:pt idx="1192">
                  <c:v>865.80804000000001</c:v>
                </c:pt>
                <c:pt idx="1193">
                  <c:v>865.78881000000001</c:v>
                </c:pt>
                <c:pt idx="1194">
                  <c:v>865.80578000000003</c:v>
                </c:pt>
                <c:pt idx="1195">
                  <c:v>865.81518000000005</c:v>
                </c:pt>
                <c:pt idx="1196">
                  <c:v>865.79314999999997</c:v>
                </c:pt>
                <c:pt idx="1197">
                  <c:v>865.82226000000003</c:v>
                </c:pt>
                <c:pt idx="1198">
                  <c:v>865.55273</c:v>
                </c:pt>
                <c:pt idx="1199">
                  <c:v>865.57372999999995</c:v>
                </c:pt>
                <c:pt idx="1200">
                  <c:v>865.57024999999999</c:v>
                </c:pt>
                <c:pt idx="1201">
                  <c:v>865.58037999999999</c:v>
                </c:pt>
                <c:pt idx="1202">
                  <c:v>865.55553999999995</c:v>
                </c:pt>
                <c:pt idx="1203">
                  <c:v>865.57439999999997</c:v>
                </c:pt>
                <c:pt idx="1204">
                  <c:v>865.54998000000001</c:v>
                </c:pt>
                <c:pt idx="1205">
                  <c:v>865.56548999999995</c:v>
                </c:pt>
                <c:pt idx="1206">
                  <c:v>865.55016999999998</c:v>
                </c:pt>
                <c:pt idx="1207">
                  <c:v>865.56329000000005</c:v>
                </c:pt>
                <c:pt idx="1208">
                  <c:v>865.59356000000002</c:v>
                </c:pt>
                <c:pt idx="1209">
                  <c:v>865.56804999999997</c:v>
                </c:pt>
                <c:pt idx="1210">
                  <c:v>865.57524999999998</c:v>
                </c:pt>
                <c:pt idx="1211">
                  <c:v>865.56451000000004</c:v>
                </c:pt>
                <c:pt idx="1212">
                  <c:v>865.56866000000002</c:v>
                </c:pt>
                <c:pt idx="1213">
                  <c:v>865.5249</c:v>
                </c:pt>
                <c:pt idx="1214">
                  <c:v>865.53441999999995</c:v>
                </c:pt>
                <c:pt idx="1215">
                  <c:v>865.54272000000003</c:v>
                </c:pt>
                <c:pt idx="1216">
                  <c:v>865.53399000000002</c:v>
                </c:pt>
                <c:pt idx="1217">
                  <c:v>865.55980999999997</c:v>
                </c:pt>
                <c:pt idx="1218">
                  <c:v>865.53796</c:v>
                </c:pt>
                <c:pt idx="1219">
                  <c:v>865.52282000000002</c:v>
                </c:pt>
                <c:pt idx="1220">
                  <c:v>865.52026000000001</c:v>
                </c:pt>
                <c:pt idx="1221">
                  <c:v>865.50279999999998</c:v>
                </c:pt>
                <c:pt idx="1222">
                  <c:v>865.53490999999997</c:v>
                </c:pt>
                <c:pt idx="1223">
                  <c:v>865.52056000000005</c:v>
                </c:pt>
                <c:pt idx="1224">
                  <c:v>865.54350999999997</c:v>
                </c:pt>
                <c:pt idx="1225">
                  <c:v>865.52238999999997</c:v>
                </c:pt>
                <c:pt idx="1226">
                  <c:v>865.54681000000005</c:v>
                </c:pt>
                <c:pt idx="1227">
                  <c:v>865.52098999999998</c:v>
                </c:pt>
                <c:pt idx="1228">
                  <c:v>865.53088000000002</c:v>
                </c:pt>
                <c:pt idx="1229">
                  <c:v>865.53552000000002</c:v>
                </c:pt>
                <c:pt idx="1230">
                  <c:v>865.52404000000001</c:v>
                </c:pt>
                <c:pt idx="1231">
                  <c:v>865.53099999999995</c:v>
                </c:pt>
                <c:pt idx="1232">
                  <c:v>865.54150000000004</c:v>
                </c:pt>
                <c:pt idx="1233">
                  <c:v>865.57330000000002</c:v>
                </c:pt>
                <c:pt idx="1234">
                  <c:v>865.61450000000002</c:v>
                </c:pt>
                <c:pt idx="1235">
                  <c:v>865.54472999999996</c:v>
                </c:pt>
                <c:pt idx="1236">
                  <c:v>865.56536000000006</c:v>
                </c:pt>
                <c:pt idx="1237">
                  <c:v>865.57286999999997</c:v>
                </c:pt>
                <c:pt idx="1238">
                  <c:v>865.55389000000002</c:v>
                </c:pt>
                <c:pt idx="1239">
                  <c:v>865.53875000000005</c:v>
                </c:pt>
                <c:pt idx="1240">
                  <c:v>865.55602999999996</c:v>
                </c:pt>
                <c:pt idx="1241">
                  <c:v>865.56548999999995</c:v>
                </c:pt>
                <c:pt idx="1242">
                  <c:v>865.55474000000004</c:v>
                </c:pt>
                <c:pt idx="1243">
                  <c:v>865.58312000000001</c:v>
                </c:pt>
                <c:pt idx="1244">
                  <c:v>865.58599000000004</c:v>
                </c:pt>
                <c:pt idx="1245">
                  <c:v>865.60289999999998</c:v>
                </c:pt>
                <c:pt idx="1246">
                  <c:v>865.59765000000004</c:v>
                </c:pt>
                <c:pt idx="1247">
                  <c:v>865.59343999999999</c:v>
                </c:pt>
                <c:pt idx="1248">
                  <c:v>865.62834999999995</c:v>
                </c:pt>
                <c:pt idx="1249">
                  <c:v>865.74108000000001</c:v>
                </c:pt>
                <c:pt idx="1250">
                  <c:v>865.61053000000004</c:v>
                </c:pt>
                <c:pt idx="1251">
                  <c:v>865.59380999999996</c:v>
                </c:pt>
                <c:pt idx="1252">
                  <c:v>865.57086000000004</c:v>
                </c:pt>
                <c:pt idx="1253">
                  <c:v>865.59661000000006</c:v>
                </c:pt>
                <c:pt idx="1254">
                  <c:v>865.60296000000005</c:v>
                </c:pt>
                <c:pt idx="1255">
                  <c:v>865.60460999999998</c:v>
                </c:pt>
                <c:pt idx="1256">
                  <c:v>865.59936000000005</c:v>
                </c:pt>
                <c:pt idx="1257">
                  <c:v>865.59569999999997</c:v>
                </c:pt>
                <c:pt idx="1258">
                  <c:v>865.60467000000006</c:v>
                </c:pt>
                <c:pt idx="1259">
                  <c:v>865.58250999999996</c:v>
                </c:pt>
                <c:pt idx="1260">
                  <c:v>865.66052000000002</c:v>
                </c:pt>
                <c:pt idx="1261">
                  <c:v>865.76292999999998</c:v>
                </c:pt>
                <c:pt idx="1262">
                  <c:v>865.73248000000001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08081104"/>
        <c:axId val="308077576"/>
      </c:scatterChart>
      <c:valAx>
        <c:axId val="308076792"/>
        <c:scaling>
          <c:orientation val="minMax"/>
          <c:max val="0.36000000000000004"/>
          <c:min val="0.32400000000000007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Time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h:mm:ss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8078360"/>
        <c:crosses val="autoZero"/>
        <c:crossBetween val="midCat"/>
      </c:valAx>
      <c:valAx>
        <c:axId val="3080783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Temperature (C) 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8076792"/>
        <c:crosses val="autoZero"/>
        <c:crossBetween val="midCat"/>
      </c:valAx>
      <c:valAx>
        <c:axId val="308077576"/>
        <c:scaling>
          <c:orientation val="minMax"/>
          <c:max val="865.94999999999993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Pressure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8081104"/>
        <c:crosses val="max"/>
        <c:crossBetween val="midCat"/>
      </c:valAx>
      <c:valAx>
        <c:axId val="308081104"/>
        <c:scaling>
          <c:orientation val="minMax"/>
        </c:scaling>
        <c:delete val="0"/>
        <c:axPos val="b"/>
        <c:numFmt formatCode="h:mm:ss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807757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0724208309224239E-2"/>
          <c:y val="8.4169691100770633E-2"/>
          <c:w val="0.94131364641737647"/>
          <c:h val="0.85600533738106133"/>
        </c:manualLayout>
      </c:layout>
      <c:scatterChart>
        <c:scatterStyle val="lineMarker"/>
        <c:varyColors val="0"/>
        <c:ser>
          <c:idx val="0"/>
          <c:order val="0"/>
          <c:tx>
            <c:strRef>
              <c:f>'Lab 5'!$C$1</c:f>
              <c:strCache>
                <c:ptCount val="1"/>
                <c:pt idx="0">
                  <c:v>IRtempGround_C</c:v>
                </c:pt>
              </c:strCache>
            </c:strRef>
          </c:tx>
          <c:spPr>
            <a:ln w="22225" cap="rnd">
              <a:solidFill>
                <a:srgbClr val="7030A0"/>
              </a:solidFill>
              <a:round/>
            </a:ln>
            <a:effectLst/>
          </c:spPr>
          <c:marker>
            <c:symbol val="diamond"/>
            <c:size val="6"/>
            <c:spPr>
              <a:noFill/>
              <a:ln w="9525">
                <a:solidFill>
                  <a:srgbClr val="7030A0"/>
                </a:solidFill>
                <a:round/>
              </a:ln>
              <a:effectLst/>
            </c:spPr>
          </c:marker>
          <c:xVal>
            <c:numRef>
              <c:f>'Lab 5'!$B$2:$B$354</c:f>
              <c:numCache>
                <c:formatCode>h:mm:ss</c:formatCode>
                <c:ptCount val="353"/>
                <c:pt idx="0">
                  <c:v>0.325162037037037</c:v>
                </c:pt>
                <c:pt idx="1">
                  <c:v>0.32517361111111115</c:v>
                </c:pt>
                <c:pt idx="2">
                  <c:v>0.32518518518518519</c:v>
                </c:pt>
                <c:pt idx="3">
                  <c:v>0.32519675925925923</c:v>
                </c:pt>
                <c:pt idx="4">
                  <c:v>0.32519675925925923</c:v>
                </c:pt>
                <c:pt idx="5">
                  <c:v>0.32520833333333332</c:v>
                </c:pt>
                <c:pt idx="6">
                  <c:v>0.32521990740740742</c:v>
                </c:pt>
                <c:pt idx="7">
                  <c:v>0.32523148148148145</c:v>
                </c:pt>
                <c:pt idx="8">
                  <c:v>0.32524305555555555</c:v>
                </c:pt>
                <c:pt idx="9">
                  <c:v>0.32525462962962964</c:v>
                </c:pt>
                <c:pt idx="10">
                  <c:v>0.32526620370370368</c:v>
                </c:pt>
                <c:pt idx="11">
                  <c:v>0.32527777777777778</c:v>
                </c:pt>
                <c:pt idx="12">
                  <c:v>0.32528935185185187</c:v>
                </c:pt>
                <c:pt idx="13">
                  <c:v>0.32530092592592591</c:v>
                </c:pt>
                <c:pt idx="14">
                  <c:v>0.3253125</c:v>
                </c:pt>
                <c:pt idx="15">
                  <c:v>0.3253240740740741</c:v>
                </c:pt>
                <c:pt idx="16">
                  <c:v>0.32533564814814814</c:v>
                </c:pt>
                <c:pt idx="17">
                  <c:v>0.32534722222222223</c:v>
                </c:pt>
                <c:pt idx="18">
                  <c:v>0.32535879629629633</c:v>
                </c:pt>
                <c:pt idx="19">
                  <c:v>0.32537037037037037</c:v>
                </c:pt>
                <c:pt idx="20">
                  <c:v>0.3253819444444444</c:v>
                </c:pt>
                <c:pt idx="21">
                  <c:v>0.32539351851851855</c:v>
                </c:pt>
                <c:pt idx="22">
                  <c:v>0.32540509259259259</c:v>
                </c:pt>
                <c:pt idx="23">
                  <c:v>0.32541666666666669</c:v>
                </c:pt>
                <c:pt idx="24">
                  <c:v>0.32542824074074073</c:v>
                </c:pt>
                <c:pt idx="25">
                  <c:v>0.32543981481481482</c:v>
                </c:pt>
                <c:pt idx="26">
                  <c:v>0.32545138888888886</c:v>
                </c:pt>
                <c:pt idx="27">
                  <c:v>0.32546296296296295</c:v>
                </c:pt>
                <c:pt idx="28">
                  <c:v>0.32641203703703703</c:v>
                </c:pt>
                <c:pt idx="29">
                  <c:v>0.32642361111111112</c:v>
                </c:pt>
                <c:pt idx="30">
                  <c:v>0.32643518518518516</c:v>
                </c:pt>
                <c:pt idx="31">
                  <c:v>0.32644675925925926</c:v>
                </c:pt>
                <c:pt idx="32">
                  <c:v>0.32645833333333335</c:v>
                </c:pt>
                <c:pt idx="33">
                  <c:v>0.32646990740740739</c:v>
                </c:pt>
                <c:pt idx="34">
                  <c:v>0.32648148148148148</c:v>
                </c:pt>
                <c:pt idx="35">
                  <c:v>0.32649305555555558</c:v>
                </c:pt>
                <c:pt idx="36">
                  <c:v>0.32650462962962962</c:v>
                </c:pt>
                <c:pt idx="37">
                  <c:v>0.32651620370370371</c:v>
                </c:pt>
                <c:pt idx="38">
                  <c:v>0.32652777777777781</c:v>
                </c:pt>
                <c:pt idx="39">
                  <c:v>0.32653935185185184</c:v>
                </c:pt>
                <c:pt idx="40">
                  <c:v>0.32655092592592594</c:v>
                </c:pt>
                <c:pt idx="41">
                  <c:v>0.32656250000000003</c:v>
                </c:pt>
                <c:pt idx="42">
                  <c:v>0.32657407407407407</c:v>
                </c:pt>
                <c:pt idx="43">
                  <c:v>0.32657407407407407</c:v>
                </c:pt>
                <c:pt idx="44">
                  <c:v>0.32658564814814817</c:v>
                </c:pt>
                <c:pt idx="45">
                  <c:v>0.32659722222222221</c:v>
                </c:pt>
                <c:pt idx="46">
                  <c:v>0.3266087962962963</c:v>
                </c:pt>
                <c:pt idx="47">
                  <c:v>0.32662037037037034</c:v>
                </c:pt>
                <c:pt idx="48">
                  <c:v>0.32663194444444443</c:v>
                </c:pt>
                <c:pt idx="49">
                  <c:v>0.32664351851851853</c:v>
                </c:pt>
                <c:pt idx="50">
                  <c:v>0.32665509259259257</c:v>
                </c:pt>
                <c:pt idx="51">
                  <c:v>0.32666666666666666</c:v>
                </c:pt>
                <c:pt idx="52">
                  <c:v>0.32667824074074076</c:v>
                </c:pt>
                <c:pt idx="53">
                  <c:v>0.32668981481481479</c:v>
                </c:pt>
                <c:pt idx="54">
                  <c:v>0.32670138888888889</c:v>
                </c:pt>
                <c:pt idx="55">
                  <c:v>0.32671296296296298</c:v>
                </c:pt>
                <c:pt idx="56">
                  <c:v>0.32672453703703702</c:v>
                </c:pt>
                <c:pt idx="57">
                  <c:v>0.32673611111111112</c:v>
                </c:pt>
                <c:pt idx="58">
                  <c:v>0.32681712962962961</c:v>
                </c:pt>
                <c:pt idx="59">
                  <c:v>0.3268287037037037</c:v>
                </c:pt>
                <c:pt idx="60">
                  <c:v>0.32684027777777774</c:v>
                </c:pt>
                <c:pt idx="61">
                  <c:v>0.32685185185185184</c:v>
                </c:pt>
                <c:pt idx="62">
                  <c:v>0.32686342592592593</c:v>
                </c:pt>
                <c:pt idx="63">
                  <c:v>0.32687499999999997</c:v>
                </c:pt>
                <c:pt idx="64">
                  <c:v>0.32687499999999997</c:v>
                </c:pt>
                <c:pt idx="65">
                  <c:v>0.32688657407407407</c:v>
                </c:pt>
                <c:pt idx="66">
                  <c:v>0.32689814814814816</c:v>
                </c:pt>
                <c:pt idx="67">
                  <c:v>0.3269097222222222</c:v>
                </c:pt>
                <c:pt idx="68">
                  <c:v>0.32692129629629629</c:v>
                </c:pt>
                <c:pt idx="69">
                  <c:v>0.32693287037037039</c:v>
                </c:pt>
                <c:pt idx="70">
                  <c:v>0.32694444444444443</c:v>
                </c:pt>
                <c:pt idx="71">
                  <c:v>0.32695601851851852</c:v>
                </c:pt>
                <c:pt idx="72">
                  <c:v>0.32696759259259262</c:v>
                </c:pt>
                <c:pt idx="73">
                  <c:v>0.32697916666666665</c:v>
                </c:pt>
                <c:pt idx="74">
                  <c:v>0.32699074074074075</c:v>
                </c:pt>
                <c:pt idx="75">
                  <c:v>0.32700231481481484</c:v>
                </c:pt>
                <c:pt idx="76">
                  <c:v>0.32701388888888888</c:v>
                </c:pt>
                <c:pt idx="77">
                  <c:v>0.32702546296296298</c:v>
                </c:pt>
                <c:pt idx="78">
                  <c:v>0.32703703703703701</c:v>
                </c:pt>
                <c:pt idx="79">
                  <c:v>0.32730324074074074</c:v>
                </c:pt>
                <c:pt idx="80">
                  <c:v>0.32731481481481484</c:v>
                </c:pt>
                <c:pt idx="81">
                  <c:v>0.32732638888888888</c:v>
                </c:pt>
                <c:pt idx="82">
                  <c:v>0.32733796296296297</c:v>
                </c:pt>
                <c:pt idx="83">
                  <c:v>0.32734953703703701</c:v>
                </c:pt>
                <c:pt idx="84">
                  <c:v>0.3273611111111111</c:v>
                </c:pt>
                <c:pt idx="85">
                  <c:v>0.3273726851851852</c:v>
                </c:pt>
                <c:pt idx="86">
                  <c:v>0.32738425925925924</c:v>
                </c:pt>
                <c:pt idx="87">
                  <c:v>0.32739583333333333</c:v>
                </c:pt>
                <c:pt idx="88">
                  <c:v>0.32740740740740742</c:v>
                </c:pt>
                <c:pt idx="89">
                  <c:v>0.32741898148148146</c:v>
                </c:pt>
                <c:pt idx="90">
                  <c:v>0.32743055555555556</c:v>
                </c:pt>
                <c:pt idx="91">
                  <c:v>0.32744212962962965</c:v>
                </c:pt>
                <c:pt idx="92">
                  <c:v>0.32745370370370369</c:v>
                </c:pt>
                <c:pt idx="93">
                  <c:v>0.32746527777777779</c:v>
                </c:pt>
                <c:pt idx="94">
                  <c:v>0.32747685185185188</c:v>
                </c:pt>
                <c:pt idx="95">
                  <c:v>0.32748842592592592</c:v>
                </c:pt>
                <c:pt idx="96">
                  <c:v>0.32750000000000001</c:v>
                </c:pt>
                <c:pt idx="97">
                  <c:v>0.32751157407407411</c:v>
                </c:pt>
                <c:pt idx="98">
                  <c:v>0.32752314814814815</c:v>
                </c:pt>
                <c:pt idx="99">
                  <c:v>0.32753472222222224</c:v>
                </c:pt>
                <c:pt idx="100">
                  <c:v>0.32754629629629628</c:v>
                </c:pt>
                <c:pt idx="101">
                  <c:v>0.32755787037037037</c:v>
                </c:pt>
                <c:pt idx="102">
                  <c:v>0.32756944444444441</c:v>
                </c:pt>
                <c:pt idx="103">
                  <c:v>0.32758101851851851</c:v>
                </c:pt>
                <c:pt idx="104">
                  <c:v>0.3275925925925926</c:v>
                </c:pt>
                <c:pt idx="105">
                  <c:v>0.32760416666666664</c:v>
                </c:pt>
                <c:pt idx="106">
                  <c:v>0.32761574074074074</c:v>
                </c:pt>
                <c:pt idx="107">
                  <c:v>0.32762731481481483</c:v>
                </c:pt>
                <c:pt idx="108">
                  <c:v>0.32763888888888887</c:v>
                </c:pt>
                <c:pt idx="109">
                  <c:v>0.32765046296296296</c:v>
                </c:pt>
                <c:pt idx="110">
                  <c:v>0.32766203703703706</c:v>
                </c:pt>
                <c:pt idx="111">
                  <c:v>0.3276736111111111</c:v>
                </c:pt>
                <c:pt idx="112">
                  <c:v>0.32768518518518519</c:v>
                </c:pt>
                <c:pt idx="113">
                  <c:v>0.32769675925925928</c:v>
                </c:pt>
                <c:pt idx="114">
                  <c:v>0.32770833333333332</c:v>
                </c:pt>
                <c:pt idx="115">
                  <c:v>0.32771990740740742</c:v>
                </c:pt>
                <c:pt idx="116">
                  <c:v>0.32773148148148151</c:v>
                </c:pt>
                <c:pt idx="117">
                  <c:v>0.32774305555555555</c:v>
                </c:pt>
                <c:pt idx="118">
                  <c:v>0.32775462962962965</c:v>
                </c:pt>
                <c:pt idx="119">
                  <c:v>0.32776620370370368</c:v>
                </c:pt>
                <c:pt idx="120">
                  <c:v>0.32777777777777778</c:v>
                </c:pt>
                <c:pt idx="121">
                  <c:v>0.32778935185185182</c:v>
                </c:pt>
                <c:pt idx="122">
                  <c:v>0.32780092592592591</c:v>
                </c:pt>
                <c:pt idx="123">
                  <c:v>0.32781250000000001</c:v>
                </c:pt>
                <c:pt idx="124">
                  <c:v>0.32782407407407405</c:v>
                </c:pt>
                <c:pt idx="125">
                  <c:v>0.32783564814814814</c:v>
                </c:pt>
                <c:pt idx="126">
                  <c:v>0.32784722222222223</c:v>
                </c:pt>
                <c:pt idx="127">
                  <c:v>0.32785879629629627</c:v>
                </c:pt>
                <c:pt idx="128">
                  <c:v>0.32818287037037036</c:v>
                </c:pt>
                <c:pt idx="129">
                  <c:v>0.32819444444444446</c:v>
                </c:pt>
                <c:pt idx="130">
                  <c:v>0.32820601851851855</c:v>
                </c:pt>
                <c:pt idx="131">
                  <c:v>0.32821759259259259</c:v>
                </c:pt>
                <c:pt idx="132">
                  <c:v>0.32822916666666663</c:v>
                </c:pt>
                <c:pt idx="133">
                  <c:v>0.32824074074074078</c:v>
                </c:pt>
                <c:pt idx="134">
                  <c:v>0.32825231481481482</c:v>
                </c:pt>
                <c:pt idx="135">
                  <c:v>0.32826388888888891</c:v>
                </c:pt>
                <c:pt idx="136">
                  <c:v>0.32827546296296295</c:v>
                </c:pt>
                <c:pt idx="137">
                  <c:v>0.32828703703703704</c:v>
                </c:pt>
                <c:pt idx="138">
                  <c:v>0.32829861111111108</c:v>
                </c:pt>
                <c:pt idx="139">
                  <c:v>0.32831018518518518</c:v>
                </c:pt>
                <c:pt idx="140">
                  <c:v>0.32832175925925927</c:v>
                </c:pt>
                <c:pt idx="141">
                  <c:v>0.32833333333333331</c:v>
                </c:pt>
                <c:pt idx="142">
                  <c:v>0.3283449074074074</c:v>
                </c:pt>
                <c:pt idx="143">
                  <c:v>0.3283564814814815</c:v>
                </c:pt>
                <c:pt idx="144">
                  <c:v>0.32836805555555554</c:v>
                </c:pt>
                <c:pt idx="145">
                  <c:v>0.32837962962962963</c:v>
                </c:pt>
                <c:pt idx="146">
                  <c:v>0.32839120370370373</c:v>
                </c:pt>
                <c:pt idx="147">
                  <c:v>0.32840277777777777</c:v>
                </c:pt>
                <c:pt idx="148">
                  <c:v>0.32841435185185186</c:v>
                </c:pt>
                <c:pt idx="149">
                  <c:v>0.32842592592592595</c:v>
                </c:pt>
                <c:pt idx="150">
                  <c:v>0.32843749999999999</c:v>
                </c:pt>
                <c:pt idx="151">
                  <c:v>0.32844907407407409</c:v>
                </c:pt>
                <c:pt idx="152">
                  <c:v>0.32846064814814818</c:v>
                </c:pt>
                <c:pt idx="153">
                  <c:v>0.32847222222222222</c:v>
                </c:pt>
                <c:pt idx="154">
                  <c:v>0.32848379629629632</c:v>
                </c:pt>
                <c:pt idx="155">
                  <c:v>0.32849537037037035</c:v>
                </c:pt>
                <c:pt idx="156">
                  <c:v>0.32850694444444445</c:v>
                </c:pt>
                <c:pt idx="157">
                  <c:v>0.32851851851851849</c:v>
                </c:pt>
                <c:pt idx="158">
                  <c:v>0.32853009259259258</c:v>
                </c:pt>
                <c:pt idx="159">
                  <c:v>0.32854166666666668</c:v>
                </c:pt>
                <c:pt idx="160">
                  <c:v>0.32855324074074072</c:v>
                </c:pt>
                <c:pt idx="161">
                  <c:v>0.32856481481481481</c:v>
                </c:pt>
                <c:pt idx="162">
                  <c:v>0.3285763888888889</c:v>
                </c:pt>
                <c:pt idx="163">
                  <c:v>0.32858796296296294</c:v>
                </c:pt>
                <c:pt idx="164">
                  <c:v>0.32859953703703704</c:v>
                </c:pt>
                <c:pt idx="165">
                  <c:v>0.32861111111111113</c:v>
                </c:pt>
                <c:pt idx="166">
                  <c:v>0.32862268518518517</c:v>
                </c:pt>
                <c:pt idx="167">
                  <c:v>0.32863425925925926</c:v>
                </c:pt>
                <c:pt idx="168">
                  <c:v>0.32864583333333336</c:v>
                </c:pt>
                <c:pt idx="169">
                  <c:v>0.3286574074074074</c:v>
                </c:pt>
                <c:pt idx="170">
                  <c:v>0.32866898148148149</c:v>
                </c:pt>
                <c:pt idx="171">
                  <c:v>0.32868055555555559</c:v>
                </c:pt>
                <c:pt idx="172">
                  <c:v>0.32869212962962963</c:v>
                </c:pt>
                <c:pt idx="173">
                  <c:v>0.32870370370370372</c:v>
                </c:pt>
                <c:pt idx="174">
                  <c:v>0.32871527777777776</c:v>
                </c:pt>
                <c:pt idx="175">
                  <c:v>0.32872685185185185</c:v>
                </c:pt>
                <c:pt idx="176">
                  <c:v>0.32893518518518516</c:v>
                </c:pt>
                <c:pt idx="177">
                  <c:v>0.32894675925925926</c:v>
                </c:pt>
                <c:pt idx="178">
                  <c:v>0.3289583333333333</c:v>
                </c:pt>
                <c:pt idx="179">
                  <c:v>0.32896990740740745</c:v>
                </c:pt>
                <c:pt idx="180">
                  <c:v>0.32898148148148149</c:v>
                </c:pt>
                <c:pt idx="181">
                  <c:v>0.32899305555555552</c:v>
                </c:pt>
                <c:pt idx="182">
                  <c:v>0.32900462962962962</c:v>
                </c:pt>
                <c:pt idx="183">
                  <c:v>0.32901620370370371</c:v>
                </c:pt>
                <c:pt idx="184">
                  <c:v>0.32902777777777775</c:v>
                </c:pt>
                <c:pt idx="185">
                  <c:v>0.32903935185185185</c:v>
                </c:pt>
                <c:pt idx="186">
                  <c:v>0.32905092592592594</c:v>
                </c:pt>
                <c:pt idx="187">
                  <c:v>0.32906249999999998</c:v>
                </c:pt>
                <c:pt idx="188">
                  <c:v>0.32907407407407407</c:v>
                </c:pt>
                <c:pt idx="189">
                  <c:v>0.32908564814814817</c:v>
                </c:pt>
                <c:pt idx="190">
                  <c:v>0.32909722222222221</c:v>
                </c:pt>
                <c:pt idx="191">
                  <c:v>0.3291087962962963</c:v>
                </c:pt>
                <c:pt idx="192">
                  <c:v>0.3291203703703704</c:v>
                </c:pt>
                <c:pt idx="193">
                  <c:v>0.32913194444444444</c:v>
                </c:pt>
                <c:pt idx="194">
                  <c:v>0.32914351851851853</c:v>
                </c:pt>
                <c:pt idx="195">
                  <c:v>0.32915509259259262</c:v>
                </c:pt>
                <c:pt idx="196">
                  <c:v>0.32916666666666666</c:v>
                </c:pt>
                <c:pt idx="197">
                  <c:v>0.3291782407407407</c:v>
                </c:pt>
                <c:pt idx="198">
                  <c:v>0.32918981481481485</c:v>
                </c:pt>
                <c:pt idx="199">
                  <c:v>0.32920138888888889</c:v>
                </c:pt>
                <c:pt idx="200">
                  <c:v>0.32921296296296299</c:v>
                </c:pt>
                <c:pt idx="201">
                  <c:v>0.32922453703703702</c:v>
                </c:pt>
                <c:pt idx="202">
                  <c:v>0.32923611111111112</c:v>
                </c:pt>
                <c:pt idx="203">
                  <c:v>0.32924768518518516</c:v>
                </c:pt>
                <c:pt idx="204">
                  <c:v>0.32925925925925925</c:v>
                </c:pt>
                <c:pt idx="205">
                  <c:v>0.32927083333333335</c:v>
                </c:pt>
                <c:pt idx="206">
                  <c:v>0.32928240740740738</c:v>
                </c:pt>
                <c:pt idx="207">
                  <c:v>0.32929398148148148</c:v>
                </c:pt>
                <c:pt idx="208">
                  <c:v>0.32930555555555557</c:v>
                </c:pt>
                <c:pt idx="209">
                  <c:v>0.32931712962962961</c:v>
                </c:pt>
                <c:pt idx="210">
                  <c:v>0.32932870370370371</c:v>
                </c:pt>
                <c:pt idx="211">
                  <c:v>0.3293402777777778</c:v>
                </c:pt>
                <c:pt idx="212">
                  <c:v>0.32935185185185184</c:v>
                </c:pt>
                <c:pt idx="213">
                  <c:v>0.32936342592592593</c:v>
                </c:pt>
                <c:pt idx="214">
                  <c:v>0.32937500000000003</c:v>
                </c:pt>
                <c:pt idx="215">
                  <c:v>0.32938657407407407</c:v>
                </c:pt>
                <c:pt idx="216">
                  <c:v>0.32939814814814816</c:v>
                </c:pt>
                <c:pt idx="217">
                  <c:v>0.32940972222222226</c:v>
                </c:pt>
                <c:pt idx="218">
                  <c:v>0.32980324074074074</c:v>
                </c:pt>
                <c:pt idx="219">
                  <c:v>0.32981481481481484</c:v>
                </c:pt>
                <c:pt idx="220">
                  <c:v>0.32982638888888888</c:v>
                </c:pt>
                <c:pt idx="221">
                  <c:v>0.32983796296296297</c:v>
                </c:pt>
                <c:pt idx="222">
                  <c:v>0.32984953703703707</c:v>
                </c:pt>
                <c:pt idx="223">
                  <c:v>0.3298611111111111</c:v>
                </c:pt>
                <c:pt idx="224">
                  <c:v>0.3298726851851852</c:v>
                </c:pt>
                <c:pt idx="225">
                  <c:v>0.32988425925925924</c:v>
                </c:pt>
                <c:pt idx="226">
                  <c:v>0.32989583333333333</c:v>
                </c:pt>
                <c:pt idx="227">
                  <c:v>0.32990740740740737</c:v>
                </c:pt>
                <c:pt idx="228">
                  <c:v>0.32991898148148152</c:v>
                </c:pt>
                <c:pt idx="229">
                  <c:v>0.32993055555555556</c:v>
                </c:pt>
                <c:pt idx="230">
                  <c:v>0.3299421296296296</c:v>
                </c:pt>
                <c:pt idx="231">
                  <c:v>0.32995370370370369</c:v>
                </c:pt>
                <c:pt idx="232">
                  <c:v>0.32996527777777779</c:v>
                </c:pt>
                <c:pt idx="233">
                  <c:v>0.32997685185185183</c:v>
                </c:pt>
                <c:pt idx="234">
                  <c:v>0.32998842592592592</c:v>
                </c:pt>
                <c:pt idx="235">
                  <c:v>0.33</c:v>
                </c:pt>
                <c:pt idx="236">
                  <c:v>0.33001157407407405</c:v>
                </c:pt>
                <c:pt idx="237">
                  <c:v>0.33002314814814815</c:v>
                </c:pt>
                <c:pt idx="238">
                  <c:v>0.33003472222222224</c:v>
                </c:pt>
                <c:pt idx="239">
                  <c:v>0.33004629629629628</c:v>
                </c:pt>
                <c:pt idx="240">
                  <c:v>0.33005787037037038</c:v>
                </c:pt>
                <c:pt idx="241">
                  <c:v>0.33006944444444447</c:v>
                </c:pt>
                <c:pt idx="242">
                  <c:v>0.33008101851851851</c:v>
                </c:pt>
                <c:pt idx="243">
                  <c:v>0.3300925925925926</c:v>
                </c:pt>
                <c:pt idx="244">
                  <c:v>0.3301041666666667</c:v>
                </c:pt>
                <c:pt idx="245">
                  <c:v>0.33011574074074074</c:v>
                </c:pt>
                <c:pt idx="246">
                  <c:v>0.33012731481481478</c:v>
                </c:pt>
                <c:pt idx="247">
                  <c:v>0.33013888888888893</c:v>
                </c:pt>
                <c:pt idx="248">
                  <c:v>0.33015046296296297</c:v>
                </c:pt>
                <c:pt idx="249">
                  <c:v>0.330162037037037</c:v>
                </c:pt>
                <c:pt idx="250">
                  <c:v>0.3301736111111111</c:v>
                </c:pt>
                <c:pt idx="251">
                  <c:v>0.33018518518518519</c:v>
                </c:pt>
                <c:pt idx="252">
                  <c:v>0.33019675925925923</c:v>
                </c:pt>
                <c:pt idx="253">
                  <c:v>0.33020833333333333</c:v>
                </c:pt>
                <c:pt idx="254">
                  <c:v>0.33021990740740742</c:v>
                </c:pt>
                <c:pt idx="255">
                  <c:v>0.33021990740740742</c:v>
                </c:pt>
                <c:pt idx="256">
                  <c:v>0.33023148148148146</c:v>
                </c:pt>
                <c:pt idx="257">
                  <c:v>0.33053240740740741</c:v>
                </c:pt>
                <c:pt idx="258">
                  <c:v>0.33054398148148151</c:v>
                </c:pt>
                <c:pt idx="259">
                  <c:v>0.33055555555555555</c:v>
                </c:pt>
                <c:pt idx="260">
                  <c:v>0.33056712962962964</c:v>
                </c:pt>
                <c:pt idx="261">
                  <c:v>0.33057870370370374</c:v>
                </c:pt>
                <c:pt idx="262">
                  <c:v>0.33059027777777777</c:v>
                </c:pt>
                <c:pt idx="263">
                  <c:v>0.33060185185185187</c:v>
                </c:pt>
                <c:pt idx="264">
                  <c:v>0.33061342592592591</c:v>
                </c:pt>
                <c:pt idx="265">
                  <c:v>0.330625</c:v>
                </c:pt>
                <c:pt idx="266">
                  <c:v>0.33063657407407404</c:v>
                </c:pt>
                <c:pt idx="267">
                  <c:v>0.33064814814814814</c:v>
                </c:pt>
                <c:pt idx="268">
                  <c:v>0.33065972222222223</c:v>
                </c:pt>
                <c:pt idx="269">
                  <c:v>0.33067129629629627</c:v>
                </c:pt>
                <c:pt idx="270">
                  <c:v>0.33068287037037036</c:v>
                </c:pt>
                <c:pt idx="271">
                  <c:v>0.33069444444444446</c:v>
                </c:pt>
                <c:pt idx="272">
                  <c:v>0.3307060185185185</c:v>
                </c:pt>
                <c:pt idx="273">
                  <c:v>0.33071759259259259</c:v>
                </c:pt>
                <c:pt idx="274">
                  <c:v>0.33072916666666669</c:v>
                </c:pt>
                <c:pt idx="275">
                  <c:v>0.33074074074074072</c:v>
                </c:pt>
                <c:pt idx="276">
                  <c:v>0.33075231481481482</c:v>
                </c:pt>
                <c:pt idx="277">
                  <c:v>0.33076388888888891</c:v>
                </c:pt>
                <c:pt idx="278">
                  <c:v>0.33077546296296295</c:v>
                </c:pt>
                <c:pt idx="279">
                  <c:v>0.33078703703703705</c:v>
                </c:pt>
                <c:pt idx="280">
                  <c:v>0.33079861111111114</c:v>
                </c:pt>
                <c:pt idx="281">
                  <c:v>0.33081018518518518</c:v>
                </c:pt>
                <c:pt idx="282">
                  <c:v>0.33082175925925927</c:v>
                </c:pt>
                <c:pt idx="283">
                  <c:v>0.33083333333333331</c:v>
                </c:pt>
                <c:pt idx="284">
                  <c:v>0.33084490740740741</c:v>
                </c:pt>
                <c:pt idx="285">
                  <c:v>0.33085648148148145</c:v>
                </c:pt>
                <c:pt idx="286">
                  <c:v>0.3308680555555556</c:v>
                </c:pt>
                <c:pt idx="287">
                  <c:v>0.33087962962962963</c:v>
                </c:pt>
                <c:pt idx="288">
                  <c:v>0.33089120370370367</c:v>
                </c:pt>
                <c:pt idx="289">
                  <c:v>0.33090277777777777</c:v>
                </c:pt>
                <c:pt idx="290">
                  <c:v>0.33091435185185186</c:v>
                </c:pt>
                <c:pt idx="291">
                  <c:v>0.33091435185185186</c:v>
                </c:pt>
                <c:pt idx="292">
                  <c:v>0.3309259259259259</c:v>
                </c:pt>
                <c:pt idx="293">
                  <c:v>0.3309375</c:v>
                </c:pt>
                <c:pt idx="294">
                  <c:v>0.33094907407407409</c:v>
                </c:pt>
                <c:pt idx="295">
                  <c:v>0.33096064814814813</c:v>
                </c:pt>
                <c:pt idx="296">
                  <c:v>0.33097222222222222</c:v>
                </c:pt>
                <c:pt idx="297">
                  <c:v>0.33098379629629632</c:v>
                </c:pt>
                <c:pt idx="298">
                  <c:v>0.33099537037037036</c:v>
                </c:pt>
                <c:pt idx="299">
                  <c:v>0.33133101851851854</c:v>
                </c:pt>
                <c:pt idx="300">
                  <c:v>0.33134259259259258</c:v>
                </c:pt>
                <c:pt idx="301">
                  <c:v>0.33135416666666667</c:v>
                </c:pt>
                <c:pt idx="302">
                  <c:v>0.33136574074074071</c:v>
                </c:pt>
                <c:pt idx="303">
                  <c:v>0.33137731481481481</c:v>
                </c:pt>
                <c:pt idx="304">
                  <c:v>0.3313888888888889</c:v>
                </c:pt>
                <c:pt idx="305">
                  <c:v>0.33140046296296294</c:v>
                </c:pt>
                <c:pt idx="306">
                  <c:v>0.33141203703703703</c:v>
                </c:pt>
                <c:pt idx="307">
                  <c:v>0.33142361111111113</c:v>
                </c:pt>
                <c:pt idx="308">
                  <c:v>0.33143518518518517</c:v>
                </c:pt>
                <c:pt idx="309">
                  <c:v>0.33144675925925926</c:v>
                </c:pt>
                <c:pt idx="310">
                  <c:v>0.33145833333333335</c:v>
                </c:pt>
                <c:pt idx="311">
                  <c:v>0.33146990740740739</c:v>
                </c:pt>
                <c:pt idx="312">
                  <c:v>0.33148148148148149</c:v>
                </c:pt>
                <c:pt idx="313">
                  <c:v>0.33149305555555558</c:v>
                </c:pt>
                <c:pt idx="314">
                  <c:v>0.33150462962962962</c:v>
                </c:pt>
                <c:pt idx="315">
                  <c:v>0.33151620370370372</c:v>
                </c:pt>
                <c:pt idx="316">
                  <c:v>0.33152777777777781</c:v>
                </c:pt>
                <c:pt idx="317">
                  <c:v>0.33153935185185185</c:v>
                </c:pt>
                <c:pt idx="318">
                  <c:v>0.33155092592592594</c:v>
                </c:pt>
                <c:pt idx="319">
                  <c:v>0.33156249999999998</c:v>
                </c:pt>
                <c:pt idx="320">
                  <c:v>0.33157407407407408</c:v>
                </c:pt>
                <c:pt idx="321">
                  <c:v>0.33158564814814812</c:v>
                </c:pt>
                <c:pt idx="322">
                  <c:v>0.33159722222222221</c:v>
                </c:pt>
                <c:pt idx="323">
                  <c:v>0.3316087962962963</c:v>
                </c:pt>
                <c:pt idx="324">
                  <c:v>0.33162037037037034</c:v>
                </c:pt>
                <c:pt idx="325">
                  <c:v>0.33163194444444444</c:v>
                </c:pt>
                <c:pt idx="326">
                  <c:v>0.33164351851851853</c:v>
                </c:pt>
                <c:pt idx="327">
                  <c:v>0.33165509259259257</c:v>
                </c:pt>
                <c:pt idx="328">
                  <c:v>0.33166666666666667</c:v>
                </c:pt>
                <c:pt idx="329">
                  <c:v>0.33166666666666667</c:v>
                </c:pt>
                <c:pt idx="330">
                  <c:v>0.33167824074074076</c:v>
                </c:pt>
                <c:pt idx="331">
                  <c:v>0.3316898148148148</c:v>
                </c:pt>
                <c:pt idx="332">
                  <c:v>0.33170138888888889</c:v>
                </c:pt>
                <c:pt idx="333">
                  <c:v>0.33171296296296299</c:v>
                </c:pt>
                <c:pt idx="334">
                  <c:v>0.33172453703703703</c:v>
                </c:pt>
                <c:pt idx="335">
                  <c:v>0.33173611111111112</c:v>
                </c:pt>
                <c:pt idx="336">
                  <c:v>0.33174768518518521</c:v>
                </c:pt>
                <c:pt idx="337">
                  <c:v>0.33175925925925925</c:v>
                </c:pt>
                <c:pt idx="338">
                  <c:v>0.33177083333333335</c:v>
                </c:pt>
                <c:pt idx="339">
                  <c:v>0.33178240740740739</c:v>
                </c:pt>
                <c:pt idx="340">
                  <c:v>0.33179398148148148</c:v>
                </c:pt>
                <c:pt idx="341">
                  <c:v>0.33180555555555552</c:v>
                </c:pt>
                <c:pt idx="342">
                  <c:v>0.33181712962962967</c:v>
                </c:pt>
                <c:pt idx="343">
                  <c:v>0.33182870370370371</c:v>
                </c:pt>
                <c:pt idx="344">
                  <c:v>0.33184027777777775</c:v>
                </c:pt>
                <c:pt idx="345">
                  <c:v>0.33185185185185184</c:v>
                </c:pt>
                <c:pt idx="346">
                  <c:v>0.33186342592592594</c:v>
                </c:pt>
                <c:pt idx="347">
                  <c:v>0.33187499999999998</c:v>
                </c:pt>
                <c:pt idx="348">
                  <c:v>0.33188657407407407</c:v>
                </c:pt>
                <c:pt idx="349">
                  <c:v>0.33189814814814816</c:v>
                </c:pt>
                <c:pt idx="350">
                  <c:v>0.3319097222222222</c:v>
                </c:pt>
                <c:pt idx="351">
                  <c:v>0.3319212962962963</c:v>
                </c:pt>
                <c:pt idx="352">
                  <c:v>0.33193287037037039</c:v>
                </c:pt>
              </c:numCache>
            </c:numRef>
          </c:xVal>
          <c:yVal>
            <c:numRef>
              <c:f>'Lab 5'!$C$2:$C$354</c:f>
              <c:numCache>
                <c:formatCode>General</c:formatCode>
                <c:ptCount val="353"/>
                <c:pt idx="0">
                  <c:v>17.53</c:v>
                </c:pt>
                <c:pt idx="1">
                  <c:v>17.510000000000002</c:v>
                </c:pt>
                <c:pt idx="2">
                  <c:v>17.41</c:v>
                </c:pt>
                <c:pt idx="3">
                  <c:v>17.11</c:v>
                </c:pt>
                <c:pt idx="4">
                  <c:v>17.010000000000002</c:v>
                </c:pt>
                <c:pt idx="5">
                  <c:v>16.89</c:v>
                </c:pt>
                <c:pt idx="6">
                  <c:v>17.09</c:v>
                </c:pt>
                <c:pt idx="7">
                  <c:v>17.05</c:v>
                </c:pt>
                <c:pt idx="8">
                  <c:v>17.010000000000002</c:v>
                </c:pt>
                <c:pt idx="9">
                  <c:v>16.989999999999998</c:v>
                </c:pt>
                <c:pt idx="10">
                  <c:v>16.989999999999998</c:v>
                </c:pt>
                <c:pt idx="11">
                  <c:v>17.05</c:v>
                </c:pt>
                <c:pt idx="12">
                  <c:v>17.010000000000002</c:v>
                </c:pt>
                <c:pt idx="13">
                  <c:v>16.89</c:v>
                </c:pt>
                <c:pt idx="14">
                  <c:v>17.11</c:v>
                </c:pt>
                <c:pt idx="15">
                  <c:v>17.05</c:v>
                </c:pt>
                <c:pt idx="16">
                  <c:v>17.11</c:v>
                </c:pt>
                <c:pt idx="17">
                  <c:v>17.11</c:v>
                </c:pt>
                <c:pt idx="18">
                  <c:v>17.149999999999999</c:v>
                </c:pt>
                <c:pt idx="19">
                  <c:v>17.309999999999999</c:v>
                </c:pt>
                <c:pt idx="20">
                  <c:v>17.670000000000002</c:v>
                </c:pt>
                <c:pt idx="21">
                  <c:v>17.73</c:v>
                </c:pt>
                <c:pt idx="22">
                  <c:v>17.63</c:v>
                </c:pt>
                <c:pt idx="23">
                  <c:v>17.47</c:v>
                </c:pt>
                <c:pt idx="24">
                  <c:v>17.47</c:v>
                </c:pt>
                <c:pt idx="25">
                  <c:v>17.37</c:v>
                </c:pt>
                <c:pt idx="26">
                  <c:v>17.309999999999999</c:v>
                </c:pt>
                <c:pt idx="27">
                  <c:v>17.309999999999999</c:v>
                </c:pt>
                <c:pt idx="28">
                  <c:v>17.11</c:v>
                </c:pt>
                <c:pt idx="29">
                  <c:v>17.21</c:v>
                </c:pt>
                <c:pt idx="30">
                  <c:v>16.989999999999998</c:v>
                </c:pt>
                <c:pt idx="31">
                  <c:v>16.989999999999998</c:v>
                </c:pt>
                <c:pt idx="32">
                  <c:v>17.09</c:v>
                </c:pt>
                <c:pt idx="33">
                  <c:v>17.09</c:v>
                </c:pt>
                <c:pt idx="34">
                  <c:v>17.010000000000002</c:v>
                </c:pt>
                <c:pt idx="35">
                  <c:v>17.11</c:v>
                </c:pt>
                <c:pt idx="36">
                  <c:v>17.149999999999999</c:v>
                </c:pt>
                <c:pt idx="37">
                  <c:v>17.05</c:v>
                </c:pt>
                <c:pt idx="38">
                  <c:v>17.09</c:v>
                </c:pt>
                <c:pt idx="39">
                  <c:v>17.25</c:v>
                </c:pt>
                <c:pt idx="40">
                  <c:v>17.149999999999999</c:v>
                </c:pt>
                <c:pt idx="41">
                  <c:v>17.010000000000002</c:v>
                </c:pt>
                <c:pt idx="42">
                  <c:v>17.329999999999998</c:v>
                </c:pt>
                <c:pt idx="43">
                  <c:v>17.309999999999999</c:v>
                </c:pt>
                <c:pt idx="44">
                  <c:v>17.329999999999998</c:v>
                </c:pt>
                <c:pt idx="45">
                  <c:v>17.21</c:v>
                </c:pt>
                <c:pt idx="46">
                  <c:v>17.149999999999999</c:v>
                </c:pt>
                <c:pt idx="47">
                  <c:v>17.21</c:v>
                </c:pt>
                <c:pt idx="48">
                  <c:v>17.21</c:v>
                </c:pt>
                <c:pt idx="49">
                  <c:v>17.309999999999999</c:v>
                </c:pt>
                <c:pt idx="50">
                  <c:v>17.329999999999998</c:v>
                </c:pt>
                <c:pt idx="51">
                  <c:v>17.27</c:v>
                </c:pt>
                <c:pt idx="52">
                  <c:v>17.510000000000002</c:v>
                </c:pt>
                <c:pt idx="53">
                  <c:v>17.41</c:v>
                </c:pt>
                <c:pt idx="54">
                  <c:v>17.309999999999999</c:v>
                </c:pt>
                <c:pt idx="55">
                  <c:v>17.309999999999999</c:v>
                </c:pt>
                <c:pt idx="56">
                  <c:v>17.37</c:v>
                </c:pt>
                <c:pt idx="57">
                  <c:v>17.37</c:v>
                </c:pt>
                <c:pt idx="58">
                  <c:v>15.93</c:v>
                </c:pt>
                <c:pt idx="59">
                  <c:v>16.850000000000001</c:v>
                </c:pt>
                <c:pt idx="60">
                  <c:v>21.15</c:v>
                </c:pt>
                <c:pt idx="61">
                  <c:v>22.93</c:v>
                </c:pt>
                <c:pt idx="62">
                  <c:v>21.33</c:v>
                </c:pt>
                <c:pt idx="63">
                  <c:v>21.51</c:v>
                </c:pt>
                <c:pt idx="64">
                  <c:v>29.39</c:v>
                </c:pt>
                <c:pt idx="65">
                  <c:v>29.69</c:v>
                </c:pt>
                <c:pt idx="66">
                  <c:v>29.15</c:v>
                </c:pt>
                <c:pt idx="67">
                  <c:v>32.25</c:v>
                </c:pt>
                <c:pt idx="68">
                  <c:v>34.97</c:v>
                </c:pt>
                <c:pt idx="69">
                  <c:v>31.85</c:v>
                </c:pt>
                <c:pt idx="70">
                  <c:v>29.59</c:v>
                </c:pt>
                <c:pt idx="71">
                  <c:v>15.11</c:v>
                </c:pt>
                <c:pt idx="72">
                  <c:v>10.99</c:v>
                </c:pt>
                <c:pt idx="73">
                  <c:v>12.97</c:v>
                </c:pt>
                <c:pt idx="74">
                  <c:v>12.27</c:v>
                </c:pt>
                <c:pt idx="75">
                  <c:v>12.03</c:v>
                </c:pt>
                <c:pt idx="76">
                  <c:v>11.99</c:v>
                </c:pt>
                <c:pt idx="77">
                  <c:v>9.19</c:v>
                </c:pt>
                <c:pt idx="78">
                  <c:v>18.850000000000001</c:v>
                </c:pt>
                <c:pt idx="79">
                  <c:v>17.309999999999999</c:v>
                </c:pt>
                <c:pt idx="80">
                  <c:v>17.309999999999999</c:v>
                </c:pt>
                <c:pt idx="81">
                  <c:v>17.149999999999999</c:v>
                </c:pt>
                <c:pt idx="82">
                  <c:v>17.27</c:v>
                </c:pt>
                <c:pt idx="83">
                  <c:v>17.170000000000002</c:v>
                </c:pt>
                <c:pt idx="84">
                  <c:v>17.170000000000002</c:v>
                </c:pt>
                <c:pt idx="85">
                  <c:v>17.09</c:v>
                </c:pt>
                <c:pt idx="86">
                  <c:v>17.010000000000002</c:v>
                </c:pt>
                <c:pt idx="87">
                  <c:v>17.010000000000002</c:v>
                </c:pt>
                <c:pt idx="88">
                  <c:v>17.010000000000002</c:v>
                </c:pt>
                <c:pt idx="89">
                  <c:v>17.170000000000002</c:v>
                </c:pt>
                <c:pt idx="90">
                  <c:v>17.149999999999999</c:v>
                </c:pt>
                <c:pt idx="91">
                  <c:v>17.149999999999999</c:v>
                </c:pt>
                <c:pt idx="92">
                  <c:v>17.21</c:v>
                </c:pt>
                <c:pt idx="93">
                  <c:v>17.25</c:v>
                </c:pt>
                <c:pt idx="94">
                  <c:v>17.25</c:v>
                </c:pt>
                <c:pt idx="95">
                  <c:v>17.170000000000002</c:v>
                </c:pt>
                <c:pt idx="96">
                  <c:v>16.989999999999998</c:v>
                </c:pt>
                <c:pt idx="97">
                  <c:v>17.010000000000002</c:v>
                </c:pt>
                <c:pt idx="98">
                  <c:v>17.010000000000002</c:v>
                </c:pt>
                <c:pt idx="99">
                  <c:v>16.989999999999998</c:v>
                </c:pt>
                <c:pt idx="100">
                  <c:v>17.010000000000002</c:v>
                </c:pt>
                <c:pt idx="101">
                  <c:v>16.89</c:v>
                </c:pt>
                <c:pt idx="102">
                  <c:v>17.149999999999999</c:v>
                </c:pt>
                <c:pt idx="103">
                  <c:v>17.37</c:v>
                </c:pt>
                <c:pt idx="104">
                  <c:v>17.329999999999998</c:v>
                </c:pt>
                <c:pt idx="105">
                  <c:v>17.170000000000002</c:v>
                </c:pt>
                <c:pt idx="106">
                  <c:v>17.05</c:v>
                </c:pt>
                <c:pt idx="107">
                  <c:v>17.149999999999999</c:v>
                </c:pt>
                <c:pt idx="108">
                  <c:v>17.09</c:v>
                </c:pt>
                <c:pt idx="109">
                  <c:v>17.149999999999999</c:v>
                </c:pt>
                <c:pt idx="110">
                  <c:v>17.329999999999998</c:v>
                </c:pt>
                <c:pt idx="111">
                  <c:v>17.25</c:v>
                </c:pt>
                <c:pt idx="112">
                  <c:v>17.25</c:v>
                </c:pt>
                <c:pt idx="113">
                  <c:v>17.25</c:v>
                </c:pt>
                <c:pt idx="114">
                  <c:v>17.47</c:v>
                </c:pt>
                <c:pt idx="115">
                  <c:v>17.41</c:v>
                </c:pt>
                <c:pt idx="116">
                  <c:v>17.170000000000002</c:v>
                </c:pt>
                <c:pt idx="117">
                  <c:v>17.010000000000002</c:v>
                </c:pt>
                <c:pt idx="118">
                  <c:v>17.09</c:v>
                </c:pt>
                <c:pt idx="119">
                  <c:v>17.010000000000002</c:v>
                </c:pt>
                <c:pt idx="120">
                  <c:v>17.05</c:v>
                </c:pt>
                <c:pt idx="121">
                  <c:v>17.309999999999999</c:v>
                </c:pt>
                <c:pt idx="122">
                  <c:v>17.21</c:v>
                </c:pt>
                <c:pt idx="123">
                  <c:v>17.37</c:v>
                </c:pt>
                <c:pt idx="124">
                  <c:v>17.41</c:v>
                </c:pt>
                <c:pt idx="125">
                  <c:v>17.37</c:v>
                </c:pt>
                <c:pt idx="126">
                  <c:v>17.27</c:v>
                </c:pt>
                <c:pt idx="127">
                  <c:v>17.21</c:v>
                </c:pt>
                <c:pt idx="128">
                  <c:v>18.09</c:v>
                </c:pt>
                <c:pt idx="129">
                  <c:v>17.690000000000001</c:v>
                </c:pt>
                <c:pt idx="130">
                  <c:v>17.53</c:v>
                </c:pt>
                <c:pt idx="131">
                  <c:v>17.690000000000001</c:v>
                </c:pt>
                <c:pt idx="132">
                  <c:v>17.510000000000002</c:v>
                </c:pt>
                <c:pt idx="133">
                  <c:v>17.59</c:v>
                </c:pt>
                <c:pt idx="134">
                  <c:v>17.75</c:v>
                </c:pt>
                <c:pt idx="135">
                  <c:v>17.670000000000002</c:v>
                </c:pt>
                <c:pt idx="136">
                  <c:v>17.47</c:v>
                </c:pt>
                <c:pt idx="137">
                  <c:v>17.21</c:v>
                </c:pt>
                <c:pt idx="138">
                  <c:v>17.41</c:v>
                </c:pt>
                <c:pt idx="139">
                  <c:v>17.170000000000002</c:v>
                </c:pt>
                <c:pt idx="140">
                  <c:v>17.25</c:v>
                </c:pt>
                <c:pt idx="141">
                  <c:v>17.329999999999998</c:v>
                </c:pt>
                <c:pt idx="142">
                  <c:v>17.170000000000002</c:v>
                </c:pt>
                <c:pt idx="143">
                  <c:v>17.11</c:v>
                </c:pt>
                <c:pt idx="144">
                  <c:v>17.11</c:v>
                </c:pt>
                <c:pt idx="145">
                  <c:v>17.27</c:v>
                </c:pt>
                <c:pt idx="146">
                  <c:v>17.41</c:v>
                </c:pt>
                <c:pt idx="147">
                  <c:v>17.329999999999998</c:v>
                </c:pt>
                <c:pt idx="148">
                  <c:v>17.27</c:v>
                </c:pt>
                <c:pt idx="149">
                  <c:v>17.329999999999998</c:v>
                </c:pt>
                <c:pt idx="150">
                  <c:v>17.21</c:v>
                </c:pt>
                <c:pt idx="151">
                  <c:v>17.329999999999998</c:v>
                </c:pt>
                <c:pt idx="152">
                  <c:v>17.329999999999998</c:v>
                </c:pt>
                <c:pt idx="153">
                  <c:v>17.329999999999998</c:v>
                </c:pt>
                <c:pt idx="154">
                  <c:v>17.53</c:v>
                </c:pt>
                <c:pt idx="155">
                  <c:v>17.57</c:v>
                </c:pt>
                <c:pt idx="156">
                  <c:v>17.670000000000002</c:v>
                </c:pt>
                <c:pt idx="157">
                  <c:v>17.43</c:v>
                </c:pt>
                <c:pt idx="158">
                  <c:v>17.510000000000002</c:v>
                </c:pt>
                <c:pt idx="159">
                  <c:v>17.510000000000002</c:v>
                </c:pt>
                <c:pt idx="160">
                  <c:v>17.43</c:v>
                </c:pt>
                <c:pt idx="161">
                  <c:v>17.170000000000002</c:v>
                </c:pt>
                <c:pt idx="162">
                  <c:v>17.329999999999998</c:v>
                </c:pt>
                <c:pt idx="163">
                  <c:v>17.309999999999999</c:v>
                </c:pt>
                <c:pt idx="164">
                  <c:v>17.43</c:v>
                </c:pt>
                <c:pt idx="165">
                  <c:v>17.53</c:v>
                </c:pt>
                <c:pt idx="166">
                  <c:v>17.37</c:v>
                </c:pt>
                <c:pt idx="167">
                  <c:v>17.47</c:v>
                </c:pt>
                <c:pt idx="168">
                  <c:v>17.510000000000002</c:v>
                </c:pt>
                <c:pt idx="169">
                  <c:v>17.43</c:v>
                </c:pt>
                <c:pt idx="170">
                  <c:v>17.43</c:v>
                </c:pt>
                <c:pt idx="171">
                  <c:v>17.53</c:v>
                </c:pt>
                <c:pt idx="172">
                  <c:v>17.670000000000002</c:v>
                </c:pt>
                <c:pt idx="173">
                  <c:v>17.79</c:v>
                </c:pt>
                <c:pt idx="174">
                  <c:v>17.59</c:v>
                </c:pt>
                <c:pt idx="175">
                  <c:v>17.73</c:v>
                </c:pt>
                <c:pt idx="176">
                  <c:v>16.690000000000001</c:v>
                </c:pt>
                <c:pt idx="177">
                  <c:v>16.690000000000001</c:v>
                </c:pt>
                <c:pt idx="178">
                  <c:v>16.95</c:v>
                </c:pt>
                <c:pt idx="179">
                  <c:v>16.79</c:v>
                </c:pt>
                <c:pt idx="180">
                  <c:v>16.73</c:v>
                </c:pt>
                <c:pt idx="181">
                  <c:v>16.649999999999999</c:v>
                </c:pt>
                <c:pt idx="182">
                  <c:v>16.75</c:v>
                </c:pt>
                <c:pt idx="183">
                  <c:v>16.79</c:v>
                </c:pt>
                <c:pt idx="184">
                  <c:v>16.73</c:v>
                </c:pt>
                <c:pt idx="185">
                  <c:v>16.989999999999998</c:v>
                </c:pt>
                <c:pt idx="186">
                  <c:v>17.170000000000002</c:v>
                </c:pt>
                <c:pt idx="187">
                  <c:v>17.05</c:v>
                </c:pt>
                <c:pt idx="188">
                  <c:v>16.91</c:v>
                </c:pt>
                <c:pt idx="189">
                  <c:v>16.91</c:v>
                </c:pt>
                <c:pt idx="190">
                  <c:v>17.21</c:v>
                </c:pt>
                <c:pt idx="191">
                  <c:v>17.329999999999998</c:v>
                </c:pt>
                <c:pt idx="192">
                  <c:v>17.37</c:v>
                </c:pt>
                <c:pt idx="193">
                  <c:v>17.309999999999999</c:v>
                </c:pt>
                <c:pt idx="194">
                  <c:v>17.309999999999999</c:v>
                </c:pt>
                <c:pt idx="195">
                  <c:v>17.27</c:v>
                </c:pt>
                <c:pt idx="196">
                  <c:v>17.309999999999999</c:v>
                </c:pt>
                <c:pt idx="197">
                  <c:v>17.25</c:v>
                </c:pt>
                <c:pt idx="198">
                  <c:v>17.05</c:v>
                </c:pt>
                <c:pt idx="199">
                  <c:v>17.010000000000002</c:v>
                </c:pt>
                <c:pt idx="200">
                  <c:v>17.149999999999999</c:v>
                </c:pt>
                <c:pt idx="201">
                  <c:v>17.11</c:v>
                </c:pt>
                <c:pt idx="202">
                  <c:v>17.41</c:v>
                </c:pt>
                <c:pt idx="203">
                  <c:v>17.149999999999999</c:v>
                </c:pt>
                <c:pt idx="204">
                  <c:v>17.25</c:v>
                </c:pt>
                <c:pt idx="205">
                  <c:v>17.170000000000002</c:v>
                </c:pt>
                <c:pt idx="206">
                  <c:v>17.25</c:v>
                </c:pt>
                <c:pt idx="207">
                  <c:v>17.27</c:v>
                </c:pt>
                <c:pt idx="208">
                  <c:v>17.25</c:v>
                </c:pt>
                <c:pt idx="209">
                  <c:v>17.25</c:v>
                </c:pt>
                <c:pt idx="210">
                  <c:v>17.170000000000002</c:v>
                </c:pt>
                <c:pt idx="211">
                  <c:v>17.21</c:v>
                </c:pt>
                <c:pt idx="212">
                  <c:v>17.05</c:v>
                </c:pt>
                <c:pt idx="213">
                  <c:v>17.149999999999999</c:v>
                </c:pt>
                <c:pt idx="214">
                  <c:v>17.170000000000002</c:v>
                </c:pt>
                <c:pt idx="215">
                  <c:v>17.25</c:v>
                </c:pt>
                <c:pt idx="216">
                  <c:v>17.43</c:v>
                </c:pt>
                <c:pt idx="217">
                  <c:v>18.43</c:v>
                </c:pt>
                <c:pt idx="218">
                  <c:v>17.75</c:v>
                </c:pt>
                <c:pt idx="219">
                  <c:v>17.63</c:v>
                </c:pt>
                <c:pt idx="220">
                  <c:v>17.690000000000001</c:v>
                </c:pt>
                <c:pt idx="221">
                  <c:v>17.690000000000001</c:v>
                </c:pt>
                <c:pt idx="222">
                  <c:v>17.63</c:v>
                </c:pt>
                <c:pt idx="223">
                  <c:v>17.63</c:v>
                </c:pt>
                <c:pt idx="224">
                  <c:v>17.53</c:v>
                </c:pt>
                <c:pt idx="225">
                  <c:v>17.510000000000002</c:v>
                </c:pt>
                <c:pt idx="226">
                  <c:v>17.53</c:v>
                </c:pt>
                <c:pt idx="227">
                  <c:v>17.43</c:v>
                </c:pt>
                <c:pt idx="228">
                  <c:v>17.53</c:v>
                </c:pt>
                <c:pt idx="229">
                  <c:v>17.510000000000002</c:v>
                </c:pt>
                <c:pt idx="230">
                  <c:v>17.53</c:v>
                </c:pt>
                <c:pt idx="231">
                  <c:v>17.670000000000002</c:v>
                </c:pt>
                <c:pt idx="232">
                  <c:v>17.59</c:v>
                </c:pt>
                <c:pt idx="233">
                  <c:v>17.670000000000002</c:v>
                </c:pt>
                <c:pt idx="234">
                  <c:v>17.690000000000001</c:v>
                </c:pt>
                <c:pt idx="235">
                  <c:v>17.79</c:v>
                </c:pt>
                <c:pt idx="236">
                  <c:v>17.73</c:v>
                </c:pt>
                <c:pt idx="237">
                  <c:v>17.73</c:v>
                </c:pt>
                <c:pt idx="238">
                  <c:v>17.75</c:v>
                </c:pt>
                <c:pt idx="239">
                  <c:v>17.690000000000001</c:v>
                </c:pt>
                <c:pt idx="240">
                  <c:v>17.690000000000001</c:v>
                </c:pt>
                <c:pt idx="241">
                  <c:v>17.670000000000002</c:v>
                </c:pt>
                <c:pt idx="242">
                  <c:v>17.79</c:v>
                </c:pt>
                <c:pt idx="243">
                  <c:v>17.75</c:v>
                </c:pt>
                <c:pt idx="244">
                  <c:v>17.850000000000001</c:v>
                </c:pt>
                <c:pt idx="245">
                  <c:v>17.73</c:v>
                </c:pt>
                <c:pt idx="246">
                  <c:v>17.79</c:v>
                </c:pt>
                <c:pt idx="247">
                  <c:v>17.63</c:v>
                </c:pt>
                <c:pt idx="248">
                  <c:v>17.690000000000001</c:v>
                </c:pt>
                <c:pt idx="249">
                  <c:v>17.73</c:v>
                </c:pt>
                <c:pt idx="250">
                  <c:v>17.73</c:v>
                </c:pt>
                <c:pt idx="251">
                  <c:v>17.89</c:v>
                </c:pt>
                <c:pt idx="252">
                  <c:v>17.79</c:v>
                </c:pt>
                <c:pt idx="253">
                  <c:v>17.79</c:v>
                </c:pt>
                <c:pt idx="254">
                  <c:v>17.989999999999998</c:v>
                </c:pt>
                <c:pt idx="255">
                  <c:v>17.95</c:v>
                </c:pt>
                <c:pt idx="256">
                  <c:v>17.63</c:v>
                </c:pt>
                <c:pt idx="257">
                  <c:v>17.510000000000002</c:v>
                </c:pt>
                <c:pt idx="258">
                  <c:v>17.670000000000002</c:v>
                </c:pt>
                <c:pt idx="259">
                  <c:v>17.59</c:v>
                </c:pt>
                <c:pt idx="260">
                  <c:v>17.43</c:v>
                </c:pt>
                <c:pt idx="261">
                  <c:v>17.41</c:v>
                </c:pt>
                <c:pt idx="262">
                  <c:v>17.41</c:v>
                </c:pt>
                <c:pt idx="263">
                  <c:v>17.510000000000002</c:v>
                </c:pt>
                <c:pt idx="264">
                  <c:v>17.47</c:v>
                </c:pt>
                <c:pt idx="265">
                  <c:v>17.43</c:v>
                </c:pt>
                <c:pt idx="266">
                  <c:v>17.510000000000002</c:v>
                </c:pt>
                <c:pt idx="267">
                  <c:v>17.37</c:v>
                </c:pt>
                <c:pt idx="268">
                  <c:v>17.41</c:v>
                </c:pt>
                <c:pt idx="269">
                  <c:v>17.41</c:v>
                </c:pt>
                <c:pt idx="270">
                  <c:v>17.43</c:v>
                </c:pt>
                <c:pt idx="271">
                  <c:v>17.47</c:v>
                </c:pt>
                <c:pt idx="272">
                  <c:v>17.510000000000002</c:v>
                </c:pt>
                <c:pt idx="273">
                  <c:v>17.57</c:v>
                </c:pt>
                <c:pt idx="274">
                  <c:v>17.47</c:v>
                </c:pt>
                <c:pt idx="275">
                  <c:v>17.41</c:v>
                </c:pt>
                <c:pt idx="276">
                  <c:v>17.57</c:v>
                </c:pt>
                <c:pt idx="277">
                  <c:v>17.510000000000002</c:v>
                </c:pt>
                <c:pt idx="278">
                  <c:v>17.59</c:v>
                </c:pt>
                <c:pt idx="279">
                  <c:v>17.59</c:v>
                </c:pt>
                <c:pt idx="280">
                  <c:v>17.57</c:v>
                </c:pt>
                <c:pt idx="281">
                  <c:v>17.53</c:v>
                </c:pt>
                <c:pt idx="282">
                  <c:v>17.47</c:v>
                </c:pt>
                <c:pt idx="283">
                  <c:v>17.41</c:v>
                </c:pt>
                <c:pt idx="284">
                  <c:v>17.510000000000002</c:v>
                </c:pt>
                <c:pt idx="285">
                  <c:v>17.47</c:v>
                </c:pt>
                <c:pt idx="286">
                  <c:v>17.41</c:v>
                </c:pt>
                <c:pt idx="287">
                  <c:v>17.43</c:v>
                </c:pt>
                <c:pt idx="288">
                  <c:v>17.510000000000002</c:v>
                </c:pt>
                <c:pt idx="289">
                  <c:v>17.43</c:v>
                </c:pt>
                <c:pt idx="290">
                  <c:v>17.47</c:v>
                </c:pt>
                <c:pt idx="291">
                  <c:v>17.41</c:v>
                </c:pt>
                <c:pt idx="292">
                  <c:v>17.329999999999998</c:v>
                </c:pt>
                <c:pt idx="293">
                  <c:v>17.41</c:v>
                </c:pt>
                <c:pt idx="294">
                  <c:v>17.37</c:v>
                </c:pt>
                <c:pt idx="295">
                  <c:v>17.41</c:v>
                </c:pt>
                <c:pt idx="296">
                  <c:v>17.37</c:v>
                </c:pt>
                <c:pt idx="297">
                  <c:v>17.329999999999998</c:v>
                </c:pt>
                <c:pt idx="298">
                  <c:v>17.53</c:v>
                </c:pt>
                <c:pt idx="299">
                  <c:v>17.53</c:v>
                </c:pt>
                <c:pt idx="300">
                  <c:v>17.59</c:v>
                </c:pt>
                <c:pt idx="301">
                  <c:v>17.53</c:v>
                </c:pt>
                <c:pt idx="302">
                  <c:v>17.63</c:v>
                </c:pt>
                <c:pt idx="303">
                  <c:v>17.79</c:v>
                </c:pt>
                <c:pt idx="304">
                  <c:v>17.73</c:v>
                </c:pt>
                <c:pt idx="305">
                  <c:v>18.149999999999999</c:v>
                </c:pt>
                <c:pt idx="306">
                  <c:v>18.149999999999999</c:v>
                </c:pt>
                <c:pt idx="307">
                  <c:v>18.170000000000002</c:v>
                </c:pt>
                <c:pt idx="308">
                  <c:v>18.149999999999999</c:v>
                </c:pt>
                <c:pt idx="309">
                  <c:v>17.79</c:v>
                </c:pt>
                <c:pt idx="310">
                  <c:v>17.37</c:v>
                </c:pt>
                <c:pt idx="311">
                  <c:v>17.329999999999998</c:v>
                </c:pt>
                <c:pt idx="312">
                  <c:v>17.690000000000001</c:v>
                </c:pt>
                <c:pt idx="313">
                  <c:v>17.829999999999998</c:v>
                </c:pt>
                <c:pt idx="314">
                  <c:v>17.670000000000002</c:v>
                </c:pt>
                <c:pt idx="315">
                  <c:v>17.75</c:v>
                </c:pt>
                <c:pt idx="316">
                  <c:v>17.59</c:v>
                </c:pt>
                <c:pt idx="317">
                  <c:v>17.829999999999998</c:v>
                </c:pt>
                <c:pt idx="318">
                  <c:v>17.79</c:v>
                </c:pt>
                <c:pt idx="319">
                  <c:v>17.690000000000001</c:v>
                </c:pt>
                <c:pt idx="320">
                  <c:v>17.510000000000002</c:v>
                </c:pt>
                <c:pt idx="321">
                  <c:v>17.690000000000001</c:v>
                </c:pt>
                <c:pt idx="322">
                  <c:v>17.95</c:v>
                </c:pt>
                <c:pt idx="323">
                  <c:v>17.95</c:v>
                </c:pt>
                <c:pt idx="324">
                  <c:v>17.75</c:v>
                </c:pt>
                <c:pt idx="325">
                  <c:v>17.59</c:v>
                </c:pt>
                <c:pt idx="326">
                  <c:v>17.510000000000002</c:v>
                </c:pt>
                <c:pt idx="327">
                  <c:v>17.329999999999998</c:v>
                </c:pt>
                <c:pt idx="328">
                  <c:v>17.75</c:v>
                </c:pt>
                <c:pt idx="329">
                  <c:v>17.75</c:v>
                </c:pt>
                <c:pt idx="330">
                  <c:v>17.79</c:v>
                </c:pt>
                <c:pt idx="331">
                  <c:v>17.95</c:v>
                </c:pt>
                <c:pt idx="332">
                  <c:v>17.690000000000001</c:v>
                </c:pt>
                <c:pt idx="333">
                  <c:v>17.829999999999998</c:v>
                </c:pt>
                <c:pt idx="334">
                  <c:v>17.829999999999998</c:v>
                </c:pt>
                <c:pt idx="335">
                  <c:v>17.670000000000002</c:v>
                </c:pt>
                <c:pt idx="336">
                  <c:v>17.53</c:v>
                </c:pt>
                <c:pt idx="337">
                  <c:v>17.690000000000001</c:v>
                </c:pt>
                <c:pt idx="338">
                  <c:v>17.57</c:v>
                </c:pt>
                <c:pt idx="339">
                  <c:v>17.59</c:v>
                </c:pt>
                <c:pt idx="340">
                  <c:v>17.57</c:v>
                </c:pt>
                <c:pt idx="341">
                  <c:v>17.57</c:v>
                </c:pt>
                <c:pt idx="342">
                  <c:v>17.59</c:v>
                </c:pt>
                <c:pt idx="343">
                  <c:v>17.59</c:v>
                </c:pt>
                <c:pt idx="344">
                  <c:v>17.850000000000001</c:v>
                </c:pt>
                <c:pt idx="345">
                  <c:v>17.93</c:v>
                </c:pt>
                <c:pt idx="346">
                  <c:v>17.59</c:v>
                </c:pt>
                <c:pt idx="347">
                  <c:v>17.59</c:v>
                </c:pt>
                <c:pt idx="348">
                  <c:v>17.670000000000002</c:v>
                </c:pt>
                <c:pt idx="349">
                  <c:v>17.75</c:v>
                </c:pt>
                <c:pt idx="350">
                  <c:v>17.79</c:v>
                </c:pt>
                <c:pt idx="351">
                  <c:v>18.010000000000002</c:v>
                </c:pt>
                <c:pt idx="352">
                  <c:v>17.79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'Lab 5'!$E$1</c:f>
              <c:strCache>
                <c:ptCount val="1"/>
                <c:pt idx="0">
                  <c:v>IRsensorTemp_C</c:v>
                </c:pt>
              </c:strCache>
            </c:strRef>
          </c:tx>
          <c:spPr>
            <a:ln w="22225" cap="rnd">
              <a:solidFill>
                <a:srgbClr val="FF0000"/>
              </a:solidFill>
              <a:round/>
            </a:ln>
            <a:effectLst/>
          </c:spPr>
          <c:marker>
            <c:symbol val="square"/>
            <c:size val="6"/>
            <c:spPr>
              <a:noFill/>
              <a:ln w="9525">
                <a:solidFill>
                  <a:srgbClr val="FF0000"/>
                </a:solidFill>
                <a:round/>
              </a:ln>
              <a:effectLst/>
            </c:spPr>
          </c:marker>
          <c:xVal>
            <c:numRef>
              <c:f>'Lab 5'!$B$2:$B$354</c:f>
              <c:numCache>
                <c:formatCode>h:mm:ss</c:formatCode>
                <c:ptCount val="353"/>
                <c:pt idx="0">
                  <c:v>0.325162037037037</c:v>
                </c:pt>
                <c:pt idx="1">
                  <c:v>0.32517361111111115</c:v>
                </c:pt>
                <c:pt idx="2">
                  <c:v>0.32518518518518519</c:v>
                </c:pt>
                <c:pt idx="3">
                  <c:v>0.32519675925925923</c:v>
                </c:pt>
                <c:pt idx="4">
                  <c:v>0.32519675925925923</c:v>
                </c:pt>
                <c:pt idx="5">
                  <c:v>0.32520833333333332</c:v>
                </c:pt>
                <c:pt idx="6">
                  <c:v>0.32521990740740742</c:v>
                </c:pt>
                <c:pt idx="7">
                  <c:v>0.32523148148148145</c:v>
                </c:pt>
                <c:pt idx="8">
                  <c:v>0.32524305555555555</c:v>
                </c:pt>
                <c:pt idx="9">
                  <c:v>0.32525462962962964</c:v>
                </c:pt>
                <c:pt idx="10">
                  <c:v>0.32526620370370368</c:v>
                </c:pt>
                <c:pt idx="11">
                  <c:v>0.32527777777777778</c:v>
                </c:pt>
                <c:pt idx="12">
                  <c:v>0.32528935185185187</c:v>
                </c:pt>
                <c:pt idx="13">
                  <c:v>0.32530092592592591</c:v>
                </c:pt>
                <c:pt idx="14">
                  <c:v>0.3253125</c:v>
                </c:pt>
                <c:pt idx="15">
                  <c:v>0.3253240740740741</c:v>
                </c:pt>
                <c:pt idx="16">
                  <c:v>0.32533564814814814</c:v>
                </c:pt>
                <c:pt idx="17">
                  <c:v>0.32534722222222223</c:v>
                </c:pt>
                <c:pt idx="18">
                  <c:v>0.32535879629629633</c:v>
                </c:pt>
                <c:pt idx="19">
                  <c:v>0.32537037037037037</c:v>
                </c:pt>
                <c:pt idx="20">
                  <c:v>0.3253819444444444</c:v>
                </c:pt>
                <c:pt idx="21">
                  <c:v>0.32539351851851855</c:v>
                </c:pt>
                <c:pt idx="22">
                  <c:v>0.32540509259259259</c:v>
                </c:pt>
                <c:pt idx="23">
                  <c:v>0.32541666666666669</c:v>
                </c:pt>
                <c:pt idx="24">
                  <c:v>0.32542824074074073</c:v>
                </c:pt>
                <c:pt idx="25">
                  <c:v>0.32543981481481482</c:v>
                </c:pt>
                <c:pt idx="26">
                  <c:v>0.32545138888888886</c:v>
                </c:pt>
                <c:pt idx="27">
                  <c:v>0.32546296296296295</c:v>
                </c:pt>
                <c:pt idx="28">
                  <c:v>0.32641203703703703</c:v>
                </c:pt>
                <c:pt idx="29">
                  <c:v>0.32642361111111112</c:v>
                </c:pt>
                <c:pt idx="30">
                  <c:v>0.32643518518518516</c:v>
                </c:pt>
                <c:pt idx="31">
                  <c:v>0.32644675925925926</c:v>
                </c:pt>
                <c:pt idx="32">
                  <c:v>0.32645833333333335</c:v>
                </c:pt>
                <c:pt idx="33">
                  <c:v>0.32646990740740739</c:v>
                </c:pt>
                <c:pt idx="34">
                  <c:v>0.32648148148148148</c:v>
                </c:pt>
                <c:pt idx="35">
                  <c:v>0.32649305555555558</c:v>
                </c:pt>
                <c:pt idx="36">
                  <c:v>0.32650462962962962</c:v>
                </c:pt>
                <c:pt idx="37">
                  <c:v>0.32651620370370371</c:v>
                </c:pt>
                <c:pt idx="38">
                  <c:v>0.32652777777777781</c:v>
                </c:pt>
                <c:pt idx="39">
                  <c:v>0.32653935185185184</c:v>
                </c:pt>
                <c:pt idx="40">
                  <c:v>0.32655092592592594</c:v>
                </c:pt>
                <c:pt idx="41">
                  <c:v>0.32656250000000003</c:v>
                </c:pt>
                <c:pt idx="42">
                  <c:v>0.32657407407407407</c:v>
                </c:pt>
                <c:pt idx="43">
                  <c:v>0.32657407407407407</c:v>
                </c:pt>
                <c:pt idx="44">
                  <c:v>0.32658564814814817</c:v>
                </c:pt>
                <c:pt idx="45">
                  <c:v>0.32659722222222221</c:v>
                </c:pt>
                <c:pt idx="46">
                  <c:v>0.3266087962962963</c:v>
                </c:pt>
                <c:pt idx="47">
                  <c:v>0.32662037037037034</c:v>
                </c:pt>
                <c:pt idx="48">
                  <c:v>0.32663194444444443</c:v>
                </c:pt>
                <c:pt idx="49">
                  <c:v>0.32664351851851853</c:v>
                </c:pt>
                <c:pt idx="50">
                  <c:v>0.32665509259259257</c:v>
                </c:pt>
                <c:pt idx="51">
                  <c:v>0.32666666666666666</c:v>
                </c:pt>
                <c:pt idx="52">
                  <c:v>0.32667824074074076</c:v>
                </c:pt>
                <c:pt idx="53">
                  <c:v>0.32668981481481479</c:v>
                </c:pt>
                <c:pt idx="54">
                  <c:v>0.32670138888888889</c:v>
                </c:pt>
                <c:pt idx="55">
                  <c:v>0.32671296296296298</c:v>
                </c:pt>
                <c:pt idx="56">
                  <c:v>0.32672453703703702</c:v>
                </c:pt>
                <c:pt idx="57">
                  <c:v>0.32673611111111112</c:v>
                </c:pt>
                <c:pt idx="58">
                  <c:v>0.32681712962962961</c:v>
                </c:pt>
                <c:pt idx="59">
                  <c:v>0.3268287037037037</c:v>
                </c:pt>
                <c:pt idx="60">
                  <c:v>0.32684027777777774</c:v>
                </c:pt>
                <c:pt idx="61">
                  <c:v>0.32685185185185184</c:v>
                </c:pt>
                <c:pt idx="62">
                  <c:v>0.32686342592592593</c:v>
                </c:pt>
                <c:pt idx="63">
                  <c:v>0.32687499999999997</c:v>
                </c:pt>
                <c:pt idx="64">
                  <c:v>0.32687499999999997</c:v>
                </c:pt>
                <c:pt idx="65">
                  <c:v>0.32688657407407407</c:v>
                </c:pt>
                <c:pt idx="66">
                  <c:v>0.32689814814814816</c:v>
                </c:pt>
                <c:pt idx="67">
                  <c:v>0.3269097222222222</c:v>
                </c:pt>
                <c:pt idx="68">
                  <c:v>0.32692129629629629</c:v>
                </c:pt>
                <c:pt idx="69">
                  <c:v>0.32693287037037039</c:v>
                </c:pt>
                <c:pt idx="70">
                  <c:v>0.32694444444444443</c:v>
                </c:pt>
                <c:pt idx="71">
                  <c:v>0.32695601851851852</c:v>
                </c:pt>
                <c:pt idx="72">
                  <c:v>0.32696759259259262</c:v>
                </c:pt>
                <c:pt idx="73">
                  <c:v>0.32697916666666665</c:v>
                </c:pt>
                <c:pt idx="74">
                  <c:v>0.32699074074074075</c:v>
                </c:pt>
                <c:pt idx="75">
                  <c:v>0.32700231481481484</c:v>
                </c:pt>
                <c:pt idx="76">
                  <c:v>0.32701388888888888</c:v>
                </c:pt>
                <c:pt idx="77">
                  <c:v>0.32702546296296298</c:v>
                </c:pt>
                <c:pt idx="78">
                  <c:v>0.32703703703703701</c:v>
                </c:pt>
                <c:pt idx="79">
                  <c:v>0.32730324074074074</c:v>
                </c:pt>
                <c:pt idx="80">
                  <c:v>0.32731481481481484</c:v>
                </c:pt>
                <c:pt idx="81">
                  <c:v>0.32732638888888888</c:v>
                </c:pt>
                <c:pt idx="82">
                  <c:v>0.32733796296296297</c:v>
                </c:pt>
                <c:pt idx="83">
                  <c:v>0.32734953703703701</c:v>
                </c:pt>
                <c:pt idx="84">
                  <c:v>0.3273611111111111</c:v>
                </c:pt>
                <c:pt idx="85">
                  <c:v>0.3273726851851852</c:v>
                </c:pt>
                <c:pt idx="86">
                  <c:v>0.32738425925925924</c:v>
                </c:pt>
                <c:pt idx="87">
                  <c:v>0.32739583333333333</c:v>
                </c:pt>
                <c:pt idx="88">
                  <c:v>0.32740740740740742</c:v>
                </c:pt>
                <c:pt idx="89">
                  <c:v>0.32741898148148146</c:v>
                </c:pt>
                <c:pt idx="90">
                  <c:v>0.32743055555555556</c:v>
                </c:pt>
                <c:pt idx="91">
                  <c:v>0.32744212962962965</c:v>
                </c:pt>
                <c:pt idx="92">
                  <c:v>0.32745370370370369</c:v>
                </c:pt>
                <c:pt idx="93">
                  <c:v>0.32746527777777779</c:v>
                </c:pt>
                <c:pt idx="94">
                  <c:v>0.32747685185185188</c:v>
                </c:pt>
                <c:pt idx="95">
                  <c:v>0.32748842592592592</c:v>
                </c:pt>
                <c:pt idx="96">
                  <c:v>0.32750000000000001</c:v>
                </c:pt>
                <c:pt idx="97">
                  <c:v>0.32751157407407411</c:v>
                </c:pt>
                <c:pt idx="98">
                  <c:v>0.32752314814814815</c:v>
                </c:pt>
                <c:pt idx="99">
                  <c:v>0.32753472222222224</c:v>
                </c:pt>
                <c:pt idx="100">
                  <c:v>0.32754629629629628</c:v>
                </c:pt>
                <c:pt idx="101">
                  <c:v>0.32755787037037037</c:v>
                </c:pt>
                <c:pt idx="102">
                  <c:v>0.32756944444444441</c:v>
                </c:pt>
                <c:pt idx="103">
                  <c:v>0.32758101851851851</c:v>
                </c:pt>
                <c:pt idx="104">
                  <c:v>0.3275925925925926</c:v>
                </c:pt>
                <c:pt idx="105">
                  <c:v>0.32760416666666664</c:v>
                </c:pt>
                <c:pt idx="106">
                  <c:v>0.32761574074074074</c:v>
                </c:pt>
                <c:pt idx="107">
                  <c:v>0.32762731481481483</c:v>
                </c:pt>
                <c:pt idx="108">
                  <c:v>0.32763888888888887</c:v>
                </c:pt>
                <c:pt idx="109">
                  <c:v>0.32765046296296296</c:v>
                </c:pt>
                <c:pt idx="110">
                  <c:v>0.32766203703703706</c:v>
                </c:pt>
                <c:pt idx="111">
                  <c:v>0.3276736111111111</c:v>
                </c:pt>
                <c:pt idx="112">
                  <c:v>0.32768518518518519</c:v>
                </c:pt>
                <c:pt idx="113">
                  <c:v>0.32769675925925928</c:v>
                </c:pt>
                <c:pt idx="114">
                  <c:v>0.32770833333333332</c:v>
                </c:pt>
                <c:pt idx="115">
                  <c:v>0.32771990740740742</c:v>
                </c:pt>
                <c:pt idx="116">
                  <c:v>0.32773148148148151</c:v>
                </c:pt>
                <c:pt idx="117">
                  <c:v>0.32774305555555555</c:v>
                </c:pt>
                <c:pt idx="118">
                  <c:v>0.32775462962962965</c:v>
                </c:pt>
                <c:pt idx="119">
                  <c:v>0.32776620370370368</c:v>
                </c:pt>
                <c:pt idx="120">
                  <c:v>0.32777777777777778</c:v>
                </c:pt>
                <c:pt idx="121">
                  <c:v>0.32778935185185182</c:v>
                </c:pt>
                <c:pt idx="122">
                  <c:v>0.32780092592592591</c:v>
                </c:pt>
                <c:pt idx="123">
                  <c:v>0.32781250000000001</c:v>
                </c:pt>
                <c:pt idx="124">
                  <c:v>0.32782407407407405</c:v>
                </c:pt>
                <c:pt idx="125">
                  <c:v>0.32783564814814814</c:v>
                </c:pt>
                <c:pt idx="126">
                  <c:v>0.32784722222222223</c:v>
                </c:pt>
                <c:pt idx="127">
                  <c:v>0.32785879629629627</c:v>
                </c:pt>
                <c:pt idx="128">
                  <c:v>0.32818287037037036</c:v>
                </c:pt>
                <c:pt idx="129">
                  <c:v>0.32819444444444446</c:v>
                </c:pt>
                <c:pt idx="130">
                  <c:v>0.32820601851851855</c:v>
                </c:pt>
                <c:pt idx="131">
                  <c:v>0.32821759259259259</c:v>
                </c:pt>
                <c:pt idx="132">
                  <c:v>0.32822916666666663</c:v>
                </c:pt>
                <c:pt idx="133">
                  <c:v>0.32824074074074078</c:v>
                </c:pt>
                <c:pt idx="134">
                  <c:v>0.32825231481481482</c:v>
                </c:pt>
                <c:pt idx="135">
                  <c:v>0.32826388888888891</c:v>
                </c:pt>
                <c:pt idx="136">
                  <c:v>0.32827546296296295</c:v>
                </c:pt>
                <c:pt idx="137">
                  <c:v>0.32828703703703704</c:v>
                </c:pt>
                <c:pt idx="138">
                  <c:v>0.32829861111111108</c:v>
                </c:pt>
                <c:pt idx="139">
                  <c:v>0.32831018518518518</c:v>
                </c:pt>
                <c:pt idx="140">
                  <c:v>0.32832175925925927</c:v>
                </c:pt>
                <c:pt idx="141">
                  <c:v>0.32833333333333331</c:v>
                </c:pt>
                <c:pt idx="142">
                  <c:v>0.3283449074074074</c:v>
                </c:pt>
                <c:pt idx="143">
                  <c:v>0.3283564814814815</c:v>
                </c:pt>
                <c:pt idx="144">
                  <c:v>0.32836805555555554</c:v>
                </c:pt>
                <c:pt idx="145">
                  <c:v>0.32837962962962963</c:v>
                </c:pt>
                <c:pt idx="146">
                  <c:v>0.32839120370370373</c:v>
                </c:pt>
                <c:pt idx="147">
                  <c:v>0.32840277777777777</c:v>
                </c:pt>
                <c:pt idx="148">
                  <c:v>0.32841435185185186</c:v>
                </c:pt>
                <c:pt idx="149">
                  <c:v>0.32842592592592595</c:v>
                </c:pt>
                <c:pt idx="150">
                  <c:v>0.32843749999999999</c:v>
                </c:pt>
                <c:pt idx="151">
                  <c:v>0.32844907407407409</c:v>
                </c:pt>
                <c:pt idx="152">
                  <c:v>0.32846064814814818</c:v>
                </c:pt>
                <c:pt idx="153">
                  <c:v>0.32847222222222222</c:v>
                </c:pt>
                <c:pt idx="154">
                  <c:v>0.32848379629629632</c:v>
                </c:pt>
                <c:pt idx="155">
                  <c:v>0.32849537037037035</c:v>
                </c:pt>
                <c:pt idx="156">
                  <c:v>0.32850694444444445</c:v>
                </c:pt>
                <c:pt idx="157">
                  <c:v>0.32851851851851849</c:v>
                </c:pt>
                <c:pt idx="158">
                  <c:v>0.32853009259259258</c:v>
                </c:pt>
                <c:pt idx="159">
                  <c:v>0.32854166666666668</c:v>
                </c:pt>
                <c:pt idx="160">
                  <c:v>0.32855324074074072</c:v>
                </c:pt>
                <c:pt idx="161">
                  <c:v>0.32856481481481481</c:v>
                </c:pt>
                <c:pt idx="162">
                  <c:v>0.3285763888888889</c:v>
                </c:pt>
                <c:pt idx="163">
                  <c:v>0.32858796296296294</c:v>
                </c:pt>
                <c:pt idx="164">
                  <c:v>0.32859953703703704</c:v>
                </c:pt>
                <c:pt idx="165">
                  <c:v>0.32861111111111113</c:v>
                </c:pt>
                <c:pt idx="166">
                  <c:v>0.32862268518518517</c:v>
                </c:pt>
                <c:pt idx="167">
                  <c:v>0.32863425925925926</c:v>
                </c:pt>
                <c:pt idx="168">
                  <c:v>0.32864583333333336</c:v>
                </c:pt>
                <c:pt idx="169">
                  <c:v>0.3286574074074074</c:v>
                </c:pt>
                <c:pt idx="170">
                  <c:v>0.32866898148148149</c:v>
                </c:pt>
                <c:pt idx="171">
                  <c:v>0.32868055555555559</c:v>
                </c:pt>
                <c:pt idx="172">
                  <c:v>0.32869212962962963</c:v>
                </c:pt>
                <c:pt idx="173">
                  <c:v>0.32870370370370372</c:v>
                </c:pt>
                <c:pt idx="174">
                  <c:v>0.32871527777777776</c:v>
                </c:pt>
                <c:pt idx="175">
                  <c:v>0.32872685185185185</c:v>
                </c:pt>
                <c:pt idx="176">
                  <c:v>0.32893518518518516</c:v>
                </c:pt>
                <c:pt idx="177">
                  <c:v>0.32894675925925926</c:v>
                </c:pt>
                <c:pt idx="178">
                  <c:v>0.3289583333333333</c:v>
                </c:pt>
                <c:pt idx="179">
                  <c:v>0.32896990740740745</c:v>
                </c:pt>
                <c:pt idx="180">
                  <c:v>0.32898148148148149</c:v>
                </c:pt>
                <c:pt idx="181">
                  <c:v>0.32899305555555552</c:v>
                </c:pt>
                <c:pt idx="182">
                  <c:v>0.32900462962962962</c:v>
                </c:pt>
                <c:pt idx="183">
                  <c:v>0.32901620370370371</c:v>
                </c:pt>
                <c:pt idx="184">
                  <c:v>0.32902777777777775</c:v>
                </c:pt>
                <c:pt idx="185">
                  <c:v>0.32903935185185185</c:v>
                </c:pt>
                <c:pt idx="186">
                  <c:v>0.32905092592592594</c:v>
                </c:pt>
                <c:pt idx="187">
                  <c:v>0.32906249999999998</c:v>
                </c:pt>
                <c:pt idx="188">
                  <c:v>0.32907407407407407</c:v>
                </c:pt>
                <c:pt idx="189">
                  <c:v>0.32908564814814817</c:v>
                </c:pt>
                <c:pt idx="190">
                  <c:v>0.32909722222222221</c:v>
                </c:pt>
                <c:pt idx="191">
                  <c:v>0.3291087962962963</c:v>
                </c:pt>
                <c:pt idx="192">
                  <c:v>0.3291203703703704</c:v>
                </c:pt>
                <c:pt idx="193">
                  <c:v>0.32913194444444444</c:v>
                </c:pt>
                <c:pt idx="194">
                  <c:v>0.32914351851851853</c:v>
                </c:pt>
                <c:pt idx="195">
                  <c:v>0.32915509259259262</c:v>
                </c:pt>
                <c:pt idx="196">
                  <c:v>0.32916666666666666</c:v>
                </c:pt>
                <c:pt idx="197">
                  <c:v>0.3291782407407407</c:v>
                </c:pt>
                <c:pt idx="198">
                  <c:v>0.32918981481481485</c:v>
                </c:pt>
                <c:pt idx="199">
                  <c:v>0.32920138888888889</c:v>
                </c:pt>
                <c:pt idx="200">
                  <c:v>0.32921296296296299</c:v>
                </c:pt>
                <c:pt idx="201">
                  <c:v>0.32922453703703702</c:v>
                </c:pt>
                <c:pt idx="202">
                  <c:v>0.32923611111111112</c:v>
                </c:pt>
                <c:pt idx="203">
                  <c:v>0.32924768518518516</c:v>
                </c:pt>
                <c:pt idx="204">
                  <c:v>0.32925925925925925</c:v>
                </c:pt>
                <c:pt idx="205">
                  <c:v>0.32927083333333335</c:v>
                </c:pt>
                <c:pt idx="206">
                  <c:v>0.32928240740740738</c:v>
                </c:pt>
                <c:pt idx="207">
                  <c:v>0.32929398148148148</c:v>
                </c:pt>
                <c:pt idx="208">
                  <c:v>0.32930555555555557</c:v>
                </c:pt>
                <c:pt idx="209">
                  <c:v>0.32931712962962961</c:v>
                </c:pt>
                <c:pt idx="210">
                  <c:v>0.32932870370370371</c:v>
                </c:pt>
                <c:pt idx="211">
                  <c:v>0.3293402777777778</c:v>
                </c:pt>
                <c:pt idx="212">
                  <c:v>0.32935185185185184</c:v>
                </c:pt>
                <c:pt idx="213">
                  <c:v>0.32936342592592593</c:v>
                </c:pt>
                <c:pt idx="214">
                  <c:v>0.32937500000000003</c:v>
                </c:pt>
                <c:pt idx="215">
                  <c:v>0.32938657407407407</c:v>
                </c:pt>
                <c:pt idx="216">
                  <c:v>0.32939814814814816</c:v>
                </c:pt>
                <c:pt idx="217">
                  <c:v>0.32940972222222226</c:v>
                </c:pt>
                <c:pt idx="218">
                  <c:v>0.32980324074074074</c:v>
                </c:pt>
                <c:pt idx="219">
                  <c:v>0.32981481481481484</c:v>
                </c:pt>
                <c:pt idx="220">
                  <c:v>0.32982638888888888</c:v>
                </c:pt>
                <c:pt idx="221">
                  <c:v>0.32983796296296297</c:v>
                </c:pt>
                <c:pt idx="222">
                  <c:v>0.32984953703703707</c:v>
                </c:pt>
                <c:pt idx="223">
                  <c:v>0.3298611111111111</c:v>
                </c:pt>
                <c:pt idx="224">
                  <c:v>0.3298726851851852</c:v>
                </c:pt>
                <c:pt idx="225">
                  <c:v>0.32988425925925924</c:v>
                </c:pt>
                <c:pt idx="226">
                  <c:v>0.32989583333333333</c:v>
                </c:pt>
                <c:pt idx="227">
                  <c:v>0.32990740740740737</c:v>
                </c:pt>
                <c:pt idx="228">
                  <c:v>0.32991898148148152</c:v>
                </c:pt>
                <c:pt idx="229">
                  <c:v>0.32993055555555556</c:v>
                </c:pt>
                <c:pt idx="230">
                  <c:v>0.3299421296296296</c:v>
                </c:pt>
                <c:pt idx="231">
                  <c:v>0.32995370370370369</c:v>
                </c:pt>
                <c:pt idx="232">
                  <c:v>0.32996527777777779</c:v>
                </c:pt>
                <c:pt idx="233">
                  <c:v>0.32997685185185183</c:v>
                </c:pt>
                <c:pt idx="234">
                  <c:v>0.32998842592592592</c:v>
                </c:pt>
                <c:pt idx="235">
                  <c:v>0.33</c:v>
                </c:pt>
                <c:pt idx="236">
                  <c:v>0.33001157407407405</c:v>
                </c:pt>
                <c:pt idx="237">
                  <c:v>0.33002314814814815</c:v>
                </c:pt>
                <c:pt idx="238">
                  <c:v>0.33003472222222224</c:v>
                </c:pt>
                <c:pt idx="239">
                  <c:v>0.33004629629629628</c:v>
                </c:pt>
                <c:pt idx="240">
                  <c:v>0.33005787037037038</c:v>
                </c:pt>
                <c:pt idx="241">
                  <c:v>0.33006944444444447</c:v>
                </c:pt>
                <c:pt idx="242">
                  <c:v>0.33008101851851851</c:v>
                </c:pt>
                <c:pt idx="243">
                  <c:v>0.3300925925925926</c:v>
                </c:pt>
                <c:pt idx="244">
                  <c:v>0.3301041666666667</c:v>
                </c:pt>
                <c:pt idx="245">
                  <c:v>0.33011574074074074</c:v>
                </c:pt>
                <c:pt idx="246">
                  <c:v>0.33012731481481478</c:v>
                </c:pt>
                <c:pt idx="247">
                  <c:v>0.33013888888888893</c:v>
                </c:pt>
                <c:pt idx="248">
                  <c:v>0.33015046296296297</c:v>
                </c:pt>
                <c:pt idx="249">
                  <c:v>0.330162037037037</c:v>
                </c:pt>
                <c:pt idx="250">
                  <c:v>0.3301736111111111</c:v>
                </c:pt>
                <c:pt idx="251">
                  <c:v>0.33018518518518519</c:v>
                </c:pt>
                <c:pt idx="252">
                  <c:v>0.33019675925925923</c:v>
                </c:pt>
                <c:pt idx="253">
                  <c:v>0.33020833333333333</c:v>
                </c:pt>
                <c:pt idx="254">
                  <c:v>0.33021990740740742</c:v>
                </c:pt>
                <c:pt idx="255">
                  <c:v>0.33021990740740742</c:v>
                </c:pt>
                <c:pt idx="256">
                  <c:v>0.33023148148148146</c:v>
                </c:pt>
                <c:pt idx="257">
                  <c:v>0.33053240740740741</c:v>
                </c:pt>
                <c:pt idx="258">
                  <c:v>0.33054398148148151</c:v>
                </c:pt>
                <c:pt idx="259">
                  <c:v>0.33055555555555555</c:v>
                </c:pt>
                <c:pt idx="260">
                  <c:v>0.33056712962962964</c:v>
                </c:pt>
                <c:pt idx="261">
                  <c:v>0.33057870370370374</c:v>
                </c:pt>
                <c:pt idx="262">
                  <c:v>0.33059027777777777</c:v>
                </c:pt>
                <c:pt idx="263">
                  <c:v>0.33060185185185187</c:v>
                </c:pt>
                <c:pt idx="264">
                  <c:v>0.33061342592592591</c:v>
                </c:pt>
                <c:pt idx="265">
                  <c:v>0.330625</c:v>
                </c:pt>
                <c:pt idx="266">
                  <c:v>0.33063657407407404</c:v>
                </c:pt>
                <c:pt idx="267">
                  <c:v>0.33064814814814814</c:v>
                </c:pt>
                <c:pt idx="268">
                  <c:v>0.33065972222222223</c:v>
                </c:pt>
                <c:pt idx="269">
                  <c:v>0.33067129629629627</c:v>
                </c:pt>
                <c:pt idx="270">
                  <c:v>0.33068287037037036</c:v>
                </c:pt>
                <c:pt idx="271">
                  <c:v>0.33069444444444446</c:v>
                </c:pt>
                <c:pt idx="272">
                  <c:v>0.3307060185185185</c:v>
                </c:pt>
                <c:pt idx="273">
                  <c:v>0.33071759259259259</c:v>
                </c:pt>
                <c:pt idx="274">
                  <c:v>0.33072916666666669</c:v>
                </c:pt>
                <c:pt idx="275">
                  <c:v>0.33074074074074072</c:v>
                </c:pt>
                <c:pt idx="276">
                  <c:v>0.33075231481481482</c:v>
                </c:pt>
                <c:pt idx="277">
                  <c:v>0.33076388888888891</c:v>
                </c:pt>
                <c:pt idx="278">
                  <c:v>0.33077546296296295</c:v>
                </c:pt>
                <c:pt idx="279">
                  <c:v>0.33078703703703705</c:v>
                </c:pt>
                <c:pt idx="280">
                  <c:v>0.33079861111111114</c:v>
                </c:pt>
                <c:pt idx="281">
                  <c:v>0.33081018518518518</c:v>
                </c:pt>
                <c:pt idx="282">
                  <c:v>0.33082175925925927</c:v>
                </c:pt>
                <c:pt idx="283">
                  <c:v>0.33083333333333331</c:v>
                </c:pt>
                <c:pt idx="284">
                  <c:v>0.33084490740740741</c:v>
                </c:pt>
                <c:pt idx="285">
                  <c:v>0.33085648148148145</c:v>
                </c:pt>
                <c:pt idx="286">
                  <c:v>0.3308680555555556</c:v>
                </c:pt>
                <c:pt idx="287">
                  <c:v>0.33087962962962963</c:v>
                </c:pt>
                <c:pt idx="288">
                  <c:v>0.33089120370370367</c:v>
                </c:pt>
                <c:pt idx="289">
                  <c:v>0.33090277777777777</c:v>
                </c:pt>
                <c:pt idx="290">
                  <c:v>0.33091435185185186</c:v>
                </c:pt>
                <c:pt idx="291">
                  <c:v>0.33091435185185186</c:v>
                </c:pt>
                <c:pt idx="292">
                  <c:v>0.3309259259259259</c:v>
                </c:pt>
                <c:pt idx="293">
                  <c:v>0.3309375</c:v>
                </c:pt>
                <c:pt idx="294">
                  <c:v>0.33094907407407409</c:v>
                </c:pt>
                <c:pt idx="295">
                  <c:v>0.33096064814814813</c:v>
                </c:pt>
                <c:pt idx="296">
                  <c:v>0.33097222222222222</c:v>
                </c:pt>
                <c:pt idx="297">
                  <c:v>0.33098379629629632</c:v>
                </c:pt>
                <c:pt idx="298">
                  <c:v>0.33099537037037036</c:v>
                </c:pt>
                <c:pt idx="299">
                  <c:v>0.33133101851851854</c:v>
                </c:pt>
                <c:pt idx="300">
                  <c:v>0.33134259259259258</c:v>
                </c:pt>
                <c:pt idx="301">
                  <c:v>0.33135416666666667</c:v>
                </c:pt>
                <c:pt idx="302">
                  <c:v>0.33136574074074071</c:v>
                </c:pt>
                <c:pt idx="303">
                  <c:v>0.33137731481481481</c:v>
                </c:pt>
                <c:pt idx="304">
                  <c:v>0.3313888888888889</c:v>
                </c:pt>
                <c:pt idx="305">
                  <c:v>0.33140046296296294</c:v>
                </c:pt>
                <c:pt idx="306">
                  <c:v>0.33141203703703703</c:v>
                </c:pt>
                <c:pt idx="307">
                  <c:v>0.33142361111111113</c:v>
                </c:pt>
                <c:pt idx="308">
                  <c:v>0.33143518518518517</c:v>
                </c:pt>
                <c:pt idx="309">
                  <c:v>0.33144675925925926</c:v>
                </c:pt>
                <c:pt idx="310">
                  <c:v>0.33145833333333335</c:v>
                </c:pt>
                <c:pt idx="311">
                  <c:v>0.33146990740740739</c:v>
                </c:pt>
                <c:pt idx="312">
                  <c:v>0.33148148148148149</c:v>
                </c:pt>
                <c:pt idx="313">
                  <c:v>0.33149305555555558</c:v>
                </c:pt>
                <c:pt idx="314">
                  <c:v>0.33150462962962962</c:v>
                </c:pt>
                <c:pt idx="315">
                  <c:v>0.33151620370370372</c:v>
                </c:pt>
                <c:pt idx="316">
                  <c:v>0.33152777777777781</c:v>
                </c:pt>
                <c:pt idx="317">
                  <c:v>0.33153935185185185</c:v>
                </c:pt>
                <c:pt idx="318">
                  <c:v>0.33155092592592594</c:v>
                </c:pt>
                <c:pt idx="319">
                  <c:v>0.33156249999999998</c:v>
                </c:pt>
                <c:pt idx="320">
                  <c:v>0.33157407407407408</c:v>
                </c:pt>
                <c:pt idx="321">
                  <c:v>0.33158564814814812</c:v>
                </c:pt>
                <c:pt idx="322">
                  <c:v>0.33159722222222221</c:v>
                </c:pt>
                <c:pt idx="323">
                  <c:v>0.3316087962962963</c:v>
                </c:pt>
                <c:pt idx="324">
                  <c:v>0.33162037037037034</c:v>
                </c:pt>
                <c:pt idx="325">
                  <c:v>0.33163194444444444</c:v>
                </c:pt>
                <c:pt idx="326">
                  <c:v>0.33164351851851853</c:v>
                </c:pt>
                <c:pt idx="327">
                  <c:v>0.33165509259259257</c:v>
                </c:pt>
                <c:pt idx="328">
                  <c:v>0.33166666666666667</c:v>
                </c:pt>
                <c:pt idx="329">
                  <c:v>0.33166666666666667</c:v>
                </c:pt>
                <c:pt idx="330">
                  <c:v>0.33167824074074076</c:v>
                </c:pt>
                <c:pt idx="331">
                  <c:v>0.3316898148148148</c:v>
                </c:pt>
                <c:pt idx="332">
                  <c:v>0.33170138888888889</c:v>
                </c:pt>
                <c:pt idx="333">
                  <c:v>0.33171296296296299</c:v>
                </c:pt>
                <c:pt idx="334">
                  <c:v>0.33172453703703703</c:v>
                </c:pt>
                <c:pt idx="335">
                  <c:v>0.33173611111111112</c:v>
                </c:pt>
                <c:pt idx="336">
                  <c:v>0.33174768518518521</c:v>
                </c:pt>
                <c:pt idx="337">
                  <c:v>0.33175925925925925</c:v>
                </c:pt>
                <c:pt idx="338">
                  <c:v>0.33177083333333335</c:v>
                </c:pt>
                <c:pt idx="339">
                  <c:v>0.33178240740740739</c:v>
                </c:pt>
                <c:pt idx="340">
                  <c:v>0.33179398148148148</c:v>
                </c:pt>
                <c:pt idx="341">
                  <c:v>0.33180555555555552</c:v>
                </c:pt>
                <c:pt idx="342">
                  <c:v>0.33181712962962967</c:v>
                </c:pt>
                <c:pt idx="343">
                  <c:v>0.33182870370370371</c:v>
                </c:pt>
                <c:pt idx="344">
                  <c:v>0.33184027777777775</c:v>
                </c:pt>
                <c:pt idx="345">
                  <c:v>0.33185185185185184</c:v>
                </c:pt>
                <c:pt idx="346">
                  <c:v>0.33186342592592594</c:v>
                </c:pt>
                <c:pt idx="347">
                  <c:v>0.33187499999999998</c:v>
                </c:pt>
                <c:pt idx="348">
                  <c:v>0.33188657407407407</c:v>
                </c:pt>
                <c:pt idx="349">
                  <c:v>0.33189814814814816</c:v>
                </c:pt>
                <c:pt idx="350">
                  <c:v>0.3319097222222222</c:v>
                </c:pt>
                <c:pt idx="351">
                  <c:v>0.3319212962962963</c:v>
                </c:pt>
                <c:pt idx="352">
                  <c:v>0.33193287037037039</c:v>
                </c:pt>
              </c:numCache>
            </c:numRef>
          </c:xVal>
          <c:yVal>
            <c:numRef>
              <c:f>'Lab 5'!$E$2:$E$354</c:f>
              <c:numCache>
                <c:formatCode>General</c:formatCode>
                <c:ptCount val="353"/>
                <c:pt idx="0">
                  <c:v>20.99</c:v>
                </c:pt>
                <c:pt idx="1">
                  <c:v>20.99</c:v>
                </c:pt>
                <c:pt idx="2">
                  <c:v>21.01</c:v>
                </c:pt>
                <c:pt idx="3">
                  <c:v>21.01</c:v>
                </c:pt>
                <c:pt idx="4">
                  <c:v>21.03</c:v>
                </c:pt>
                <c:pt idx="5">
                  <c:v>20.97</c:v>
                </c:pt>
                <c:pt idx="6">
                  <c:v>21.01</c:v>
                </c:pt>
                <c:pt idx="7">
                  <c:v>20.99</c:v>
                </c:pt>
                <c:pt idx="8">
                  <c:v>20.99</c:v>
                </c:pt>
                <c:pt idx="9">
                  <c:v>21.01</c:v>
                </c:pt>
                <c:pt idx="10">
                  <c:v>20.99</c:v>
                </c:pt>
                <c:pt idx="11">
                  <c:v>20.97</c:v>
                </c:pt>
                <c:pt idx="12">
                  <c:v>20.99</c:v>
                </c:pt>
                <c:pt idx="13">
                  <c:v>21.01</c:v>
                </c:pt>
                <c:pt idx="14">
                  <c:v>20.99</c:v>
                </c:pt>
                <c:pt idx="15">
                  <c:v>20.99</c:v>
                </c:pt>
                <c:pt idx="16">
                  <c:v>21.01</c:v>
                </c:pt>
                <c:pt idx="17">
                  <c:v>20.95</c:v>
                </c:pt>
                <c:pt idx="18">
                  <c:v>20.97</c:v>
                </c:pt>
                <c:pt idx="19">
                  <c:v>20.95</c:v>
                </c:pt>
                <c:pt idx="20">
                  <c:v>20.89</c:v>
                </c:pt>
                <c:pt idx="21">
                  <c:v>20.91</c:v>
                </c:pt>
                <c:pt idx="22">
                  <c:v>20.89</c:v>
                </c:pt>
                <c:pt idx="23">
                  <c:v>20.85</c:v>
                </c:pt>
                <c:pt idx="24">
                  <c:v>20.89</c:v>
                </c:pt>
                <c:pt idx="25">
                  <c:v>20.89</c:v>
                </c:pt>
                <c:pt idx="26">
                  <c:v>20.91</c:v>
                </c:pt>
                <c:pt idx="27">
                  <c:v>20.89</c:v>
                </c:pt>
                <c:pt idx="28">
                  <c:v>18.850000000000001</c:v>
                </c:pt>
                <c:pt idx="29">
                  <c:v>18.809999999999999</c:v>
                </c:pt>
                <c:pt idx="30">
                  <c:v>18.850000000000001</c:v>
                </c:pt>
                <c:pt idx="31">
                  <c:v>18.829999999999998</c:v>
                </c:pt>
                <c:pt idx="32">
                  <c:v>18.850000000000001</c:v>
                </c:pt>
                <c:pt idx="33">
                  <c:v>18.79</c:v>
                </c:pt>
                <c:pt idx="34">
                  <c:v>18.809999999999999</c:v>
                </c:pt>
                <c:pt idx="35">
                  <c:v>18.79</c:v>
                </c:pt>
                <c:pt idx="36">
                  <c:v>18.809999999999999</c:v>
                </c:pt>
                <c:pt idx="37">
                  <c:v>18.79</c:v>
                </c:pt>
                <c:pt idx="38">
                  <c:v>18.75</c:v>
                </c:pt>
                <c:pt idx="39">
                  <c:v>18.75</c:v>
                </c:pt>
                <c:pt idx="40">
                  <c:v>18.690000000000001</c:v>
                </c:pt>
                <c:pt idx="41">
                  <c:v>18.690000000000001</c:v>
                </c:pt>
                <c:pt idx="42">
                  <c:v>18.73</c:v>
                </c:pt>
                <c:pt idx="43">
                  <c:v>18.75</c:v>
                </c:pt>
                <c:pt idx="44">
                  <c:v>18.75</c:v>
                </c:pt>
                <c:pt idx="45">
                  <c:v>18.77</c:v>
                </c:pt>
                <c:pt idx="46">
                  <c:v>18.75</c:v>
                </c:pt>
                <c:pt idx="47">
                  <c:v>18.73</c:v>
                </c:pt>
                <c:pt idx="48">
                  <c:v>18.73</c:v>
                </c:pt>
                <c:pt idx="49">
                  <c:v>18.690000000000001</c:v>
                </c:pt>
                <c:pt idx="50">
                  <c:v>18.649999999999999</c:v>
                </c:pt>
                <c:pt idx="51">
                  <c:v>18.59</c:v>
                </c:pt>
                <c:pt idx="52">
                  <c:v>18.649999999999999</c:v>
                </c:pt>
                <c:pt idx="53">
                  <c:v>18.670000000000002</c:v>
                </c:pt>
                <c:pt idx="54">
                  <c:v>18.649999999999999</c:v>
                </c:pt>
                <c:pt idx="55">
                  <c:v>18.61</c:v>
                </c:pt>
                <c:pt idx="56">
                  <c:v>18.649999999999999</c:v>
                </c:pt>
                <c:pt idx="57">
                  <c:v>18.63</c:v>
                </c:pt>
                <c:pt idx="58">
                  <c:v>18.43</c:v>
                </c:pt>
                <c:pt idx="59">
                  <c:v>18.510000000000002</c:v>
                </c:pt>
                <c:pt idx="60">
                  <c:v>18.510000000000002</c:v>
                </c:pt>
                <c:pt idx="61">
                  <c:v>18.57</c:v>
                </c:pt>
                <c:pt idx="62">
                  <c:v>18.670000000000002</c:v>
                </c:pt>
                <c:pt idx="63">
                  <c:v>18.690000000000001</c:v>
                </c:pt>
                <c:pt idx="64">
                  <c:v>18.690000000000001</c:v>
                </c:pt>
                <c:pt idx="65">
                  <c:v>18.77</c:v>
                </c:pt>
                <c:pt idx="66">
                  <c:v>18.829999999999998</c:v>
                </c:pt>
                <c:pt idx="67">
                  <c:v>18.93</c:v>
                </c:pt>
                <c:pt idx="68">
                  <c:v>19.07</c:v>
                </c:pt>
                <c:pt idx="69">
                  <c:v>19.25</c:v>
                </c:pt>
                <c:pt idx="70">
                  <c:v>19.29</c:v>
                </c:pt>
                <c:pt idx="71">
                  <c:v>19.25</c:v>
                </c:pt>
                <c:pt idx="72">
                  <c:v>19.25</c:v>
                </c:pt>
                <c:pt idx="73">
                  <c:v>19.29</c:v>
                </c:pt>
                <c:pt idx="74">
                  <c:v>19.29</c:v>
                </c:pt>
                <c:pt idx="75">
                  <c:v>19.329999999999998</c:v>
                </c:pt>
                <c:pt idx="76">
                  <c:v>19.37</c:v>
                </c:pt>
                <c:pt idx="77">
                  <c:v>19.43</c:v>
                </c:pt>
                <c:pt idx="78">
                  <c:v>19.43</c:v>
                </c:pt>
                <c:pt idx="79">
                  <c:v>19.21</c:v>
                </c:pt>
                <c:pt idx="80">
                  <c:v>19.190000000000001</c:v>
                </c:pt>
                <c:pt idx="81">
                  <c:v>19.170000000000002</c:v>
                </c:pt>
                <c:pt idx="82">
                  <c:v>19.149999999999999</c:v>
                </c:pt>
                <c:pt idx="83">
                  <c:v>19.11</c:v>
                </c:pt>
                <c:pt idx="84">
                  <c:v>19.09</c:v>
                </c:pt>
                <c:pt idx="85">
                  <c:v>19.09</c:v>
                </c:pt>
                <c:pt idx="86">
                  <c:v>19.07</c:v>
                </c:pt>
                <c:pt idx="87">
                  <c:v>19.07</c:v>
                </c:pt>
                <c:pt idx="88">
                  <c:v>19.05</c:v>
                </c:pt>
                <c:pt idx="89">
                  <c:v>19.07</c:v>
                </c:pt>
                <c:pt idx="90">
                  <c:v>19.03</c:v>
                </c:pt>
                <c:pt idx="91">
                  <c:v>18.989999999999998</c:v>
                </c:pt>
                <c:pt idx="92">
                  <c:v>18.97</c:v>
                </c:pt>
                <c:pt idx="93">
                  <c:v>18.97</c:v>
                </c:pt>
                <c:pt idx="94">
                  <c:v>18.93</c:v>
                </c:pt>
                <c:pt idx="95">
                  <c:v>18.95</c:v>
                </c:pt>
                <c:pt idx="96">
                  <c:v>18.87</c:v>
                </c:pt>
                <c:pt idx="97">
                  <c:v>18.87</c:v>
                </c:pt>
                <c:pt idx="98">
                  <c:v>18.87</c:v>
                </c:pt>
                <c:pt idx="99">
                  <c:v>18.89</c:v>
                </c:pt>
                <c:pt idx="100">
                  <c:v>18.89</c:v>
                </c:pt>
                <c:pt idx="101">
                  <c:v>18.89</c:v>
                </c:pt>
                <c:pt idx="102">
                  <c:v>18.93</c:v>
                </c:pt>
                <c:pt idx="103">
                  <c:v>18.93</c:v>
                </c:pt>
                <c:pt idx="104">
                  <c:v>18.95</c:v>
                </c:pt>
                <c:pt idx="105">
                  <c:v>18.95</c:v>
                </c:pt>
                <c:pt idx="106">
                  <c:v>18.95</c:v>
                </c:pt>
                <c:pt idx="107">
                  <c:v>18.93</c:v>
                </c:pt>
                <c:pt idx="108">
                  <c:v>18.93</c:v>
                </c:pt>
                <c:pt idx="109">
                  <c:v>18.89</c:v>
                </c:pt>
                <c:pt idx="110">
                  <c:v>18.93</c:v>
                </c:pt>
                <c:pt idx="111">
                  <c:v>18.93</c:v>
                </c:pt>
                <c:pt idx="112">
                  <c:v>18.93</c:v>
                </c:pt>
                <c:pt idx="113">
                  <c:v>18.93</c:v>
                </c:pt>
                <c:pt idx="114">
                  <c:v>18.93</c:v>
                </c:pt>
                <c:pt idx="115">
                  <c:v>18.97</c:v>
                </c:pt>
                <c:pt idx="116">
                  <c:v>18.97</c:v>
                </c:pt>
                <c:pt idx="117">
                  <c:v>18.93</c:v>
                </c:pt>
                <c:pt idx="118">
                  <c:v>18.97</c:v>
                </c:pt>
                <c:pt idx="119">
                  <c:v>18.89</c:v>
                </c:pt>
                <c:pt idx="120">
                  <c:v>18.93</c:v>
                </c:pt>
                <c:pt idx="121">
                  <c:v>18.89</c:v>
                </c:pt>
                <c:pt idx="122">
                  <c:v>18.93</c:v>
                </c:pt>
                <c:pt idx="123">
                  <c:v>18.97</c:v>
                </c:pt>
                <c:pt idx="124">
                  <c:v>18.97</c:v>
                </c:pt>
                <c:pt idx="125">
                  <c:v>18.989999999999998</c:v>
                </c:pt>
                <c:pt idx="126">
                  <c:v>18.989999999999998</c:v>
                </c:pt>
                <c:pt idx="127">
                  <c:v>18.97</c:v>
                </c:pt>
                <c:pt idx="128">
                  <c:v>18.89</c:v>
                </c:pt>
                <c:pt idx="129">
                  <c:v>18.93</c:v>
                </c:pt>
                <c:pt idx="130">
                  <c:v>18.89</c:v>
                </c:pt>
                <c:pt idx="131">
                  <c:v>18.850000000000001</c:v>
                </c:pt>
                <c:pt idx="132">
                  <c:v>18.89</c:v>
                </c:pt>
                <c:pt idx="133">
                  <c:v>18.93</c:v>
                </c:pt>
                <c:pt idx="134">
                  <c:v>18.93</c:v>
                </c:pt>
                <c:pt idx="135">
                  <c:v>18.97</c:v>
                </c:pt>
                <c:pt idx="136">
                  <c:v>18.93</c:v>
                </c:pt>
                <c:pt idx="137">
                  <c:v>18.829999999999998</c:v>
                </c:pt>
                <c:pt idx="138">
                  <c:v>18.87</c:v>
                </c:pt>
                <c:pt idx="139">
                  <c:v>18.829999999999998</c:v>
                </c:pt>
                <c:pt idx="140">
                  <c:v>18.829999999999998</c:v>
                </c:pt>
                <c:pt idx="141">
                  <c:v>18.809999999999999</c:v>
                </c:pt>
                <c:pt idx="142">
                  <c:v>18.77</c:v>
                </c:pt>
                <c:pt idx="143">
                  <c:v>18.75</c:v>
                </c:pt>
                <c:pt idx="144">
                  <c:v>18.73</c:v>
                </c:pt>
                <c:pt idx="145">
                  <c:v>18.63</c:v>
                </c:pt>
                <c:pt idx="146">
                  <c:v>18.649999999999999</c:v>
                </c:pt>
                <c:pt idx="147">
                  <c:v>18.63</c:v>
                </c:pt>
                <c:pt idx="148">
                  <c:v>18.63</c:v>
                </c:pt>
                <c:pt idx="149">
                  <c:v>18.63</c:v>
                </c:pt>
                <c:pt idx="150">
                  <c:v>18.61</c:v>
                </c:pt>
                <c:pt idx="151">
                  <c:v>18.63</c:v>
                </c:pt>
                <c:pt idx="152">
                  <c:v>18.63</c:v>
                </c:pt>
                <c:pt idx="153">
                  <c:v>18.63</c:v>
                </c:pt>
                <c:pt idx="154">
                  <c:v>18.61</c:v>
                </c:pt>
                <c:pt idx="155">
                  <c:v>18.59</c:v>
                </c:pt>
                <c:pt idx="156">
                  <c:v>18.63</c:v>
                </c:pt>
                <c:pt idx="157">
                  <c:v>18.649999999999999</c:v>
                </c:pt>
                <c:pt idx="158">
                  <c:v>18.649999999999999</c:v>
                </c:pt>
                <c:pt idx="159">
                  <c:v>18.670000000000002</c:v>
                </c:pt>
                <c:pt idx="160">
                  <c:v>18.670000000000002</c:v>
                </c:pt>
                <c:pt idx="161">
                  <c:v>18.63</c:v>
                </c:pt>
                <c:pt idx="162">
                  <c:v>18.61</c:v>
                </c:pt>
                <c:pt idx="163">
                  <c:v>18.59</c:v>
                </c:pt>
                <c:pt idx="164">
                  <c:v>18.61</c:v>
                </c:pt>
                <c:pt idx="165">
                  <c:v>18.61</c:v>
                </c:pt>
                <c:pt idx="166">
                  <c:v>18.59</c:v>
                </c:pt>
                <c:pt idx="167">
                  <c:v>18.57</c:v>
                </c:pt>
                <c:pt idx="168">
                  <c:v>18.59</c:v>
                </c:pt>
                <c:pt idx="169">
                  <c:v>18.59</c:v>
                </c:pt>
                <c:pt idx="170">
                  <c:v>18.57</c:v>
                </c:pt>
                <c:pt idx="171">
                  <c:v>18.59</c:v>
                </c:pt>
                <c:pt idx="172">
                  <c:v>18.61</c:v>
                </c:pt>
                <c:pt idx="173">
                  <c:v>18.63</c:v>
                </c:pt>
                <c:pt idx="174">
                  <c:v>18.63</c:v>
                </c:pt>
                <c:pt idx="175">
                  <c:v>18.61</c:v>
                </c:pt>
                <c:pt idx="176">
                  <c:v>17.989999999999998</c:v>
                </c:pt>
                <c:pt idx="177">
                  <c:v>17.989999999999998</c:v>
                </c:pt>
                <c:pt idx="178">
                  <c:v>17.95</c:v>
                </c:pt>
                <c:pt idx="179">
                  <c:v>17.89</c:v>
                </c:pt>
                <c:pt idx="180">
                  <c:v>17.87</c:v>
                </c:pt>
                <c:pt idx="181">
                  <c:v>17.89</c:v>
                </c:pt>
                <c:pt idx="182">
                  <c:v>17.850000000000001</c:v>
                </c:pt>
                <c:pt idx="183">
                  <c:v>17.809999999999999</c:v>
                </c:pt>
                <c:pt idx="184">
                  <c:v>17.809999999999999</c:v>
                </c:pt>
                <c:pt idx="185">
                  <c:v>17.75</c:v>
                </c:pt>
                <c:pt idx="186">
                  <c:v>17.73</c:v>
                </c:pt>
                <c:pt idx="187">
                  <c:v>17.75</c:v>
                </c:pt>
                <c:pt idx="188">
                  <c:v>17.73</c:v>
                </c:pt>
                <c:pt idx="189">
                  <c:v>17.71</c:v>
                </c:pt>
                <c:pt idx="190">
                  <c:v>17.73</c:v>
                </c:pt>
                <c:pt idx="191">
                  <c:v>17.71</c:v>
                </c:pt>
                <c:pt idx="192">
                  <c:v>17.73</c:v>
                </c:pt>
                <c:pt idx="193">
                  <c:v>17.73</c:v>
                </c:pt>
                <c:pt idx="194">
                  <c:v>17.73</c:v>
                </c:pt>
                <c:pt idx="195">
                  <c:v>17.77</c:v>
                </c:pt>
                <c:pt idx="196">
                  <c:v>17.77</c:v>
                </c:pt>
                <c:pt idx="197">
                  <c:v>17.77</c:v>
                </c:pt>
                <c:pt idx="198">
                  <c:v>17.75</c:v>
                </c:pt>
                <c:pt idx="199">
                  <c:v>17.75</c:v>
                </c:pt>
                <c:pt idx="200">
                  <c:v>17.75</c:v>
                </c:pt>
                <c:pt idx="201">
                  <c:v>17.73</c:v>
                </c:pt>
                <c:pt idx="202">
                  <c:v>17.77</c:v>
                </c:pt>
                <c:pt idx="203">
                  <c:v>17.75</c:v>
                </c:pt>
                <c:pt idx="204">
                  <c:v>17.79</c:v>
                </c:pt>
                <c:pt idx="205">
                  <c:v>17.77</c:v>
                </c:pt>
                <c:pt idx="206">
                  <c:v>17.75</c:v>
                </c:pt>
                <c:pt idx="207">
                  <c:v>17.79</c:v>
                </c:pt>
                <c:pt idx="208">
                  <c:v>17.79</c:v>
                </c:pt>
                <c:pt idx="209">
                  <c:v>17.75</c:v>
                </c:pt>
                <c:pt idx="210">
                  <c:v>17.77</c:v>
                </c:pt>
                <c:pt idx="211">
                  <c:v>17.75</c:v>
                </c:pt>
                <c:pt idx="212">
                  <c:v>17.77</c:v>
                </c:pt>
                <c:pt idx="213">
                  <c:v>17.77</c:v>
                </c:pt>
                <c:pt idx="214">
                  <c:v>17.73</c:v>
                </c:pt>
                <c:pt idx="215">
                  <c:v>17.73</c:v>
                </c:pt>
                <c:pt idx="216">
                  <c:v>17.75</c:v>
                </c:pt>
                <c:pt idx="217">
                  <c:v>17.77</c:v>
                </c:pt>
                <c:pt idx="218">
                  <c:v>17.649999999999999</c:v>
                </c:pt>
                <c:pt idx="219">
                  <c:v>17.63</c:v>
                </c:pt>
                <c:pt idx="220">
                  <c:v>17.649999999999999</c:v>
                </c:pt>
                <c:pt idx="221">
                  <c:v>17.63</c:v>
                </c:pt>
                <c:pt idx="222">
                  <c:v>17.63</c:v>
                </c:pt>
                <c:pt idx="223">
                  <c:v>17.649999999999999</c:v>
                </c:pt>
                <c:pt idx="224">
                  <c:v>17.59</c:v>
                </c:pt>
                <c:pt idx="225">
                  <c:v>17.649999999999999</c:v>
                </c:pt>
                <c:pt idx="226">
                  <c:v>17.63</c:v>
                </c:pt>
                <c:pt idx="227">
                  <c:v>17.57</c:v>
                </c:pt>
                <c:pt idx="228">
                  <c:v>17.57</c:v>
                </c:pt>
                <c:pt idx="229">
                  <c:v>17.63</c:v>
                </c:pt>
                <c:pt idx="230">
                  <c:v>17.59</c:v>
                </c:pt>
                <c:pt idx="231">
                  <c:v>17.59</c:v>
                </c:pt>
                <c:pt idx="232">
                  <c:v>17.57</c:v>
                </c:pt>
                <c:pt idx="233">
                  <c:v>17.510000000000002</c:v>
                </c:pt>
                <c:pt idx="234">
                  <c:v>17.59</c:v>
                </c:pt>
                <c:pt idx="235">
                  <c:v>17.57</c:v>
                </c:pt>
                <c:pt idx="236">
                  <c:v>17.57</c:v>
                </c:pt>
                <c:pt idx="237">
                  <c:v>17.59</c:v>
                </c:pt>
                <c:pt idx="238">
                  <c:v>17.649999999999999</c:v>
                </c:pt>
                <c:pt idx="239">
                  <c:v>17.63</c:v>
                </c:pt>
                <c:pt idx="240">
                  <c:v>17.63</c:v>
                </c:pt>
                <c:pt idx="241">
                  <c:v>17.63</c:v>
                </c:pt>
                <c:pt idx="242">
                  <c:v>17.649999999999999</c:v>
                </c:pt>
                <c:pt idx="243">
                  <c:v>17.670000000000002</c:v>
                </c:pt>
                <c:pt idx="244">
                  <c:v>17.649999999999999</c:v>
                </c:pt>
                <c:pt idx="245">
                  <c:v>17.690000000000001</c:v>
                </c:pt>
                <c:pt idx="246">
                  <c:v>17.690000000000001</c:v>
                </c:pt>
                <c:pt idx="247">
                  <c:v>17.670000000000002</c:v>
                </c:pt>
                <c:pt idx="248">
                  <c:v>17.71</c:v>
                </c:pt>
                <c:pt idx="249">
                  <c:v>17.670000000000002</c:v>
                </c:pt>
                <c:pt idx="250">
                  <c:v>17.670000000000002</c:v>
                </c:pt>
                <c:pt idx="251">
                  <c:v>17.73</c:v>
                </c:pt>
                <c:pt idx="252">
                  <c:v>17.73</c:v>
                </c:pt>
                <c:pt idx="253">
                  <c:v>17.73</c:v>
                </c:pt>
                <c:pt idx="254">
                  <c:v>17.77</c:v>
                </c:pt>
                <c:pt idx="255">
                  <c:v>17.75</c:v>
                </c:pt>
                <c:pt idx="256">
                  <c:v>17.79</c:v>
                </c:pt>
                <c:pt idx="257">
                  <c:v>18.09</c:v>
                </c:pt>
                <c:pt idx="258">
                  <c:v>18.149999999999999</c:v>
                </c:pt>
                <c:pt idx="259">
                  <c:v>18.13</c:v>
                </c:pt>
                <c:pt idx="260">
                  <c:v>18.11</c:v>
                </c:pt>
                <c:pt idx="261">
                  <c:v>18.13</c:v>
                </c:pt>
                <c:pt idx="262">
                  <c:v>18.11</c:v>
                </c:pt>
                <c:pt idx="263">
                  <c:v>18.13</c:v>
                </c:pt>
                <c:pt idx="264">
                  <c:v>18.09</c:v>
                </c:pt>
                <c:pt idx="265">
                  <c:v>18.11</c:v>
                </c:pt>
                <c:pt idx="266">
                  <c:v>18.149999999999999</c:v>
                </c:pt>
                <c:pt idx="267">
                  <c:v>18.13</c:v>
                </c:pt>
                <c:pt idx="268">
                  <c:v>18.149999999999999</c:v>
                </c:pt>
                <c:pt idx="269">
                  <c:v>18.13</c:v>
                </c:pt>
                <c:pt idx="270">
                  <c:v>18.13</c:v>
                </c:pt>
                <c:pt idx="271">
                  <c:v>18.13</c:v>
                </c:pt>
                <c:pt idx="272">
                  <c:v>18.11</c:v>
                </c:pt>
                <c:pt idx="273">
                  <c:v>18.11</c:v>
                </c:pt>
                <c:pt idx="274">
                  <c:v>18.149999999999999</c:v>
                </c:pt>
                <c:pt idx="275">
                  <c:v>18.13</c:v>
                </c:pt>
                <c:pt idx="276">
                  <c:v>18.13</c:v>
                </c:pt>
                <c:pt idx="277">
                  <c:v>18.13</c:v>
                </c:pt>
                <c:pt idx="278">
                  <c:v>18.13</c:v>
                </c:pt>
                <c:pt idx="279">
                  <c:v>18.149999999999999</c:v>
                </c:pt>
                <c:pt idx="280">
                  <c:v>18.149999999999999</c:v>
                </c:pt>
                <c:pt idx="281">
                  <c:v>18.149999999999999</c:v>
                </c:pt>
                <c:pt idx="282">
                  <c:v>18.13</c:v>
                </c:pt>
                <c:pt idx="283">
                  <c:v>18.149999999999999</c:v>
                </c:pt>
                <c:pt idx="284">
                  <c:v>18.170000000000002</c:v>
                </c:pt>
                <c:pt idx="285">
                  <c:v>18.170000000000002</c:v>
                </c:pt>
                <c:pt idx="286">
                  <c:v>18.13</c:v>
                </c:pt>
                <c:pt idx="287">
                  <c:v>18.13</c:v>
                </c:pt>
                <c:pt idx="288">
                  <c:v>18.11</c:v>
                </c:pt>
                <c:pt idx="289">
                  <c:v>18.11</c:v>
                </c:pt>
                <c:pt idx="290">
                  <c:v>18.170000000000002</c:v>
                </c:pt>
                <c:pt idx="291">
                  <c:v>18.13</c:v>
                </c:pt>
                <c:pt idx="292">
                  <c:v>18.13</c:v>
                </c:pt>
                <c:pt idx="293">
                  <c:v>18.07</c:v>
                </c:pt>
                <c:pt idx="294">
                  <c:v>18.09</c:v>
                </c:pt>
                <c:pt idx="295">
                  <c:v>18.09</c:v>
                </c:pt>
                <c:pt idx="296">
                  <c:v>18.07</c:v>
                </c:pt>
                <c:pt idx="297">
                  <c:v>17.989999999999998</c:v>
                </c:pt>
                <c:pt idx="298">
                  <c:v>18.03</c:v>
                </c:pt>
                <c:pt idx="299">
                  <c:v>18.21</c:v>
                </c:pt>
                <c:pt idx="300">
                  <c:v>18.23</c:v>
                </c:pt>
                <c:pt idx="301">
                  <c:v>18.25</c:v>
                </c:pt>
                <c:pt idx="302">
                  <c:v>18.25</c:v>
                </c:pt>
                <c:pt idx="303">
                  <c:v>18.21</c:v>
                </c:pt>
                <c:pt idx="304">
                  <c:v>18.23</c:v>
                </c:pt>
                <c:pt idx="305">
                  <c:v>18.29</c:v>
                </c:pt>
                <c:pt idx="306">
                  <c:v>18.329999999999998</c:v>
                </c:pt>
                <c:pt idx="307">
                  <c:v>18.350000000000001</c:v>
                </c:pt>
                <c:pt idx="308">
                  <c:v>18.37</c:v>
                </c:pt>
                <c:pt idx="309">
                  <c:v>18.37</c:v>
                </c:pt>
                <c:pt idx="310">
                  <c:v>18.39</c:v>
                </c:pt>
                <c:pt idx="311">
                  <c:v>18.309999999999999</c:v>
                </c:pt>
                <c:pt idx="312">
                  <c:v>18.329999999999998</c:v>
                </c:pt>
                <c:pt idx="313">
                  <c:v>18.309999999999999</c:v>
                </c:pt>
                <c:pt idx="314">
                  <c:v>18.329999999999998</c:v>
                </c:pt>
                <c:pt idx="315">
                  <c:v>18.309999999999999</c:v>
                </c:pt>
                <c:pt idx="316">
                  <c:v>18.329999999999998</c:v>
                </c:pt>
                <c:pt idx="317">
                  <c:v>18.329999999999998</c:v>
                </c:pt>
                <c:pt idx="318">
                  <c:v>18.329999999999998</c:v>
                </c:pt>
                <c:pt idx="319">
                  <c:v>18.329999999999998</c:v>
                </c:pt>
                <c:pt idx="320">
                  <c:v>18.309999999999999</c:v>
                </c:pt>
                <c:pt idx="321">
                  <c:v>18.29</c:v>
                </c:pt>
                <c:pt idx="322">
                  <c:v>18.309999999999999</c:v>
                </c:pt>
                <c:pt idx="323">
                  <c:v>18.350000000000001</c:v>
                </c:pt>
                <c:pt idx="324">
                  <c:v>18.329999999999998</c:v>
                </c:pt>
                <c:pt idx="325">
                  <c:v>18.350000000000001</c:v>
                </c:pt>
                <c:pt idx="326">
                  <c:v>18.309999999999999</c:v>
                </c:pt>
                <c:pt idx="327">
                  <c:v>18.29</c:v>
                </c:pt>
                <c:pt idx="328">
                  <c:v>18.29</c:v>
                </c:pt>
                <c:pt idx="329">
                  <c:v>18.29</c:v>
                </c:pt>
                <c:pt idx="330">
                  <c:v>18.29</c:v>
                </c:pt>
                <c:pt idx="331">
                  <c:v>18.329999999999998</c:v>
                </c:pt>
                <c:pt idx="332">
                  <c:v>18.29</c:v>
                </c:pt>
                <c:pt idx="333">
                  <c:v>18.309999999999999</c:v>
                </c:pt>
                <c:pt idx="334">
                  <c:v>18.329999999999998</c:v>
                </c:pt>
                <c:pt idx="335">
                  <c:v>18.350000000000001</c:v>
                </c:pt>
                <c:pt idx="336">
                  <c:v>18.350000000000001</c:v>
                </c:pt>
                <c:pt idx="337">
                  <c:v>18.309999999999999</c:v>
                </c:pt>
                <c:pt idx="338">
                  <c:v>18.329999999999998</c:v>
                </c:pt>
                <c:pt idx="339">
                  <c:v>18.29</c:v>
                </c:pt>
                <c:pt idx="340">
                  <c:v>18.309999999999999</c:v>
                </c:pt>
                <c:pt idx="341">
                  <c:v>18.29</c:v>
                </c:pt>
                <c:pt idx="342">
                  <c:v>18.29</c:v>
                </c:pt>
                <c:pt idx="343">
                  <c:v>18.29</c:v>
                </c:pt>
                <c:pt idx="344">
                  <c:v>18.29</c:v>
                </c:pt>
                <c:pt idx="345">
                  <c:v>18.25</c:v>
                </c:pt>
                <c:pt idx="346">
                  <c:v>18.25</c:v>
                </c:pt>
                <c:pt idx="347">
                  <c:v>18.21</c:v>
                </c:pt>
                <c:pt idx="348">
                  <c:v>18.23</c:v>
                </c:pt>
                <c:pt idx="349">
                  <c:v>18.23</c:v>
                </c:pt>
                <c:pt idx="350">
                  <c:v>18.23</c:v>
                </c:pt>
                <c:pt idx="351">
                  <c:v>18.23</c:v>
                </c:pt>
                <c:pt idx="352">
                  <c:v>18.23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'Lab 5'!$D$1</c:f>
              <c:strCache>
                <c:ptCount val="1"/>
                <c:pt idx="0">
                  <c:v>ThermistorTempAir_C</c:v>
                </c:pt>
              </c:strCache>
            </c:strRef>
          </c:tx>
          <c:spPr>
            <a:ln w="22225" cap="rnd">
              <a:solidFill>
                <a:srgbClr val="00B050"/>
              </a:solidFill>
              <a:round/>
            </a:ln>
            <a:effectLst/>
          </c:spPr>
          <c:marker>
            <c:symbol val="triangle"/>
            <c:size val="6"/>
            <c:spPr>
              <a:noFill/>
              <a:ln w="9525">
                <a:solidFill>
                  <a:srgbClr val="00B050"/>
                </a:solidFill>
                <a:round/>
              </a:ln>
              <a:effectLst/>
            </c:spPr>
          </c:marker>
          <c:xVal>
            <c:numRef>
              <c:f>'Lab 5'!$B$2:$B$354</c:f>
              <c:numCache>
                <c:formatCode>h:mm:ss</c:formatCode>
                <c:ptCount val="353"/>
                <c:pt idx="0">
                  <c:v>0.325162037037037</c:v>
                </c:pt>
                <c:pt idx="1">
                  <c:v>0.32517361111111115</c:v>
                </c:pt>
                <c:pt idx="2">
                  <c:v>0.32518518518518519</c:v>
                </c:pt>
                <c:pt idx="3">
                  <c:v>0.32519675925925923</c:v>
                </c:pt>
                <c:pt idx="4">
                  <c:v>0.32519675925925923</c:v>
                </c:pt>
                <c:pt idx="5">
                  <c:v>0.32520833333333332</c:v>
                </c:pt>
                <c:pt idx="6">
                  <c:v>0.32521990740740742</c:v>
                </c:pt>
                <c:pt idx="7">
                  <c:v>0.32523148148148145</c:v>
                </c:pt>
                <c:pt idx="8">
                  <c:v>0.32524305555555555</c:v>
                </c:pt>
                <c:pt idx="9">
                  <c:v>0.32525462962962964</c:v>
                </c:pt>
                <c:pt idx="10">
                  <c:v>0.32526620370370368</c:v>
                </c:pt>
                <c:pt idx="11">
                  <c:v>0.32527777777777778</c:v>
                </c:pt>
                <c:pt idx="12">
                  <c:v>0.32528935185185187</c:v>
                </c:pt>
                <c:pt idx="13">
                  <c:v>0.32530092592592591</c:v>
                </c:pt>
                <c:pt idx="14">
                  <c:v>0.3253125</c:v>
                </c:pt>
                <c:pt idx="15">
                  <c:v>0.3253240740740741</c:v>
                </c:pt>
                <c:pt idx="16">
                  <c:v>0.32533564814814814</c:v>
                </c:pt>
                <c:pt idx="17">
                  <c:v>0.32534722222222223</c:v>
                </c:pt>
                <c:pt idx="18">
                  <c:v>0.32535879629629633</c:v>
                </c:pt>
                <c:pt idx="19">
                  <c:v>0.32537037037037037</c:v>
                </c:pt>
                <c:pt idx="20">
                  <c:v>0.3253819444444444</c:v>
                </c:pt>
                <c:pt idx="21">
                  <c:v>0.32539351851851855</c:v>
                </c:pt>
                <c:pt idx="22">
                  <c:v>0.32540509259259259</c:v>
                </c:pt>
                <c:pt idx="23">
                  <c:v>0.32541666666666669</c:v>
                </c:pt>
                <c:pt idx="24">
                  <c:v>0.32542824074074073</c:v>
                </c:pt>
                <c:pt idx="25">
                  <c:v>0.32543981481481482</c:v>
                </c:pt>
                <c:pt idx="26">
                  <c:v>0.32545138888888886</c:v>
                </c:pt>
                <c:pt idx="27">
                  <c:v>0.32546296296296295</c:v>
                </c:pt>
                <c:pt idx="28">
                  <c:v>0.32641203703703703</c:v>
                </c:pt>
                <c:pt idx="29">
                  <c:v>0.32642361111111112</c:v>
                </c:pt>
                <c:pt idx="30">
                  <c:v>0.32643518518518516</c:v>
                </c:pt>
                <c:pt idx="31">
                  <c:v>0.32644675925925926</c:v>
                </c:pt>
                <c:pt idx="32">
                  <c:v>0.32645833333333335</c:v>
                </c:pt>
                <c:pt idx="33">
                  <c:v>0.32646990740740739</c:v>
                </c:pt>
                <c:pt idx="34">
                  <c:v>0.32648148148148148</c:v>
                </c:pt>
                <c:pt idx="35">
                  <c:v>0.32649305555555558</c:v>
                </c:pt>
                <c:pt idx="36">
                  <c:v>0.32650462962962962</c:v>
                </c:pt>
                <c:pt idx="37">
                  <c:v>0.32651620370370371</c:v>
                </c:pt>
                <c:pt idx="38">
                  <c:v>0.32652777777777781</c:v>
                </c:pt>
                <c:pt idx="39">
                  <c:v>0.32653935185185184</c:v>
                </c:pt>
                <c:pt idx="40">
                  <c:v>0.32655092592592594</c:v>
                </c:pt>
                <c:pt idx="41">
                  <c:v>0.32656250000000003</c:v>
                </c:pt>
                <c:pt idx="42">
                  <c:v>0.32657407407407407</c:v>
                </c:pt>
                <c:pt idx="43">
                  <c:v>0.32657407407407407</c:v>
                </c:pt>
                <c:pt idx="44">
                  <c:v>0.32658564814814817</c:v>
                </c:pt>
                <c:pt idx="45">
                  <c:v>0.32659722222222221</c:v>
                </c:pt>
                <c:pt idx="46">
                  <c:v>0.3266087962962963</c:v>
                </c:pt>
                <c:pt idx="47">
                  <c:v>0.32662037037037034</c:v>
                </c:pt>
                <c:pt idx="48">
                  <c:v>0.32663194444444443</c:v>
                </c:pt>
                <c:pt idx="49">
                  <c:v>0.32664351851851853</c:v>
                </c:pt>
                <c:pt idx="50">
                  <c:v>0.32665509259259257</c:v>
                </c:pt>
                <c:pt idx="51">
                  <c:v>0.32666666666666666</c:v>
                </c:pt>
                <c:pt idx="52">
                  <c:v>0.32667824074074076</c:v>
                </c:pt>
                <c:pt idx="53">
                  <c:v>0.32668981481481479</c:v>
                </c:pt>
                <c:pt idx="54">
                  <c:v>0.32670138888888889</c:v>
                </c:pt>
                <c:pt idx="55">
                  <c:v>0.32671296296296298</c:v>
                </c:pt>
                <c:pt idx="56">
                  <c:v>0.32672453703703702</c:v>
                </c:pt>
                <c:pt idx="57">
                  <c:v>0.32673611111111112</c:v>
                </c:pt>
                <c:pt idx="58">
                  <c:v>0.32681712962962961</c:v>
                </c:pt>
                <c:pt idx="59">
                  <c:v>0.3268287037037037</c:v>
                </c:pt>
                <c:pt idx="60">
                  <c:v>0.32684027777777774</c:v>
                </c:pt>
                <c:pt idx="61">
                  <c:v>0.32685185185185184</c:v>
                </c:pt>
                <c:pt idx="62">
                  <c:v>0.32686342592592593</c:v>
                </c:pt>
                <c:pt idx="63">
                  <c:v>0.32687499999999997</c:v>
                </c:pt>
                <c:pt idx="64">
                  <c:v>0.32687499999999997</c:v>
                </c:pt>
                <c:pt idx="65">
                  <c:v>0.32688657407407407</c:v>
                </c:pt>
                <c:pt idx="66">
                  <c:v>0.32689814814814816</c:v>
                </c:pt>
                <c:pt idx="67">
                  <c:v>0.3269097222222222</c:v>
                </c:pt>
                <c:pt idx="68">
                  <c:v>0.32692129629629629</c:v>
                </c:pt>
                <c:pt idx="69">
                  <c:v>0.32693287037037039</c:v>
                </c:pt>
                <c:pt idx="70">
                  <c:v>0.32694444444444443</c:v>
                </c:pt>
                <c:pt idx="71">
                  <c:v>0.32695601851851852</c:v>
                </c:pt>
                <c:pt idx="72">
                  <c:v>0.32696759259259262</c:v>
                </c:pt>
                <c:pt idx="73">
                  <c:v>0.32697916666666665</c:v>
                </c:pt>
                <c:pt idx="74">
                  <c:v>0.32699074074074075</c:v>
                </c:pt>
                <c:pt idx="75">
                  <c:v>0.32700231481481484</c:v>
                </c:pt>
                <c:pt idx="76">
                  <c:v>0.32701388888888888</c:v>
                </c:pt>
                <c:pt idx="77">
                  <c:v>0.32702546296296298</c:v>
                </c:pt>
                <c:pt idx="78">
                  <c:v>0.32703703703703701</c:v>
                </c:pt>
                <c:pt idx="79">
                  <c:v>0.32730324074074074</c:v>
                </c:pt>
                <c:pt idx="80">
                  <c:v>0.32731481481481484</c:v>
                </c:pt>
                <c:pt idx="81">
                  <c:v>0.32732638888888888</c:v>
                </c:pt>
                <c:pt idx="82">
                  <c:v>0.32733796296296297</c:v>
                </c:pt>
                <c:pt idx="83">
                  <c:v>0.32734953703703701</c:v>
                </c:pt>
                <c:pt idx="84">
                  <c:v>0.3273611111111111</c:v>
                </c:pt>
                <c:pt idx="85">
                  <c:v>0.3273726851851852</c:v>
                </c:pt>
                <c:pt idx="86">
                  <c:v>0.32738425925925924</c:v>
                </c:pt>
                <c:pt idx="87">
                  <c:v>0.32739583333333333</c:v>
                </c:pt>
                <c:pt idx="88">
                  <c:v>0.32740740740740742</c:v>
                </c:pt>
                <c:pt idx="89">
                  <c:v>0.32741898148148146</c:v>
                </c:pt>
                <c:pt idx="90">
                  <c:v>0.32743055555555556</c:v>
                </c:pt>
                <c:pt idx="91">
                  <c:v>0.32744212962962965</c:v>
                </c:pt>
                <c:pt idx="92">
                  <c:v>0.32745370370370369</c:v>
                </c:pt>
                <c:pt idx="93">
                  <c:v>0.32746527777777779</c:v>
                </c:pt>
                <c:pt idx="94">
                  <c:v>0.32747685185185188</c:v>
                </c:pt>
                <c:pt idx="95">
                  <c:v>0.32748842592592592</c:v>
                </c:pt>
                <c:pt idx="96">
                  <c:v>0.32750000000000001</c:v>
                </c:pt>
                <c:pt idx="97">
                  <c:v>0.32751157407407411</c:v>
                </c:pt>
                <c:pt idx="98">
                  <c:v>0.32752314814814815</c:v>
                </c:pt>
                <c:pt idx="99">
                  <c:v>0.32753472222222224</c:v>
                </c:pt>
                <c:pt idx="100">
                  <c:v>0.32754629629629628</c:v>
                </c:pt>
                <c:pt idx="101">
                  <c:v>0.32755787037037037</c:v>
                </c:pt>
                <c:pt idx="102">
                  <c:v>0.32756944444444441</c:v>
                </c:pt>
                <c:pt idx="103">
                  <c:v>0.32758101851851851</c:v>
                </c:pt>
                <c:pt idx="104">
                  <c:v>0.3275925925925926</c:v>
                </c:pt>
                <c:pt idx="105">
                  <c:v>0.32760416666666664</c:v>
                </c:pt>
                <c:pt idx="106">
                  <c:v>0.32761574074074074</c:v>
                </c:pt>
                <c:pt idx="107">
                  <c:v>0.32762731481481483</c:v>
                </c:pt>
                <c:pt idx="108">
                  <c:v>0.32763888888888887</c:v>
                </c:pt>
                <c:pt idx="109">
                  <c:v>0.32765046296296296</c:v>
                </c:pt>
                <c:pt idx="110">
                  <c:v>0.32766203703703706</c:v>
                </c:pt>
                <c:pt idx="111">
                  <c:v>0.3276736111111111</c:v>
                </c:pt>
                <c:pt idx="112">
                  <c:v>0.32768518518518519</c:v>
                </c:pt>
                <c:pt idx="113">
                  <c:v>0.32769675925925928</c:v>
                </c:pt>
                <c:pt idx="114">
                  <c:v>0.32770833333333332</c:v>
                </c:pt>
                <c:pt idx="115">
                  <c:v>0.32771990740740742</c:v>
                </c:pt>
                <c:pt idx="116">
                  <c:v>0.32773148148148151</c:v>
                </c:pt>
                <c:pt idx="117">
                  <c:v>0.32774305555555555</c:v>
                </c:pt>
                <c:pt idx="118">
                  <c:v>0.32775462962962965</c:v>
                </c:pt>
                <c:pt idx="119">
                  <c:v>0.32776620370370368</c:v>
                </c:pt>
                <c:pt idx="120">
                  <c:v>0.32777777777777778</c:v>
                </c:pt>
                <c:pt idx="121">
                  <c:v>0.32778935185185182</c:v>
                </c:pt>
                <c:pt idx="122">
                  <c:v>0.32780092592592591</c:v>
                </c:pt>
                <c:pt idx="123">
                  <c:v>0.32781250000000001</c:v>
                </c:pt>
                <c:pt idx="124">
                  <c:v>0.32782407407407405</c:v>
                </c:pt>
                <c:pt idx="125">
                  <c:v>0.32783564814814814</c:v>
                </c:pt>
                <c:pt idx="126">
                  <c:v>0.32784722222222223</c:v>
                </c:pt>
                <c:pt idx="127">
                  <c:v>0.32785879629629627</c:v>
                </c:pt>
                <c:pt idx="128">
                  <c:v>0.32818287037037036</c:v>
                </c:pt>
                <c:pt idx="129">
                  <c:v>0.32819444444444446</c:v>
                </c:pt>
                <c:pt idx="130">
                  <c:v>0.32820601851851855</c:v>
                </c:pt>
                <c:pt idx="131">
                  <c:v>0.32821759259259259</c:v>
                </c:pt>
                <c:pt idx="132">
                  <c:v>0.32822916666666663</c:v>
                </c:pt>
                <c:pt idx="133">
                  <c:v>0.32824074074074078</c:v>
                </c:pt>
                <c:pt idx="134">
                  <c:v>0.32825231481481482</c:v>
                </c:pt>
                <c:pt idx="135">
                  <c:v>0.32826388888888891</c:v>
                </c:pt>
                <c:pt idx="136">
                  <c:v>0.32827546296296295</c:v>
                </c:pt>
                <c:pt idx="137">
                  <c:v>0.32828703703703704</c:v>
                </c:pt>
                <c:pt idx="138">
                  <c:v>0.32829861111111108</c:v>
                </c:pt>
                <c:pt idx="139">
                  <c:v>0.32831018518518518</c:v>
                </c:pt>
                <c:pt idx="140">
                  <c:v>0.32832175925925927</c:v>
                </c:pt>
                <c:pt idx="141">
                  <c:v>0.32833333333333331</c:v>
                </c:pt>
                <c:pt idx="142">
                  <c:v>0.3283449074074074</c:v>
                </c:pt>
                <c:pt idx="143">
                  <c:v>0.3283564814814815</c:v>
                </c:pt>
                <c:pt idx="144">
                  <c:v>0.32836805555555554</c:v>
                </c:pt>
                <c:pt idx="145">
                  <c:v>0.32837962962962963</c:v>
                </c:pt>
                <c:pt idx="146">
                  <c:v>0.32839120370370373</c:v>
                </c:pt>
                <c:pt idx="147">
                  <c:v>0.32840277777777777</c:v>
                </c:pt>
                <c:pt idx="148">
                  <c:v>0.32841435185185186</c:v>
                </c:pt>
                <c:pt idx="149">
                  <c:v>0.32842592592592595</c:v>
                </c:pt>
                <c:pt idx="150">
                  <c:v>0.32843749999999999</c:v>
                </c:pt>
                <c:pt idx="151">
                  <c:v>0.32844907407407409</c:v>
                </c:pt>
                <c:pt idx="152">
                  <c:v>0.32846064814814818</c:v>
                </c:pt>
                <c:pt idx="153">
                  <c:v>0.32847222222222222</c:v>
                </c:pt>
                <c:pt idx="154">
                  <c:v>0.32848379629629632</c:v>
                </c:pt>
                <c:pt idx="155">
                  <c:v>0.32849537037037035</c:v>
                </c:pt>
                <c:pt idx="156">
                  <c:v>0.32850694444444445</c:v>
                </c:pt>
                <c:pt idx="157">
                  <c:v>0.32851851851851849</c:v>
                </c:pt>
                <c:pt idx="158">
                  <c:v>0.32853009259259258</c:v>
                </c:pt>
                <c:pt idx="159">
                  <c:v>0.32854166666666668</c:v>
                </c:pt>
                <c:pt idx="160">
                  <c:v>0.32855324074074072</c:v>
                </c:pt>
                <c:pt idx="161">
                  <c:v>0.32856481481481481</c:v>
                </c:pt>
                <c:pt idx="162">
                  <c:v>0.3285763888888889</c:v>
                </c:pt>
                <c:pt idx="163">
                  <c:v>0.32858796296296294</c:v>
                </c:pt>
                <c:pt idx="164">
                  <c:v>0.32859953703703704</c:v>
                </c:pt>
                <c:pt idx="165">
                  <c:v>0.32861111111111113</c:v>
                </c:pt>
                <c:pt idx="166">
                  <c:v>0.32862268518518517</c:v>
                </c:pt>
                <c:pt idx="167">
                  <c:v>0.32863425925925926</c:v>
                </c:pt>
                <c:pt idx="168">
                  <c:v>0.32864583333333336</c:v>
                </c:pt>
                <c:pt idx="169">
                  <c:v>0.3286574074074074</c:v>
                </c:pt>
                <c:pt idx="170">
                  <c:v>0.32866898148148149</c:v>
                </c:pt>
                <c:pt idx="171">
                  <c:v>0.32868055555555559</c:v>
                </c:pt>
                <c:pt idx="172">
                  <c:v>0.32869212962962963</c:v>
                </c:pt>
                <c:pt idx="173">
                  <c:v>0.32870370370370372</c:v>
                </c:pt>
                <c:pt idx="174">
                  <c:v>0.32871527777777776</c:v>
                </c:pt>
                <c:pt idx="175">
                  <c:v>0.32872685185185185</c:v>
                </c:pt>
                <c:pt idx="176">
                  <c:v>0.32893518518518516</c:v>
                </c:pt>
                <c:pt idx="177">
                  <c:v>0.32894675925925926</c:v>
                </c:pt>
                <c:pt idx="178">
                  <c:v>0.3289583333333333</c:v>
                </c:pt>
                <c:pt idx="179">
                  <c:v>0.32896990740740745</c:v>
                </c:pt>
                <c:pt idx="180">
                  <c:v>0.32898148148148149</c:v>
                </c:pt>
                <c:pt idx="181">
                  <c:v>0.32899305555555552</c:v>
                </c:pt>
                <c:pt idx="182">
                  <c:v>0.32900462962962962</c:v>
                </c:pt>
                <c:pt idx="183">
                  <c:v>0.32901620370370371</c:v>
                </c:pt>
                <c:pt idx="184">
                  <c:v>0.32902777777777775</c:v>
                </c:pt>
                <c:pt idx="185">
                  <c:v>0.32903935185185185</c:v>
                </c:pt>
                <c:pt idx="186">
                  <c:v>0.32905092592592594</c:v>
                </c:pt>
                <c:pt idx="187">
                  <c:v>0.32906249999999998</c:v>
                </c:pt>
                <c:pt idx="188">
                  <c:v>0.32907407407407407</c:v>
                </c:pt>
                <c:pt idx="189">
                  <c:v>0.32908564814814817</c:v>
                </c:pt>
                <c:pt idx="190">
                  <c:v>0.32909722222222221</c:v>
                </c:pt>
                <c:pt idx="191">
                  <c:v>0.3291087962962963</c:v>
                </c:pt>
                <c:pt idx="192">
                  <c:v>0.3291203703703704</c:v>
                </c:pt>
                <c:pt idx="193">
                  <c:v>0.32913194444444444</c:v>
                </c:pt>
                <c:pt idx="194">
                  <c:v>0.32914351851851853</c:v>
                </c:pt>
                <c:pt idx="195">
                  <c:v>0.32915509259259262</c:v>
                </c:pt>
                <c:pt idx="196">
                  <c:v>0.32916666666666666</c:v>
                </c:pt>
                <c:pt idx="197">
                  <c:v>0.3291782407407407</c:v>
                </c:pt>
                <c:pt idx="198">
                  <c:v>0.32918981481481485</c:v>
                </c:pt>
                <c:pt idx="199">
                  <c:v>0.32920138888888889</c:v>
                </c:pt>
                <c:pt idx="200">
                  <c:v>0.32921296296296299</c:v>
                </c:pt>
                <c:pt idx="201">
                  <c:v>0.32922453703703702</c:v>
                </c:pt>
                <c:pt idx="202">
                  <c:v>0.32923611111111112</c:v>
                </c:pt>
                <c:pt idx="203">
                  <c:v>0.32924768518518516</c:v>
                </c:pt>
                <c:pt idx="204">
                  <c:v>0.32925925925925925</c:v>
                </c:pt>
                <c:pt idx="205">
                  <c:v>0.32927083333333335</c:v>
                </c:pt>
                <c:pt idx="206">
                  <c:v>0.32928240740740738</c:v>
                </c:pt>
                <c:pt idx="207">
                  <c:v>0.32929398148148148</c:v>
                </c:pt>
                <c:pt idx="208">
                  <c:v>0.32930555555555557</c:v>
                </c:pt>
                <c:pt idx="209">
                  <c:v>0.32931712962962961</c:v>
                </c:pt>
                <c:pt idx="210">
                  <c:v>0.32932870370370371</c:v>
                </c:pt>
                <c:pt idx="211">
                  <c:v>0.3293402777777778</c:v>
                </c:pt>
                <c:pt idx="212">
                  <c:v>0.32935185185185184</c:v>
                </c:pt>
                <c:pt idx="213">
                  <c:v>0.32936342592592593</c:v>
                </c:pt>
                <c:pt idx="214">
                  <c:v>0.32937500000000003</c:v>
                </c:pt>
                <c:pt idx="215">
                  <c:v>0.32938657407407407</c:v>
                </c:pt>
                <c:pt idx="216">
                  <c:v>0.32939814814814816</c:v>
                </c:pt>
                <c:pt idx="217">
                  <c:v>0.32940972222222226</c:v>
                </c:pt>
                <c:pt idx="218">
                  <c:v>0.32980324074074074</c:v>
                </c:pt>
                <c:pt idx="219">
                  <c:v>0.32981481481481484</c:v>
                </c:pt>
                <c:pt idx="220">
                  <c:v>0.32982638888888888</c:v>
                </c:pt>
                <c:pt idx="221">
                  <c:v>0.32983796296296297</c:v>
                </c:pt>
                <c:pt idx="222">
                  <c:v>0.32984953703703707</c:v>
                </c:pt>
                <c:pt idx="223">
                  <c:v>0.3298611111111111</c:v>
                </c:pt>
                <c:pt idx="224">
                  <c:v>0.3298726851851852</c:v>
                </c:pt>
                <c:pt idx="225">
                  <c:v>0.32988425925925924</c:v>
                </c:pt>
                <c:pt idx="226">
                  <c:v>0.32989583333333333</c:v>
                </c:pt>
                <c:pt idx="227">
                  <c:v>0.32990740740740737</c:v>
                </c:pt>
                <c:pt idx="228">
                  <c:v>0.32991898148148152</c:v>
                </c:pt>
                <c:pt idx="229">
                  <c:v>0.32993055555555556</c:v>
                </c:pt>
                <c:pt idx="230">
                  <c:v>0.3299421296296296</c:v>
                </c:pt>
                <c:pt idx="231">
                  <c:v>0.32995370370370369</c:v>
                </c:pt>
                <c:pt idx="232">
                  <c:v>0.32996527777777779</c:v>
                </c:pt>
                <c:pt idx="233">
                  <c:v>0.32997685185185183</c:v>
                </c:pt>
                <c:pt idx="234">
                  <c:v>0.32998842592592592</c:v>
                </c:pt>
                <c:pt idx="235">
                  <c:v>0.33</c:v>
                </c:pt>
                <c:pt idx="236">
                  <c:v>0.33001157407407405</c:v>
                </c:pt>
                <c:pt idx="237">
                  <c:v>0.33002314814814815</c:v>
                </c:pt>
                <c:pt idx="238">
                  <c:v>0.33003472222222224</c:v>
                </c:pt>
                <c:pt idx="239">
                  <c:v>0.33004629629629628</c:v>
                </c:pt>
                <c:pt idx="240">
                  <c:v>0.33005787037037038</c:v>
                </c:pt>
                <c:pt idx="241">
                  <c:v>0.33006944444444447</c:v>
                </c:pt>
                <c:pt idx="242">
                  <c:v>0.33008101851851851</c:v>
                </c:pt>
                <c:pt idx="243">
                  <c:v>0.3300925925925926</c:v>
                </c:pt>
                <c:pt idx="244">
                  <c:v>0.3301041666666667</c:v>
                </c:pt>
                <c:pt idx="245">
                  <c:v>0.33011574074074074</c:v>
                </c:pt>
                <c:pt idx="246">
                  <c:v>0.33012731481481478</c:v>
                </c:pt>
                <c:pt idx="247">
                  <c:v>0.33013888888888893</c:v>
                </c:pt>
                <c:pt idx="248">
                  <c:v>0.33015046296296297</c:v>
                </c:pt>
                <c:pt idx="249">
                  <c:v>0.330162037037037</c:v>
                </c:pt>
                <c:pt idx="250">
                  <c:v>0.3301736111111111</c:v>
                </c:pt>
                <c:pt idx="251">
                  <c:v>0.33018518518518519</c:v>
                </c:pt>
                <c:pt idx="252">
                  <c:v>0.33019675925925923</c:v>
                </c:pt>
                <c:pt idx="253">
                  <c:v>0.33020833333333333</c:v>
                </c:pt>
                <c:pt idx="254">
                  <c:v>0.33021990740740742</c:v>
                </c:pt>
                <c:pt idx="255">
                  <c:v>0.33021990740740742</c:v>
                </c:pt>
                <c:pt idx="256">
                  <c:v>0.33023148148148146</c:v>
                </c:pt>
                <c:pt idx="257">
                  <c:v>0.33053240740740741</c:v>
                </c:pt>
                <c:pt idx="258">
                  <c:v>0.33054398148148151</c:v>
                </c:pt>
                <c:pt idx="259">
                  <c:v>0.33055555555555555</c:v>
                </c:pt>
                <c:pt idx="260">
                  <c:v>0.33056712962962964</c:v>
                </c:pt>
                <c:pt idx="261">
                  <c:v>0.33057870370370374</c:v>
                </c:pt>
                <c:pt idx="262">
                  <c:v>0.33059027777777777</c:v>
                </c:pt>
                <c:pt idx="263">
                  <c:v>0.33060185185185187</c:v>
                </c:pt>
                <c:pt idx="264">
                  <c:v>0.33061342592592591</c:v>
                </c:pt>
                <c:pt idx="265">
                  <c:v>0.330625</c:v>
                </c:pt>
                <c:pt idx="266">
                  <c:v>0.33063657407407404</c:v>
                </c:pt>
                <c:pt idx="267">
                  <c:v>0.33064814814814814</c:v>
                </c:pt>
                <c:pt idx="268">
                  <c:v>0.33065972222222223</c:v>
                </c:pt>
                <c:pt idx="269">
                  <c:v>0.33067129629629627</c:v>
                </c:pt>
                <c:pt idx="270">
                  <c:v>0.33068287037037036</c:v>
                </c:pt>
                <c:pt idx="271">
                  <c:v>0.33069444444444446</c:v>
                </c:pt>
                <c:pt idx="272">
                  <c:v>0.3307060185185185</c:v>
                </c:pt>
                <c:pt idx="273">
                  <c:v>0.33071759259259259</c:v>
                </c:pt>
                <c:pt idx="274">
                  <c:v>0.33072916666666669</c:v>
                </c:pt>
                <c:pt idx="275">
                  <c:v>0.33074074074074072</c:v>
                </c:pt>
                <c:pt idx="276">
                  <c:v>0.33075231481481482</c:v>
                </c:pt>
                <c:pt idx="277">
                  <c:v>0.33076388888888891</c:v>
                </c:pt>
                <c:pt idx="278">
                  <c:v>0.33077546296296295</c:v>
                </c:pt>
                <c:pt idx="279">
                  <c:v>0.33078703703703705</c:v>
                </c:pt>
                <c:pt idx="280">
                  <c:v>0.33079861111111114</c:v>
                </c:pt>
                <c:pt idx="281">
                  <c:v>0.33081018518518518</c:v>
                </c:pt>
                <c:pt idx="282">
                  <c:v>0.33082175925925927</c:v>
                </c:pt>
                <c:pt idx="283">
                  <c:v>0.33083333333333331</c:v>
                </c:pt>
                <c:pt idx="284">
                  <c:v>0.33084490740740741</c:v>
                </c:pt>
                <c:pt idx="285">
                  <c:v>0.33085648148148145</c:v>
                </c:pt>
                <c:pt idx="286">
                  <c:v>0.3308680555555556</c:v>
                </c:pt>
                <c:pt idx="287">
                  <c:v>0.33087962962962963</c:v>
                </c:pt>
                <c:pt idx="288">
                  <c:v>0.33089120370370367</c:v>
                </c:pt>
                <c:pt idx="289">
                  <c:v>0.33090277777777777</c:v>
                </c:pt>
                <c:pt idx="290">
                  <c:v>0.33091435185185186</c:v>
                </c:pt>
                <c:pt idx="291">
                  <c:v>0.33091435185185186</c:v>
                </c:pt>
                <c:pt idx="292">
                  <c:v>0.3309259259259259</c:v>
                </c:pt>
                <c:pt idx="293">
                  <c:v>0.3309375</c:v>
                </c:pt>
                <c:pt idx="294">
                  <c:v>0.33094907407407409</c:v>
                </c:pt>
                <c:pt idx="295">
                  <c:v>0.33096064814814813</c:v>
                </c:pt>
                <c:pt idx="296">
                  <c:v>0.33097222222222222</c:v>
                </c:pt>
                <c:pt idx="297">
                  <c:v>0.33098379629629632</c:v>
                </c:pt>
                <c:pt idx="298">
                  <c:v>0.33099537037037036</c:v>
                </c:pt>
                <c:pt idx="299">
                  <c:v>0.33133101851851854</c:v>
                </c:pt>
                <c:pt idx="300">
                  <c:v>0.33134259259259258</c:v>
                </c:pt>
                <c:pt idx="301">
                  <c:v>0.33135416666666667</c:v>
                </c:pt>
                <c:pt idx="302">
                  <c:v>0.33136574074074071</c:v>
                </c:pt>
                <c:pt idx="303">
                  <c:v>0.33137731481481481</c:v>
                </c:pt>
                <c:pt idx="304">
                  <c:v>0.3313888888888889</c:v>
                </c:pt>
                <c:pt idx="305">
                  <c:v>0.33140046296296294</c:v>
                </c:pt>
                <c:pt idx="306">
                  <c:v>0.33141203703703703</c:v>
                </c:pt>
                <c:pt idx="307">
                  <c:v>0.33142361111111113</c:v>
                </c:pt>
                <c:pt idx="308">
                  <c:v>0.33143518518518517</c:v>
                </c:pt>
                <c:pt idx="309">
                  <c:v>0.33144675925925926</c:v>
                </c:pt>
                <c:pt idx="310">
                  <c:v>0.33145833333333335</c:v>
                </c:pt>
                <c:pt idx="311">
                  <c:v>0.33146990740740739</c:v>
                </c:pt>
                <c:pt idx="312">
                  <c:v>0.33148148148148149</c:v>
                </c:pt>
                <c:pt idx="313">
                  <c:v>0.33149305555555558</c:v>
                </c:pt>
                <c:pt idx="314">
                  <c:v>0.33150462962962962</c:v>
                </c:pt>
                <c:pt idx="315">
                  <c:v>0.33151620370370372</c:v>
                </c:pt>
                <c:pt idx="316">
                  <c:v>0.33152777777777781</c:v>
                </c:pt>
                <c:pt idx="317">
                  <c:v>0.33153935185185185</c:v>
                </c:pt>
                <c:pt idx="318">
                  <c:v>0.33155092592592594</c:v>
                </c:pt>
                <c:pt idx="319">
                  <c:v>0.33156249999999998</c:v>
                </c:pt>
                <c:pt idx="320">
                  <c:v>0.33157407407407408</c:v>
                </c:pt>
                <c:pt idx="321">
                  <c:v>0.33158564814814812</c:v>
                </c:pt>
                <c:pt idx="322">
                  <c:v>0.33159722222222221</c:v>
                </c:pt>
                <c:pt idx="323">
                  <c:v>0.3316087962962963</c:v>
                </c:pt>
                <c:pt idx="324">
                  <c:v>0.33162037037037034</c:v>
                </c:pt>
                <c:pt idx="325">
                  <c:v>0.33163194444444444</c:v>
                </c:pt>
                <c:pt idx="326">
                  <c:v>0.33164351851851853</c:v>
                </c:pt>
                <c:pt idx="327">
                  <c:v>0.33165509259259257</c:v>
                </c:pt>
                <c:pt idx="328">
                  <c:v>0.33166666666666667</c:v>
                </c:pt>
                <c:pt idx="329">
                  <c:v>0.33166666666666667</c:v>
                </c:pt>
                <c:pt idx="330">
                  <c:v>0.33167824074074076</c:v>
                </c:pt>
                <c:pt idx="331">
                  <c:v>0.3316898148148148</c:v>
                </c:pt>
                <c:pt idx="332">
                  <c:v>0.33170138888888889</c:v>
                </c:pt>
                <c:pt idx="333">
                  <c:v>0.33171296296296299</c:v>
                </c:pt>
                <c:pt idx="334">
                  <c:v>0.33172453703703703</c:v>
                </c:pt>
                <c:pt idx="335">
                  <c:v>0.33173611111111112</c:v>
                </c:pt>
                <c:pt idx="336">
                  <c:v>0.33174768518518521</c:v>
                </c:pt>
                <c:pt idx="337">
                  <c:v>0.33175925925925925</c:v>
                </c:pt>
                <c:pt idx="338">
                  <c:v>0.33177083333333335</c:v>
                </c:pt>
                <c:pt idx="339">
                  <c:v>0.33178240740740739</c:v>
                </c:pt>
                <c:pt idx="340">
                  <c:v>0.33179398148148148</c:v>
                </c:pt>
                <c:pt idx="341">
                  <c:v>0.33180555555555552</c:v>
                </c:pt>
                <c:pt idx="342">
                  <c:v>0.33181712962962967</c:v>
                </c:pt>
                <c:pt idx="343">
                  <c:v>0.33182870370370371</c:v>
                </c:pt>
                <c:pt idx="344">
                  <c:v>0.33184027777777775</c:v>
                </c:pt>
                <c:pt idx="345">
                  <c:v>0.33185185185185184</c:v>
                </c:pt>
                <c:pt idx="346">
                  <c:v>0.33186342592592594</c:v>
                </c:pt>
                <c:pt idx="347">
                  <c:v>0.33187499999999998</c:v>
                </c:pt>
                <c:pt idx="348">
                  <c:v>0.33188657407407407</c:v>
                </c:pt>
                <c:pt idx="349">
                  <c:v>0.33189814814814816</c:v>
                </c:pt>
                <c:pt idx="350">
                  <c:v>0.3319097222222222</c:v>
                </c:pt>
                <c:pt idx="351">
                  <c:v>0.3319212962962963</c:v>
                </c:pt>
                <c:pt idx="352">
                  <c:v>0.33193287037037039</c:v>
                </c:pt>
              </c:numCache>
            </c:numRef>
          </c:xVal>
          <c:yVal>
            <c:numRef>
              <c:f>'Lab 5'!$D$2:$D$354</c:f>
              <c:numCache>
                <c:formatCode>General</c:formatCode>
                <c:ptCount val="353"/>
                <c:pt idx="0">
                  <c:v>18.774000000000001</c:v>
                </c:pt>
                <c:pt idx="1">
                  <c:v>18.827999999999999</c:v>
                </c:pt>
                <c:pt idx="2">
                  <c:v>18.888999999999999</c:v>
                </c:pt>
                <c:pt idx="3">
                  <c:v>18.86</c:v>
                </c:pt>
                <c:pt idx="4">
                  <c:v>18.901</c:v>
                </c:pt>
                <c:pt idx="5">
                  <c:v>18.911000000000001</c:v>
                </c:pt>
                <c:pt idx="6">
                  <c:v>18.920000000000002</c:v>
                </c:pt>
                <c:pt idx="7">
                  <c:v>18.93</c:v>
                </c:pt>
                <c:pt idx="8">
                  <c:v>18.917999999999999</c:v>
                </c:pt>
                <c:pt idx="9">
                  <c:v>18.917999999999999</c:v>
                </c:pt>
                <c:pt idx="10">
                  <c:v>18.942</c:v>
                </c:pt>
                <c:pt idx="11">
                  <c:v>18.917999999999999</c:v>
                </c:pt>
                <c:pt idx="12">
                  <c:v>18.917000000000002</c:v>
                </c:pt>
                <c:pt idx="13">
                  <c:v>18.916</c:v>
                </c:pt>
                <c:pt idx="14">
                  <c:v>18.911000000000001</c:v>
                </c:pt>
                <c:pt idx="15">
                  <c:v>18.920000000000002</c:v>
                </c:pt>
                <c:pt idx="16">
                  <c:v>18.911000000000001</c:v>
                </c:pt>
                <c:pt idx="17">
                  <c:v>18.922000000000001</c:v>
                </c:pt>
                <c:pt idx="18">
                  <c:v>18.93</c:v>
                </c:pt>
                <c:pt idx="19">
                  <c:v>18.829000000000001</c:v>
                </c:pt>
                <c:pt idx="20">
                  <c:v>18.734999999999999</c:v>
                </c:pt>
                <c:pt idx="21">
                  <c:v>18.66</c:v>
                </c:pt>
                <c:pt idx="22">
                  <c:v>18.535</c:v>
                </c:pt>
                <c:pt idx="23">
                  <c:v>18.428000000000001</c:v>
                </c:pt>
                <c:pt idx="24">
                  <c:v>18.445</c:v>
                </c:pt>
                <c:pt idx="25">
                  <c:v>18.497</c:v>
                </c:pt>
                <c:pt idx="26">
                  <c:v>18.542000000000002</c:v>
                </c:pt>
                <c:pt idx="27">
                  <c:v>18.571000000000002</c:v>
                </c:pt>
                <c:pt idx="28">
                  <c:v>14.863</c:v>
                </c:pt>
                <c:pt idx="29">
                  <c:v>14.87</c:v>
                </c:pt>
                <c:pt idx="30">
                  <c:v>14.92</c:v>
                </c:pt>
                <c:pt idx="31">
                  <c:v>15.022</c:v>
                </c:pt>
                <c:pt idx="32">
                  <c:v>15.082000000000001</c:v>
                </c:pt>
                <c:pt idx="33">
                  <c:v>15.141999999999999</c:v>
                </c:pt>
                <c:pt idx="34">
                  <c:v>15.127000000000001</c:v>
                </c:pt>
                <c:pt idx="35">
                  <c:v>15.058</c:v>
                </c:pt>
                <c:pt idx="36">
                  <c:v>14.987</c:v>
                </c:pt>
                <c:pt idx="37">
                  <c:v>14.962999999999999</c:v>
                </c:pt>
                <c:pt idx="38">
                  <c:v>15.041</c:v>
                </c:pt>
                <c:pt idx="39">
                  <c:v>15.097</c:v>
                </c:pt>
                <c:pt idx="40">
                  <c:v>15.119</c:v>
                </c:pt>
                <c:pt idx="41">
                  <c:v>15.063000000000001</c:v>
                </c:pt>
                <c:pt idx="42">
                  <c:v>14.996</c:v>
                </c:pt>
                <c:pt idx="43">
                  <c:v>14.922000000000001</c:v>
                </c:pt>
                <c:pt idx="44">
                  <c:v>14.917</c:v>
                </c:pt>
                <c:pt idx="45">
                  <c:v>15.018000000000001</c:v>
                </c:pt>
                <c:pt idx="46">
                  <c:v>15.14</c:v>
                </c:pt>
                <c:pt idx="47">
                  <c:v>15.16</c:v>
                </c:pt>
                <c:pt idx="48">
                  <c:v>15.186</c:v>
                </c:pt>
                <c:pt idx="49">
                  <c:v>15.12</c:v>
                </c:pt>
                <c:pt idx="50">
                  <c:v>15.082000000000001</c:v>
                </c:pt>
                <c:pt idx="51">
                  <c:v>15.022</c:v>
                </c:pt>
                <c:pt idx="52">
                  <c:v>14.96</c:v>
                </c:pt>
                <c:pt idx="53">
                  <c:v>15.061</c:v>
                </c:pt>
                <c:pt idx="54">
                  <c:v>15.137</c:v>
                </c:pt>
                <c:pt idx="55">
                  <c:v>15.170999999999999</c:v>
                </c:pt>
                <c:pt idx="56">
                  <c:v>15.241</c:v>
                </c:pt>
                <c:pt idx="57">
                  <c:v>15.295</c:v>
                </c:pt>
                <c:pt idx="58">
                  <c:v>14.853999999999999</c:v>
                </c:pt>
                <c:pt idx="59">
                  <c:v>14.747999999999999</c:v>
                </c:pt>
                <c:pt idx="60">
                  <c:v>14.709</c:v>
                </c:pt>
                <c:pt idx="61">
                  <c:v>14.782</c:v>
                </c:pt>
                <c:pt idx="62">
                  <c:v>14.834</c:v>
                </c:pt>
                <c:pt idx="63">
                  <c:v>14.878</c:v>
                </c:pt>
                <c:pt idx="64">
                  <c:v>14.901</c:v>
                </c:pt>
                <c:pt idx="65">
                  <c:v>14.991</c:v>
                </c:pt>
                <c:pt idx="66">
                  <c:v>15.16</c:v>
                </c:pt>
                <c:pt idx="67">
                  <c:v>15.52</c:v>
                </c:pt>
                <c:pt idx="68">
                  <c:v>15.648999999999999</c:v>
                </c:pt>
                <c:pt idx="69">
                  <c:v>15.856999999999999</c:v>
                </c:pt>
                <c:pt idx="70">
                  <c:v>16.419</c:v>
                </c:pt>
                <c:pt idx="71">
                  <c:v>16.773</c:v>
                </c:pt>
                <c:pt idx="72">
                  <c:v>17.234000000000002</c:v>
                </c:pt>
                <c:pt idx="73">
                  <c:v>17.332999999999998</c:v>
                </c:pt>
                <c:pt idx="74">
                  <c:v>17.584</c:v>
                </c:pt>
                <c:pt idx="75">
                  <c:v>17.864999999999998</c:v>
                </c:pt>
                <c:pt idx="76">
                  <c:v>18.12</c:v>
                </c:pt>
                <c:pt idx="77">
                  <c:v>18.388999999999999</c:v>
                </c:pt>
                <c:pt idx="78">
                  <c:v>18.696999999999999</c:v>
                </c:pt>
                <c:pt idx="79">
                  <c:v>15.988</c:v>
                </c:pt>
                <c:pt idx="80">
                  <c:v>15.946999999999999</c:v>
                </c:pt>
                <c:pt idx="81">
                  <c:v>15.827999999999999</c:v>
                </c:pt>
                <c:pt idx="82">
                  <c:v>15.803000000000001</c:v>
                </c:pt>
                <c:pt idx="83">
                  <c:v>15.680999999999999</c:v>
                </c:pt>
                <c:pt idx="84">
                  <c:v>15.516999999999999</c:v>
                </c:pt>
                <c:pt idx="85">
                  <c:v>15.343</c:v>
                </c:pt>
                <c:pt idx="86">
                  <c:v>15.221</c:v>
                </c:pt>
                <c:pt idx="87">
                  <c:v>15.151999999999999</c:v>
                </c:pt>
                <c:pt idx="88">
                  <c:v>15.125</c:v>
                </c:pt>
                <c:pt idx="89">
                  <c:v>15.209</c:v>
                </c:pt>
                <c:pt idx="90">
                  <c:v>15.175000000000001</c:v>
                </c:pt>
                <c:pt idx="91">
                  <c:v>15.163</c:v>
                </c:pt>
                <c:pt idx="92">
                  <c:v>15.137</c:v>
                </c:pt>
                <c:pt idx="93">
                  <c:v>15.114000000000001</c:v>
                </c:pt>
                <c:pt idx="94">
                  <c:v>15.112</c:v>
                </c:pt>
                <c:pt idx="95">
                  <c:v>15.141999999999999</c:v>
                </c:pt>
                <c:pt idx="96">
                  <c:v>15.163</c:v>
                </c:pt>
                <c:pt idx="97">
                  <c:v>15.164999999999999</c:v>
                </c:pt>
                <c:pt idx="98">
                  <c:v>15.206</c:v>
                </c:pt>
                <c:pt idx="99">
                  <c:v>15.247</c:v>
                </c:pt>
                <c:pt idx="100">
                  <c:v>15.252000000000001</c:v>
                </c:pt>
                <c:pt idx="101">
                  <c:v>15.272</c:v>
                </c:pt>
                <c:pt idx="102">
                  <c:v>15.226000000000001</c:v>
                </c:pt>
                <c:pt idx="103">
                  <c:v>15.175000000000001</c:v>
                </c:pt>
                <c:pt idx="104">
                  <c:v>15.163</c:v>
                </c:pt>
                <c:pt idx="105">
                  <c:v>15.201000000000001</c:v>
                </c:pt>
                <c:pt idx="106">
                  <c:v>15.186</c:v>
                </c:pt>
                <c:pt idx="107">
                  <c:v>15.263999999999999</c:v>
                </c:pt>
                <c:pt idx="108">
                  <c:v>15.308999999999999</c:v>
                </c:pt>
                <c:pt idx="109">
                  <c:v>15.29</c:v>
                </c:pt>
                <c:pt idx="110">
                  <c:v>15.42</c:v>
                </c:pt>
                <c:pt idx="111">
                  <c:v>15.57</c:v>
                </c:pt>
                <c:pt idx="112">
                  <c:v>15.584</c:v>
                </c:pt>
                <c:pt idx="113">
                  <c:v>15.597</c:v>
                </c:pt>
                <c:pt idx="114">
                  <c:v>15.611000000000001</c:v>
                </c:pt>
                <c:pt idx="115">
                  <c:v>15.629</c:v>
                </c:pt>
                <c:pt idx="116">
                  <c:v>15.548999999999999</c:v>
                </c:pt>
                <c:pt idx="117">
                  <c:v>15.503</c:v>
                </c:pt>
                <c:pt idx="118">
                  <c:v>15.403</c:v>
                </c:pt>
                <c:pt idx="119">
                  <c:v>15.335000000000001</c:v>
                </c:pt>
                <c:pt idx="120">
                  <c:v>15.227</c:v>
                </c:pt>
                <c:pt idx="121">
                  <c:v>15.193</c:v>
                </c:pt>
                <c:pt idx="122">
                  <c:v>15.198</c:v>
                </c:pt>
                <c:pt idx="123">
                  <c:v>15.215999999999999</c:v>
                </c:pt>
                <c:pt idx="124">
                  <c:v>15.221</c:v>
                </c:pt>
                <c:pt idx="125">
                  <c:v>15.196</c:v>
                </c:pt>
                <c:pt idx="126">
                  <c:v>15.194000000000001</c:v>
                </c:pt>
                <c:pt idx="127">
                  <c:v>15.289</c:v>
                </c:pt>
                <c:pt idx="128">
                  <c:v>16.536999999999999</c:v>
                </c:pt>
                <c:pt idx="129">
                  <c:v>16.509</c:v>
                </c:pt>
                <c:pt idx="130">
                  <c:v>16.446000000000002</c:v>
                </c:pt>
                <c:pt idx="131">
                  <c:v>16.321999999999999</c:v>
                </c:pt>
                <c:pt idx="132">
                  <c:v>16.334</c:v>
                </c:pt>
                <c:pt idx="133">
                  <c:v>16.265000000000001</c:v>
                </c:pt>
                <c:pt idx="134">
                  <c:v>16.225000000000001</c:v>
                </c:pt>
                <c:pt idx="135">
                  <c:v>16.050999999999998</c:v>
                </c:pt>
                <c:pt idx="136">
                  <c:v>15.962999999999999</c:v>
                </c:pt>
                <c:pt idx="137">
                  <c:v>15.852</c:v>
                </c:pt>
                <c:pt idx="138">
                  <c:v>15.678000000000001</c:v>
                </c:pt>
                <c:pt idx="139">
                  <c:v>15.57</c:v>
                </c:pt>
                <c:pt idx="140">
                  <c:v>15.481999999999999</c:v>
                </c:pt>
                <c:pt idx="141">
                  <c:v>15.391999999999999</c:v>
                </c:pt>
                <c:pt idx="142">
                  <c:v>15.215999999999999</c:v>
                </c:pt>
                <c:pt idx="143">
                  <c:v>15.137</c:v>
                </c:pt>
                <c:pt idx="144">
                  <c:v>14.997</c:v>
                </c:pt>
                <c:pt idx="145">
                  <c:v>14.925000000000001</c:v>
                </c:pt>
                <c:pt idx="146">
                  <c:v>14.893000000000001</c:v>
                </c:pt>
                <c:pt idx="147">
                  <c:v>14.882999999999999</c:v>
                </c:pt>
                <c:pt idx="148">
                  <c:v>14.881</c:v>
                </c:pt>
                <c:pt idx="149">
                  <c:v>14.878</c:v>
                </c:pt>
                <c:pt idx="150">
                  <c:v>14.894</c:v>
                </c:pt>
                <c:pt idx="151">
                  <c:v>14.888</c:v>
                </c:pt>
                <c:pt idx="152">
                  <c:v>14.978</c:v>
                </c:pt>
                <c:pt idx="153">
                  <c:v>15.035</c:v>
                </c:pt>
                <c:pt idx="154">
                  <c:v>15.124000000000001</c:v>
                </c:pt>
                <c:pt idx="155">
                  <c:v>15.175000000000001</c:v>
                </c:pt>
                <c:pt idx="156">
                  <c:v>15.206</c:v>
                </c:pt>
                <c:pt idx="157">
                  <c:v>15.285</c:v>
                </c:pt>
                <c:pt idx="158">
                  <c:v>15.269</c:v>
                </c:pt>
                <c:pt idx="159">
                  <c:v>15.247</c:v>
                </c:pt>
                <c:pt idx="160">
                  <c:v>15.304</c:v>
                </c:pt>
                <c:pt idx="161">
                  <c:v>15.3</c:v>
                </c:pt>
                <c:pt idx="162">
                  <c:v>15.201000000000001</c:v>
                </c:pt>
                <c:pt idx="163">
                  <c:v>15.17</c:v>
                </c:pt>
                <c:pt idx="164">
                  <c:v>15.153</c:v>
                </c:pt>
                <c:pt idx="165">
                  <c:v>15.156000000000001</c:v>
                </c:pt>
                <c:pt idx="166">
                  <c:v>15.14</c:v>
                </c:pt>
                <c:pt idx="167">
                  <c:v>15.13</c:v>
                </c:pt>
                <c:pt idx="168">
                  <c:v>15.18</c:v>
                </c:pt>
                <c:pt idx="169">
                  <c:v>15.29</c:v>
                </c:pt>
                <c:pt idx="170">
                  <c:v>15.294</c:v>
                </c:pt>
                <c:pt idx="171">
                  <c:v>15.292</c:v>
                </c:pt>
                <c:pt idx="172">
                  <c:v>15.372</c:v>
                </c:pt>
                <c:pt idx="173">
                  <c:v>15.465</c:v>
                </c:pt>
                <c:pt idx="174">
                  <c:v>15.669</c:v>
                </c:pt>
                <c:pt idx="175">
                  <c:v>15.824999999999999</c:v>
                </c:pt>
                <c:pt idx="176">
                  <c:v>15.196</c:v>
                </c:pt>
                <c:pt idx="177">
                  <c:v>15.058</c:v>
                </c:pt>
                <c:pt idx="178">
                  <c:v>14.935</c:v>
                </c:pt>
                <c:pt idx="179">
                  <c:v>14.901</c:v>
                </c:pt>
                <c:pt idx="180">
                  <c:v>14.865</c:v>
                </c:pt>
                <c:pt idx="181">
                  <c:v>14.845000000000001</c:v>
                </c:pt>
                <c:pt idx="182">
                  <c:v>14.816000000000001</c:v>
                </c:pt>
                <c:pt idx="183">
                  <c:v>14.743</c:v>
                </c:pt>
                <c:pt idx="184">
                  <c:v>14.688000000000001</c:v>
                </c:pt>
                <c:pt idx="185">
                  <c:v>14.659000000000001</c:v>
                </c:pt>
                <c:pt idx="186">
                  <c:v>14.682</c:v>
                </c:pt>
                <c:pt idx="187">
                  <c:v>14.67</c:v>
                </c:pt>
                <c:pt idx="188">
                  <c:v>14.666</c:v>
                </c:pt>
                <c:pt idx="189">
                  <c:v>14.641</c:v>
                </c:pt>
                <c:pt idx="190">
                  <c:v>14.737</c:v>
                </c:pt>
                <c:pt idx="191">
                  <c:v>15.185</c:v>
                </c:pt>
                <c:pt idx="192">
                  <c:v>15.492000000000001</c:v>
                </c:pt>
                <c:pt idx="193">
                  <c:v>15.789</c:v>
                </c:pt>
                <c:pt idx="194">
                  <c:v>15.634</c:v>
                </c:pt>
                <c:pt idx="195">
                  <c:v>15.552</c:v>
                </c:pt>
                <c:pt idx="196">
                  <c:v>15.862</c:v>
                </c:pt>
                <c:pt idx="197">
                  <c:v>16.146000000000001</c:v>
                </c:pt>
                <c:pt idx="198">
                  <c:v>16.239999999999998</c:v>
                </c:pt>
                <c:pt idx="199">
                  <c:v>16.024000000000001</c:v>
                </c:pt>
                <c:pt idx="200">
                  <c:v>15.853999999999999</c:v>
                </c:pt>
                <c:pt idx="201">
                  <c:v>15.763999999999999</c:v>
                </c:pt>
                <c:pt idx="202">
                  <c:v>16.091999999999999</c:v>
                </c:pt>
                <c:pt idx="203">
                  <c:v>16.039000000000001</c:v>
                </c:pt>
                <c:pt idx="204">
                  <c:v>16.254000000000001</c:v>
                </c:pt>
                <c:pt idx="205">
                  <c:v>16.234999999999999</c:v>
                </c:pt>
                <c:pt idx="206">
                  <c:v>16.026</c:v>
                </c:pt>
                <c:pt idx="207">
                  <c:v>15.818</c:v>
                </c:pt>
                <c:pt idx="208">
                  <c:v>15.637</c:v>
                </c:pt>
                <c:pt idx="209">
                  <c:v>15.574999999999999</c:v>
                </c:pt>
                <c:pt idx="210">
                  <c:v>15.518000000000001</c:v>
                </c:pt>
                <c:pt idx="211">
                  <c:v>15.528</c:v>
                </c:pt>
                <c:pt idx="212">
                  <c:v>15.523</c:v>
                </c:pt>
                <c:pt idx="213">
                  <c:v>15.538</c:v>
                </c:pt>
                <c:pt idx="214">
                  <c:v>15.554</c:v>
                </c:pt>
                <c:pt idx="215">
                  <c:v>15.532999999999999</c:v>
                </c:pt>
                <c:pt idx="216">
                  <c:v>15.481999999999999</c:v>
                </c:pt>
                <c:pt idx="217">
                  <c:v>15.507999999999999</c:v>
                </c:pt>
                <c:pt idx="218">
                  <c:v>15.298999999999999</c:v>
                </c:pt>
                <c:pt idx="219">
                  <c:v>15.242000000000001</c:v>
                </c:pt>
                <c:pt idx="220">
                  <c:v>15.217000000000001</c:v>
                </c:pt>
                <c:pt idx="221">
                  <c:v>15.175000000000001</c:v>
                </c:pt>
                <c:pt idx="222">
                  <c:v>15.180999999999999</c:v>
                </c:pt>
                <c:pt idx="223">
                  <c:v>15.208</c:v>
                </c:pt>
                <c:pt idx="224">
                  <c:v>15.234</c:v>
                </c:pt>
                <c:pt idx="225">
                  <c:v>15.215999999999999</c:v>
                </c:pt>
                <c:pt idx="226">
                  <c:v>15.196</c:v>
                </c:pt>
                <c:pt idx="227">
                  <c:v>15.156000000000001</c:v>
                </c:pt>
                <c:pt idx="228">
                  <c:v>15.045999999999999</c:v>
                </c:pt>
                <c:pt idx="229">
                  <c:v>14.991</c:v>
                </c:pt>
                <c:pt idx="230">
                  <c:v>14.956</c:v>
                </c:pt>
                <c:pt idx="231">
                  <c:v>14.964</c:v>
                </c:pt>
                <c:pt idx="232">
                  <c:v>14.978</c:v>
                </c:pt>
                <c:pt idx="233">
                  <c:v>15.012</c:v>
                </c:pt>
                <c:pt idx="234">
                  <c:v>15.02</c:v>
                </c:pt>
                <c:pt idx="235">
                  <c:v>15.026999999999999</c:v>
                </c:pt>
                <c:pt idx="236">
                  <c:v>15.016999999999999</c:v>
                </c:pt>
                <c:pt idx="237">
                  <c:v>15.073</c:v>
                </c:pt>
                <c:pt idx="238">
                  <c:v>15.132</c:v>
                </c:pt>
                <c:pt idx="239">
                  <c:v>15.222</c:v>
                </c:pt>
                <c:pt idx="240">
                  <c:v>15.3</c:v>
                </c:pt>
                <c:pt idx="241">
                  <c:v>15.377000000000001</c:v>
                </c:pt>
                <c:pt idx="242">
                  <c:v>15.462</c:v>
                </c:pt>
                <c:pt idx="243">
                  <c:v>15.481999999999999</c:v>
                </c:pt>
                <c:pt idx="244">
                  <c:v>15.483000000000001</c:v>
                </c:pt>
                <c:pt idx="245">
                  <c:v>15.555</c:v>
                </c:pt>
                <c:pt idx="246">
                  <c:v>15.631</c:v>
                </c:pt>
                <c:pt idx="247">
                  <c:v>15.678000000000001</c:v>
                </c:pt>
                <c:pt idx="248">
                  <c:v>15.723000000000001</c:v>
                </c:pt>
                <c:pt idx="249">
                  <c:v>15.789</c:v>
                </c:pt>
                <c:pt idx="250">
                  <c:v>15.907999999999999</c:v>
                </c:pt>
                <c:pt idx="251">
                  <c:v>16.036000000000001</c:v>
                </c:pt>
                <c:pt idx="252">
                  <c:v>16.175000000000001</c:v>
                </c:pt>
                <c:pt idx="253">
                  <c:v>16.257999999999999</c:v>
                </c:pt>
                <c:pt idx="254">
                  <c:v>16.361000000000001</c:v>
                </c:pt>
                <c:pt idx="255">
                  <c:v>16.349</c:v>
                </c:pt>
                <c:pt idx="256">
                  <c:v>16.388999999999999</c:v>
                </c:pt>
                <c:pt idx="257">
                  <c:v>16.696999999999999</c:v>
                </c:pt>
                <c:pt idx="258">
                  <c:v>16.581</c:v>
                </c:pt>
                <c:pt idx="259">
                  <c:v>16.527000000000001</c:v>
                </c:pt>
                <c:pt idx="260">
                  <c:v>16.405000000000001</c:v>
                </c:pt>
                <c:pt idx="261">
                  <c:v>16.263999999999999</c:v>
                </c:pt>
                <c:pt idx="262">
                  <c:v>16.161000000000001</c:v>
                </c:pt>
                <c:pt idx="263">
                  <c:v>16.033999999999999</c:v>
                </c:pt>
                <c:pt idx="264">
                  <c:v>15.949</c:v>
                </c:pt>
                <c:pt idx="265">
                  <c:v>15.879</c:v>
                </c:pt>
                <c:pt idx="266">
                  <c:v>15.853999999999999</c:v>
                </c:pt>
                <c:pt idx="267">
                  <c:v>15.843</c:v>
                </c:pt>
                <c:pt idx="268">
                  <c:v>15.82</c:v>
                </c:pt>
                <c:pt idx="269">
                  <c:v>15.784000000000001</c:v>
                </c:pt>
                <c:pt idx="270">
                  <c:v>15.776</c:v>
                </c:pt>
                <c:pt idx="271">
                  <c:v>15.792999999999999</c:v>
                </c:pt>
                <c:pt idx="272">
                  <c:v>15.803000000000001</c:v>
                </c:pt>
                <c:pt idx="273">
                  <c:v>15.808</c:v>
                </c:pt>
                <c:pt idx="274">
                  <c:v>15.811</c:v>
                </c:pt>
                <c:pt idx="275">
                  <c:v>15.791</c:v>
                </c:pt>
                <c:pt idx="276">
                  <c:v>15.798</c:v>
                </c:pt>
                <c:pt idx="277">
                  <c:v>15.816000000000001</c:v>
                </c:pt>
                <c:pt idx="278">
                  <c:v>15.874000000000001</c:v>
                </c:pt>
                <c:pt idx="279">
                  <c:v>15.968</c:v>
                </c:pt>
                <c:pt idx="280">
                  <c:v>16.068999999999999</c:v>
                </c:pt>
                <c:pt idx="281">
                  <c:v>16.056000000000001</c:v>
                </c:pt>
                <c:pt idx="282">
                  <c:v>15.993</c:v>
                </c:pt>
                <c:pt idx="283">
                  <c:v>15.906000000000001</c:v>
                </c:pt>
                <c:pt idx="284">
                  <c:v>15.84</c:v>
                </c:pt>
                <c:pt idx="285">
                  <c:v>15.816000000000001</c:v>
                </c:pt>
                <c:pt idx="286">
                  <c:v>15.712999999999999</c:v>
                </c:pt>
                <c:pt idx="287">
                  <c:v>15.656000000000001</c:v>
                </c:pt>
                <c:pt idx="288">
                  <c:v>15.654</c:v>
                </c:pt>
                <c:pt idx="289">
                  <c:v>15.648</c:v>
                </c:pt>
                <c:pt idx="290">
                  <c:v>15.675000000000001</c:v>
                </c:pt>
                <c:pt idx="291">
                  <c:v>15.715</c:v>
                </c:pt>
                <c:pt idx="292">
                  <c:v>15.691000000000001</c:v>
                </c:pt>
                <c:pt idx="293">
                  <c:v>15.651</c:v>
                </c:pt>
                <c:pt idx="294">
                  <c:v>15.574999999999999</c:v>
                </c:pt>
                <c:pt idx="295">
                  <c:v>15.554</c:v>
                </c:pt>
                <c:pt idx="296">
                  <c:v>15.532999999999999</c:v>
                </c:pt>
                <c:pt idx="297">
                  <c:v>15.433</c:v>
                </c:pt>
                <c:pt idx="298">
                  <c:v>15.332000000000001</c:v>
                </c:pt>
                <c:pt idx="299">
                  <c:v>16.016999999999999</c:v>
                </c:pt>
                <c:pt idx="300">
                  <c:v>15.805999999999999</c:v>
                </c:pt>
                <c:pt idx="301">
                  <c:v>15.561999999999999</c:v>
                </c:pt>
                <c:pt idx="302">
                  <c:v>15.403</c:v>
                </c:pt>
                <c:pt idx="303">
                  <c:v>15.234</c:v>
                </c:pt>
                <c:pt idx="304">
                  <c:v>15.074</c:v>
                </c:pt>
                <c:pt idx="305">
                  <c:v>14.914</c:v>
                </c:pt>
                <c:pt idx="306">
                  <c:v>14.842000000000001</c:v>
                </c:pt>
                <c:pt idx="307">
                  <c:v>14.766999999999999</c:v>
                </c:pt>
                <c:pt idx="308">
                  <c:v>14.695</c:v>
                </c:pt>
                <c:pt idx="309">
                  <c:v>14.643000000000001</c:v>
                </c:pt>
                <c:pt idx="310">
                  <c:v>14.637</c:v>
                </c:pt>
                <c:pt idx="311">
                  <c:v>14.661</c:v>
                </c:pt>
                <c:pt idx="312">
                  <c:v>14.664</c:v>
                </c:pt>
                <c:pt idx="313">
                  <c:v>14.661</c:v>
                </c:pt>
                <c:pt idx="314">
                  <c:v>14.627000000000001</c:v>
                </c:pt>
                <c:pt idx="315">
                  <c:v>14.582000000000001</c:v>
                </c:pt>
                <c:pt idx="316">
                  <c:v>14.574999999999999</c:v>
                </c:pt>
                <c:pt idx="317">
                  <c:v>14.553000000000001</c:v>
                </c:pt>
                <c:pt idx="318">
                  <c:v>14.548</c:v>
                </c:pt>
                <c:pt idx="319">
                  <c:v>14.574</c:v>
                </c:pt>
                <c:pt idx="320">
                  <c:v>14.587999999999999</c:v>
                </c:pt>
                <c:pt idx="321">
                  <c:v>14.57</c:v>
                </c:pt>
                <c:pt idx="322">
                  <c:v>14.585000000000001</c:v>
                </c:pt>
                <c:pt idx="323">
                  <c:v>14.561</c:v>
                </c:pt>
                <c:pt idx="324">
                  <c:v>14.516</c:v>
                </c:pt>
                <c:pt idx="325">
                  <c:v>14.506</c:v>
                </c:pt>
                <c:pt idx="326">
                  <c:v>14.5</c:v>
                </c:pt>
                <c:pt idx="327">
                  <c:v>14.506</c:v>
                </c:pt>
                <c:pt idx="328">
                  <c:v>14.505000000000001</c:v>
                </c:pt>
                <c:pt idx="329">
                  <c:v>14.507999999999999</c:v>
                </c:pt>
                <c:pt idx="330">
                  <c:v>14.465999999999999</c:v>
                </c:pt>
                <c:pt idx="331">
                  <c:v>14.478999999999999</c:v>
                </c:pt>
                <c:pt idx="332">
                  <c:v>14.394</c:v>
                </c:pt>
                <c:pt idx="333">
                  <c:v>14.388</c:v>
                </c:pt>
                <c:pt idx="334">
                  <c:v>14.353999999999999</c:v>
                </c:pt>
                <c:pt idx="335">
                  <c:v>14.311</c:v>
                </c:pt>
                <c:pt idx="336">
                  <c:v>14.315</c:v>
                </c:pt>
                <c:pt idx="337">
                  <c:v>14.315</c:v>
                </c:pt>
                <c:pt idx="338">
                  <c:v>14.316000000000001</c:v>
                </c:pt>
                <c:pt idx="339">
                  <c:v>14.318</c:v>
                </c:pt>
                <c:pt idx="340">
                  <c:v>14.351000000000001</c:v>
                </c:pt>
                <c:pt idx="341">
                  <c:v>14.385999999999999</c:v>
                </c:pt>
                <c:pt idx="342">
                  <c:v>14.423</c:v>
                </c:pt>
                <c:pt idx="343">
                  <c:v>14.49</c:v>
                </c:pt>
                <c:pt idx="344">
                  <c:v>14.566000000000001</c:v>
                </c:pt>
                <c:pt idx="345">
                  <c:v>14.648999999999999</c:v>
                </c:pt>
                <c:pt idx="346">
                  <c:v>14.798</c:v>
                </c:pt>
                <c:pt idx="347">
                  <c:v>14.858000000000001</c:v>
                </c:pt>
                <c:pt idx="348">
                  <c:v>14.94</c:v>
                </c:pt>
                <c:pt idx="349">
                  <c:v>15.038</c:v>
                </c:pt>
                <c:pt idx="350">
                  <c:v>15.103999999999999</c:v>
                </c:pt>
                <c:pt idx="351">
                  <c:v>15.114000000000001</c:v>
                </c:pt>
                <c:pt idx="352">
                  <c:v>15.025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01899696"/>
        <c:axId val="401900480"/>
      </c:scatterChart>
      <c:valAx>
        <c:axId val="40189969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h:mm:ss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1900480"/>
        <c:crosses val="autoZero"/>
        <c:crossBetween val="midCat"/>
      </c:valAx>
      <c:valAx>
        <c:axId val="4019004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189969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'Lab 5'!$C$1</c:f>
              <c:strCache>
                <c:ptCount val="1"/>
                <c:pt idx="0">
                  <c:v>IRtempGround_C</c:v>
                </c:pt>
              </c:strCache>
            </c:strRef>
          </c:tx>
          <c:spPr>
            <a:ln w="22225" cap="rnd">
              <a:solidFill>
                <a:srgbClr val="7030A0"/>
              </a:solidFill>
              <a:round/>
            </a:ln>
            <a:effectLst/>
          </c:spPr>
          <c:marker>
            <c:symbol val="diamond"/>
            <c:size val="6"/>
            <c:spPr>
              <a:noFill/>
              <a:ln w="9525">
                <a:solidFill>
                  <a:srgbClr val="7030A0"/>
                </a:solidFill>
                <a:round/>
              </a:ln>
              <a:effectLst/>
            </c:spPr>
          </c:marker>
          <c:xVal>
            <c:numRef>
              <c:f>'Lab 5'!$B$355:$B$614</c:f>
              <c:numCache>
                <c:formatCode>h:mm:ss</c:formatCode>
                <c:ptCount val="260"/>
                <c:pt idx="0">
                  <c:v>0.33423611111111112</c:v>
                </c:pt>
                <c:pt idx="1">
                  <c:v>0.33424768518518522</c:v>
                </c:pt>
                <c:pt idx="2">
                  <c:v>0.33425925925925926</c:v>
                </c:pt>
                <c:pt idx="3">
                  <c:v>0.33427083333333335</c:v>
                </c:pt>
                <c:pt idx="4">
                  <c:v>0.33428240740740739</c:v>
                </c:pt>
                <c:pt idx="5">
                  <c:v>0.33429398148148143</c:v>
                </c:pt>
                <c:pt idx="6">
                  <c:v>0.33430555555555558</c:v>
                </c:pt>
                <c:pt idx="7">
                  <c:v>0.33431712962962962</c:v>
                </c:pt>
                <c:pt idx="8">
                  <c:v>0.33432870370370371</c:v>
                </c:pt>
                <c:pt idx="9">
                  <c:v>0.33434027777777775</c:v>
                </c:pt>
                <c:pt idx="10">
                  <c:v>0.33435185185185184</c:v>
                </c:pt>
                <c:pt idx="11">
                  <c:v>0.33436342592592588</c:v>
                </c:pt>
                <c:pt idx="12">
                  <c:v>0.33437500000000003</c:v>
                </c:pt>
                <c:pt idx="13">
                  <c:v>0.33438657407407407</c:v>
                </c:pt>
                <c:pt idx="14">
                  <c:v>0.33439814814814817</c:v>
                </c:pt>
                <c:pt idx="15">
                  <c:v>0.33440972222222221</c:v>
                </c:pt>
                <c:pt idx="16">
                  <c:v>0.3344212962962963</c:v>
                </c:pt>
                <c:pt idx="17">
                  <c:v>0.33443287037037034</c:v>
                </c:pt>
                <c:pt idx="18">
                  <c:v>0.33444444444444449</c:v>
                </c:pt>
                <c:pt idx="19">
                  <c:v>0.33445601851851853</c:v>
                </c:pt>
                <c:pt idx="20">
                  <c:v>0.33446759259259262</c:v>
                </c:pt>
                <c:pt idx="21">
                  <c:v>0.33447916666666666</c:v>
                </c:pt>
                <c:pt idx="22">
                  <c:v>0.33449074074074076</c:v>
                </c:pt>
                <c:pt idx="23">
                  <c:v>0.33450231481481479</c:v>
                </c:pt>
                <c:pt idx="24">
                  <c:v>0.33451388888888894</c:v>
                </c:pt>
                <c:pt idx="25">
                  <c:v>0.33452546296296298</c:v>
                </c:pt>
                <c:pt idx="26">
                  <c:v>0.33453703703703702</c:v>
                </c:pt>
                <c:pt idx="27">
                  <c:v>0.33454861111111112</c:v>
                </c:pt>
                <c:pt idx="28">
                  <c:v>0.33456018518518515</c:v>
                </c:pt>
                <c:pt idx="29">
                  <c:v>0.33457175925925925</c:v>
                </c:pt>
                <c:pt idx="30">
                  <c:v>0.33458333333333329</c:v>
                </c:pt>
                <c:pt idx="31">
                  <c:v>0.33459490740740744</c:v>
                </c:pt>
                <c:pt idx="32">
                  <c:v>0.33460648148148148</c:v>
                </c:pt>
                <c:pt idx="33">
                  <c:v>0.33461805555555557</c:v>
                </c:pt>
                <c:pt idx="34">
                  <c:v>0.33461805555555557</c:v>
                </c:pt>
                <c:pt idx="35">
                  <c:v>0.33462962962962961</c:v>
                </c:pt>
                <c:pt idx="36">
                  <c:v>0.3346412037037037</c:v>
                </c:pt>
                <c:pt idx="37">
                  <c:v>0.33465277777777774</c:v>
                </c:pt>
                <c:pt idx="38">
                  <c:v>0.33466435185185189</c:v>
                </c:pt>
                <c:pt idx="39">
                  <c:v>0.33467592592592593</c:v>
                </c:pt>
                <c:pt idx="40">
                  <c:v>0.33468750000000003</c:v>
                </c:pt>
                <c:pt idx="41">
                  <c:v>0.33469907407407407</c:v>
                </c:pt>
                <c:pt idx="42">
                  <c:v>0.33471064814814816</c:v>
                </c:pt>
                <c:pt idx="43">
                  <c:v>0.3347222222222222</c:v>
                </c:pt>
                <c:pt idx="44">
                  <c:v>0.33473379629629635</c:v>
                </c:pt>
                <c:pt idx="45">
                  <c:v>0.33523148148148146</c:v>
                </c:pt>
                <c:pt idx="46">
                  <c:v>0.3352430555555555</c:v>
                </c:pt>
                <c:pt idx="47">
                  <c:v>0.33525462962962965</c:v>
                </c:pt>
                <c:pt idx="48">
                  <c:v>0.33526620370370369</c:v>
                </c:pt>
                <c:pt idx="49">
                  <c:v>0.33527777777777779</c:v>
                </c:pt>
                <c:pt idx="50">
                  <c:v>0.33528935185185182</c:v>
                </c:pt>
                <c:pt idx="51">
                  <c:v>0.33530092592592592</c:v>
                </c:pt>
                <c:pt idx="52">
                  <c:v>0.33531249999999996</c:v>
                </c:pt>
                <c:pt idx="53">
                  <c:v>0.33532407407407411</c:v>
                </c:pt>
                <c:pt idx="54">
                  <c:v>0.33533564814814815</c:v>
                </c:pt>
                <c:pt idx="55">
                  <c:v>0.33534722222222224</c:v>
                </c:pt>
                <c:pt idx="56">
                  <c:v>0.33535879629629628</c:v>
                </c:pt>
                <c:pt idx="57">
                  <c:v>0.33535879629629628</c:v>
                </c:pt>
                <c:pt idx="58">
                  <c:v>0.33537037037037037</c:v>
                </c:pt>
                <c:pt idx="59">
                  <c:v>0.33538194444444441</c:v>
                </c:pt>
                <c:pt idx="60">
                  <c:v>0.33539351851851856</c:v>
                </c:pt>
                <c:pt idx="61">
                  <c:v>0.3354050925925926</c:v>
                </c:pt>
                <c:pt idx="62">
                  <c:v>0.3354166666666667</c:v>
                </c:pt>
                <c:pt idx="63">
                  <c:v>0.33542824074074074</c:v>
                </c:pt>
                <c:pt idx="64">
                  <c:v>0.33543981481481483</c:v>
                </c:pt>
                <c:pt idx="65">
                  <c:v>0.33545138888888887</c:v>
                </c:pt>
                <c:pt idx="66">
                  <c:v>0.33546296296296302</c:v>
                </c:pt>
                <c:pt idx="67">
                  <c:v>0.33547453703703706</c:v>
                </c:pt>
                <c:pt idx="68">
                  <c:v>0.3354861111111111</c:v>
                </c:pt>
                <c:pt idx="69">
                  <c:v>0.33549768518518519</c:v>
                </c:pt>
                <c:pt idx="70">
                  <c:v>0.33550925925925923</c:v>
                </c:pt>
                <c:pt idx="71">
                  <c:v>0.33552083333333332</c:v>
                </c:pt>
                <c:pt idx="72">
                  <c:v>0.33553240740740736</c:v>
                </c:pt>
                <c:pt idx="73">
                  <c:v>0.33554398148148151</c:v>
                </c:pt>
                <c:pt idx="74">
                  <c:v>0.33555555555555555</c:v>
                </c:pt>
                <c:pt idx="75">
                  <c:v>0.33556712962962965</c:v>
                </c:pt>
                <c:pt idx="76">
                  <c:v>0.33557870370370368</c:v>
                </c:pt>
                <c:pt idx="77">
                  <c:v>0.33590277777777783</c:v>
                </c:pt>
                <c:pt idx="78">
                  <c:v>0.33591435185185187</c:v>
                </c:pt>
                <c:pt idx="79">
                  <c:v>0.33592592592592596</c:v>
                </c:pt>
                <c:pt idx="80">
                  <c:v>0.3359375</c:v>
                </c:pt>
                <c:pt idx="81">
                  <c:v>0.33594907407407404</c:v>
                </c:pt>
                <c:pt idx="82">
                  <c:v>0.33596064814814813</c:v>
                </c:pt>
                <c:pt idx="83">
                  <c:v>0.33597222222222217</c:v>
                </c:pt>
                <c:pt idx="84">
                  <c:v>0.33598379629629632</c:v>
                </c:pt>
                <c:pt idx="85">
                  <c:v>0.33599537037037036</c:v>
                </c:pt>
                <c:pt idx="86">
                  <c:v>0.33600694444444446</c:v>
                </c:pt>
                <c:pt idx="87">
                  <c:v>0.33601851851851849</c:v>
                </c:pt>
                <c:pt idx="88">
                  <c:v>0.33603009259259259</c:v>
                </c:pt>
                <c:pt idx="89">
                  <c:v>0.33604166666666663</c:v>
                </c:pt>
                <c:pt idx="90">
                  <c:v>0.33605324074074078</c:v>
                </c:pt>
                <c:pt idx="91">
                  <c:v>0.33606481481481482</c:v>
                </c:pt>
                <c:pt idx="92">
                  <c:v>0.33607638888888891</c:v>
                </c:pt>
                <c:pt idx="93">
                  <c:v>0.33608796296296295</c:v>
                </c:pt>
                <c:pt idx="94">
                  <c:v>0.33609953703703704</c:v>
                </c:pt>
                <c:pt idx="95">
                  <c:v>0.33611111111111108</c:v>
                </c:pt>
                <c:pt idx="96">
                  <c:v>0.33612268518518523</c:v>
                </c:pt>
                <c:pt idx="97">
                  <c:v>0.33613425925925927</c:v>
                </c:pt>
                <c:pt idx="98">
                  <c:v>0.33614583333333337</c:v>
                </c:pt>
                <c:pt idx="99">
                  <c:v>0.3361574074074074</c:v>
                </c:pt>
                <c:pt idx="100">
                  <c:v>0.3361689814814815</c:v>
                </c:pt>
                <c:pt idx="101">
                  <c:v>0.33618055555555554</c:v>
                </c:pt>
                <c:pt idx="102">
                  <c:v>0.33619212962962958</c:v>
                </c:pt>
                <c:pt idx="103">
                  <c:v>0.33620370370370373</c:v>
                </c:pt>
                <c:pt idx="104">
                  <c:v>0.33621527777777777</c:v>
                </c:pt>
                <c:pt idx="105">
                  <c:v>0.33622685185185186</c:v>
                </c:pt>
                <c:pt idx="106">
                  <c:v>0.3362384259259259</c:v>
                </c:pt>
                <c:pt idx="107">
                  <c:v>0.33624999999999999</c:v>
                </c:pt>
                <c:pt idx="108">
                  <c:v>0.33626157407407403</c:v>
                </c:pt>
                <c:pt idx="109">
                  <c:v>0.33627314814814818</c:v>
                </c:pt>
                <c:pt idx="110">
                  <c:v>0.33627314814814818</c:v>
                </c:pt>
                <c:pt idx="111">
                  <c:v>0.33628472222222222</c:v>
                </c:pt>
                <c:pt idx="112">
                  <c:v>0.33659722222222221</c:v>
                </c:pt>
                <c:pt idx="113">
                  <c:v>0.33660879629629631</c:v>
                </c:pt>
                <c:pt idx="114">
                  <c:v>0.33662037037037035</c:v>
                </c:pt>
                <c:pt idx="115">
                  <c:v>0.3366319444444445</c:v>
                </c:pt>
                <c:pt idx="116">
                  <c:v>0.33664351851851854</c:v>
                </c:pt>
                <c:pt idx="117">
                  <c:v>0.33665509259259258</c:v>
                </c:pt>
                <c:pt idx="118">
                  <c:v>0.33666666666666667</c:v>
                </c:pt>
                <c:pt idx="119">
                  <c:v>0.33667824074074071</c:v>
                </c:pt>
                <c:pt idx="120">
                  <c:v>0.3366898148148148</c:v>
                </c:pt>
                <c:pt idx="121">
                  <c:v>0.33670138888888884</c:v>
                </c:pt>
                <c:pt idx="122">
                  <c:v>0.33671296296296299</c:v>
                </c:pt>
                <c:pt idx="123">
                  <c:v>0.33672453703703703</c:v>
                </c:pt>
                <c:pt idx="124">
                  <c:v>0.33673611111111112</c:v>
                </c:pt>
                <c:pt idx="125">
                  <c:v>0.33674768518518516</c:v>
                </c:pt>
                <c:pt idx="126">
                  <c:v>0.33675925925925926</c:v>
                </c:pt>
                <c:pt idx="127">
                  <c:v>0.3367708333333333</c:v>
                </c:pt>
                <c:pt idx="128">
                  <c:v>0.33678240740740745</c:v>
                </c:pt>
                <c:pt idx="129">
                  <c:v>0.33679398148148149</c:v>
                </c:pt>
                <c:pt idx="130">
                  <c:v>0.33680555555555558</c:v>
                </c:pt>
                <c:pt idx="131">
                  <c:v>0.33681712962962962</c:v>
                </c:pt>
                <c:pt idx="132">
                  <c:v>0.33682870370370371</c:v>
                </c:pt>
                <c:pt idx="133">
                  <c:v>0.33684027777777775</c:v>
                </c:pt>
                <c:pt idx="134">
                  <c:v>0.33684027777777775</c:v>
                </c:pt>
                <c:pt idx="135">
                  <c:v>0.3368518518518519</c:v>
                </c:pt>
                <c:pt idx="136">
                  <c:v>0.33686342592592594</c:v>
                </c:pt>
                <c:pt idx="137">
                  <c:v>0.33687500000000004</c:v>
                </c:pt>
                <c:pt idx="138">
                  <c:v>0.33688657407407407</c:v>
                </c:pt>
                <c:pt idx="139">
                  <c:v>0.33689814814814811</c:v>
                </c:pt>
                <c:pt idx="140">
                  <c:v>0.33690972222222221</c:v>
                </c:pt>
                <c:pt idx="141">
                  <c:v>0.33692129629629625</c:v>
                </c:pt>
                <c:pt idx="142">
                  <c:v>0.3369328703703704</c:v>
                </c:pt>
                <c:pt idx="143">
                  <c:v>0.33694444444444444</c:v>
                </c:pt>
                <c:pt idx="144">
                  <c:v>0.33695601851851853</c:v>
                </c:pt>
                <c:pt idx="145">
                  <c:v>0.33696759259259257</c:v>
                </c:pt>
                <c:pt idx="146">
                  <c:v>0.33697916666666666</c:v>
                </c:pt>
                <c:pt idx="147">
                  <c:v>0.3369907407407407</c:v>
                </c:pt>
                <c:pt idx="148">
                  <c:v>0.33739583333333334</c:v>
                </c:pt>
                <c:pt idx="149">
                  <c:v>0.33740740740740738</c:v>
                </c:pt>
                <c:pt idx="150">
                  <c:v>0.33741898148148147</c:v>
                </c:pt>
                <c:pt idx="151">
                  <c:v>0.33743055555555551</c:v>
                </c:pt>
                <c:pt idx="152">
                  <c:v>0.33744212962962966</c:v>
                </c:pt>
                <c:pt idx="153">
                  <c:v>0.3374537037037037</c:v>
                </c:pt>
                <c:pt idx="154">
                  <c:v>0.33746527777777779</c:v>
                </c:pt>
                <c:pt idx="155">
                  <c:v>0.33747685185185183</c:v>
                </c:pt>
                <c:pt idx="156">
                  <c:v>0.33748842592592593</c:v>
                </c:pt>
                <c:pt idx="157">
                  <c:v>0.33749999999999997</c:v>
                </c:pt>
                <c:pt idx="158">
                  <c:v>0.33751157407407412</c:v>
                </c:pt>
                <c:pt idx="159">
                  <c:v>0.33752314814814816</c:v>
                </c:pt>
                <c:pt idx="160">
                  <c:v>0.33753472222222225</c:v>
                </c:pt>
                <c:pt idx="161">
                  <c:v>0.33754629629629629</c:v>
                </c:pt>
                <c:pt idx="162">
                  <c:v>0.33755787037037038</c:v>
                </c:pt>
                <c:pt idx="163">
                  <c:v>0.33756944444444442</c:v>
                </c:pt>
                <c:pt idx="164">
                  <c:v>0.33758101851851857</c:v>
                </c:pt>
                <c:pt idx="165">
                  <c:v>0.33759259259259261</c:v>
                </c:pt>
                <c:pt idx="166">
                  <c:v>0.33760416666666665</c:v>
                </c:pt>
                <c:pt idx="167">
                  <c:v>0.33761574074074074</c:v>
                </c:pt>
                <c:pt idx="168">
                  <c:v>0.33762731481481478</c:v>
                </c:pt>
                <c:pt idx="169">
                  <c:v>0.33763888888888888</c:v>
                </c:pt>
                <c:pt idx="170">
                  <c:v>0.33765046296296292</c:v>
                </c:pt>
                <c:pt idx="171">
                  <c:v>0.33766203703703707</c:v>
                </c:pt>
                <c:pt idx="172">
                  <c:v>0.3376736111111111</c:v>
                </c:pt>
                <c:pt idx="173">
                  <c:v>0.3376851851851852</c:v>
                </c:pt>
                <c:pt idx="174">
                  <c:v>0.33769675925925924</c:v>
                </c:pt>
                <c:pt idx="175">
                  <c:v>0.33770833333333333</c:v>
                </c:pt>
                <c:pt idx="176">
                  <c:v>0.33771990740740737</c:v>
                </c:pt>
                <c:pt idx="177">
                  <c:v>0.33773148148148152</c:v>
                </c:pt>
                <c:pt idx="178">
                  <c:v>0.33774305555555556</c:v>
                </c:pt>
                <c:pt idx="179">
                  <c:v>0.33775462962962965</c:v>
                </c:pt>
                <c:pt idx="180">
                  <c:v>0.33775462962962965</c:v>
                </c:pt>
                <c:pt idx="181">
                  <c:v>0.33776620370370369</c:v>
                </c:pt>
                <c:pt idx="182">
                  <c:v>0.33777777777777779</c:v>
                </c:pt>
                <c:pt idx="183">
                  <c:v>0.33778935185185183</c:v>
                </c:pt>
                <c:pt idx="184">
                  <c:v>0.33780092592592598</c:v>
                </c:pt>
                <c:pt idx="185">
                  <c:v>0.33781250000000002</c:v>
                </c:pt>
                <c:pt idx="186">
                  <c:v>0.33782407407407411</c:v>
                </c:pt>
                <c:pt idx="187">
                  <c:v>0.33783564814814815</c:v>
                </c:pt>
                <c:pt idx="188">
                  <c:v>0.33784722222222219</c:v>
                </c:pt>
                <c:pt idx="189">
                  <c:v>0.33785879629629628</c:v>
                </c:pt>
                <c:pt idx="190">
                  <c:v>0.33787037037037032</c:v>
                </c:pt>
                <c:pt idx="191">
                  <c:v>0.33788194444444447</c:v>
                </c:pt>
                <c:pt idx="192">
                  <c:v>0.33789351851851851</c:v>
                </c:pt>
                <c:pt idx="193">
                  <c:v>0.3379050925925926</c:v>
                </c:pt>
                <c:pt idx="194">
                  <c:v>0.33791666666666664</c:v>
                </c:pt>
                <c:pt idx="195">
                  <c:v>0.33792824074074074</c:v>
                </c:pt>
                <c:pt idx="196">
                  <c:v>0.33793981481481478</c:v>
                </c:pt>
                <c:pt idx="197">
                  <c:v>0.33795138888888893</c:v>
                </c:pt>
                <c:pt idx="198">
                  <c:v>0.33796296296296297</c:v>
                </c:pt>
                <c:pt idx="199">
                  <c:v>0.33797453703703706</c:v>
                </c:pt>
                <c:pt idx="200">
                  <c:v>0.3379861111111111</c:v>
                </c:pt>
                <c:pt idx="201">
                  <c:v>0.33835648148148145</c:v>
                </c:pt>
                <c:pt idx="202">
                  <c:v>0.33836805555555555</c:v>
                </c:pt>
                <c:pt idx="203">
                  <c:v>0.33837962962962959</c:v>
                </c:pt>
                <c:pt idx="204">
                  <c:v>0.33839120370370374</c:v>
                </c:pt>
                <c:pt idx="205">
                  <c:v>0.33840277777777777</c:v>
                </c:pt>
                <c:pt idx="206">
                  <c:v>0.33841435185185187</c:v>
                </c:pt>
                <c:pt idx="207">
                  <c:v>0.33842592592592591</c:v>
                </c:pt>
                <c:pt idx="208">
                  <c:v>0.3384375</c:v>
                </c:pt>
                <c:pt idx="209">
                  <c:v>0.33844907407407404</c:v>
                </c:pt>
                <c:pt idx="210">
                  <c:v>0.33846064814814819</c:v>
                </c:pt>
                <c:pt idx="211">
                  <c:v>0.33847222222222223</c:v>
                </c:pt>
                <c:pt idx="212">
                  <c:v>0.33848379629629632</c:v>
                </c:pt>
                <c:pt idx="213">
                  <c:v>0.33849537037037036</c:v>
                </c:pt>
                <c:pt idx="214">
                  <c:v>0.33850694444444446</c:v>
                </c:pt>
                <c:pt idx="215">
                  <c:v>0.33850694444444446</c:v>
                </c:pt>
                <c:pt idx="216">
                  <c:v>0.3385185185185185</c:v>
                </c:pt>
                <c:pt idx="217">
                  <c:v>0.33853009259259265</c:v>
                </c:pt>
                <c:pt idx="218">
                  <c:v>0.33854166666666669</c:v>
                </c:pt>
                <c:pt idx="219">
                  <c:v>0.33855324074074072</c:v>
                </c:pt>
                <c:pt idx="220">
                  <c:v>0.33856481481481482</c:v>
                </c:pt>
                <c:pt idx="221">
                  <c:v>0.33857638888888886</c:v>
                </c:pt>
                <c:pt idx="222">
                  <c:v>0.33858796296296295</c:v>
                </c:pt>
                <c:pt idx="223">
                  <c:v>0.33859953703703699</c:v>
                </c:pt>
                <c:pt idx="224">
                  <c:v>0.33861111111111114</c:v>
                </c:pt>
                <c:pt idx="225">
                  <c:v>0.33862268518518518</c:v>
                </c:pt>
                <c:pt idx="226">
                  <c:v>0.33863425925925927</c:v>
                </c:pt>
                <c:pt idx="227">
                  <c:v>0.33864583333333331</c:v>
                </c:pt>
                <c:pt idx="228">
                  <c:v>0.33865740740740741</c:v>
                </c:pt>
                <c:pt idx="229">
                  <c:v>0.33866898148148145</c:v>
                </c:pt>
                <c:pt idx="230">
                  <c:v>0.3386805555555556</c:v>
                </c:pt>
                <c:pt idx="231">
                  <c:v>0.33869212962962963</c:v>
                </c:pt>
                <c:pt idx="232">
                  <c:v>0.33870370370370373</c:v>
                </c:pt>
                <c:pt idx="233">
                  <c:v>0.33871527777777777</c:v>
                </c:pt>
                <c:pt idx="234">
                  <c:v>0.33872685185185186</c:v>
                </c:pt>
                <c:pt idx="235">
                  <c:v>0.3387384259259259</c:v>
                </c:pt>
                <c:pt idx="236">
                  <c:v>0.33875000000000005</c:v>
                </c:pt>
                <c:pt idx="237">
                  <c:v>0.33876157407407409</c:v>
                </c:pt>
                <c:pt idx="238">
                  <c:v>0.33877314814814818</c:v>
                </c:pt>
                <c:pt idx="239">
                  <c:v>0.33878472222222222</c:v>
                </c:pt>
                <c:pt idx="240">
                  <c:v>0.33879629629629626</c:v>
                </c:pt>
                <c:pt idx="241">
                  <c:v>0.33880787037037036</c:v>
                </c:pt>
                <c:pt idx="242">
                  <c:v>0.3388194444444444</c:v>
                </c:pt>
                <c:pt idx="243">
                  <c:v>0.33883101851851855</c:v>
                </c:pt>
                <c:pt idx="244">
                  <c:v>0.33884259259259258</c:v>
                </c:pt>
                <c:pt idx="245">
                  <c:v>0.33885416666666668</c:v>
                </c:pt>
                <c:pt idx="246">
                  <c:v>0.33886574074074072</c:v>
                </c:pt>
                <c:pt idx="247">
                  <c:v>0.33887731481481481</c:v>
                </c:pt>
                <c:pt idx="248">
                  <c:v>0.33888888888888885</c:v>
                </c:pt>
                <c:pt idx="249">
                  <c:v>0.338900462962963</c:v>
                </c:pt>
                <c:pt idx="250">
                  <c:v>0.33891203703703704</c:v>
                </c:pt>
                <c:pt idx="251">
                  <c:v>0.33892361111111113</c:v>
                </c:pt>
                <c:pt idx="252">
                  <c:v>0.33893518518518517</c:v>
                </c:pt>
                <c:pt idx="253">
                  <c:v>0.33894675925925927</c:v>
                </c:pt>
                <c:pt idx="254">
                  <c:v>0.33895833333333331</c:v>
                </c:pt>
                <c:pt idx="255">
                  <c:v>0.33896990740740746</c:v>
                </c:pt>
                <c:pt idx="256">
                  <c:v>0.33898148148148149</c:v>
                </c:pt>
                <c:pt idx="257">
                  <c:v>0.33899305555555559</c:v>
                </c:pt>
                <c:pt idx="258">
                  <c:v>0.33900462962962963</c:v>
                </c:pt>
                <c:pt idx="259">
                  <c:v>0.33901620370370367</c:v>
                </c:pt>
              </c:numCache>
            </c:numRef>
          </c:xVal>
          <c:yVal>
            <c:numRef>
              <c:f>'Lab 5'!$C$355:$C$614</c:f>
              <c:numCache>
                <c:formatCode>General</c:formatCode>
                <c:ptCount val="260"/>
                <c:pt idx="0">
                  <c:v>19.55</c:v>
                </c:pt>
                <c:pt idx="1">
                  <c:v>19.63</c:v>
                </c:pt>
                <c:pt idx="2">
                  <c:v>19.55</c:v>
                </c:pt>
                <c:pt idx="3">
                  <c:v>19.55</c:v>
                </c:pt>
                <c:pt idx="4">
                  <c:v>19.61</c:v>
                </c:pt>
                <c:pt idx="5">
                  <c:v>19.57</c:v>
                </c:pt>
                <c:pt idx="6">
                  <c:v>19.55</c:v>
                </c:pt>
                <c:pt idx="7">
                  <c:v>19.41</c:v>
                </c:pt>
                <c:pt idx="8">
                  <c:v>19.57</c:v>
                </c:pt>
                <c:pt idx="9">
                  <c:v>19.45</c:v>
                </c:pt>
                <c:pt idx="10">
                  <c:v>19.47</c:v>
                </c:pt>
                <c:pt idx="11">
                  <c:v>19.55</c:v>
                </c:pt>
                <c:pt idx="12">
                  <c:v>19.55</c:v>
                </c:pt>
                <c:pt idx="13">
                  <c:v>19.47</c:v>
                </c:pt>
                <c:pt idx="14">
                  <c:v>19.47</c:v>
                </c:pt>
                <c:pt idx="15">
                  <c:v>19.41</c:v>
                </c:pt>
                <c:pt idx="16">
                  <c:v>19.47</c:v>
                </c:pt>
                <c:pt idx="17">
                  <c:v>19.47</c:v>
                </c:pt>
                <c:pt idx="18">
                  <c:v>19.45</c:v>
                </c:pt>
                <c:pt idx="19">
                  <c:v>19.45</c:v>
                </c:pt>
                <c:pt idx="20">
                  <c:v>19.47</c:v>
                </c:pt>
                <c:pt idx="21">
                  <c:v>19.23</c:v>
                </c:pt>
                <c:pt idx="22">
                  <c:v>19.329999999999998</c:v>
                </c:pt>
                <c:pt idx="23">
                  <c:v>19.39</c:v>
                </c:pt>
                <c:pt idx="24">
                  <c:v>19.510000000000002</c:v>
                </c:pt>
                <c:pt idx="25">
                  <c:v>19.41</c:v>
                </c:pt>
                <c:pt idx="26">
                  <c:v>19.39</c:v>
                </c:pt>
                <c:pt idx="27">
                  <c:v>19.39</c:v>
                </c:pt>
                <c:pt idx="28">
                  <c:v>19.329999999999998</c:v>
                </c:pt>
                <c:pt idx="29">
                  <c:v>19.39</c:v>
                </c:pt>
                <c:pt idx="30">
                  <c:v>19.41</c:v>
                </c:pt>
                <c:pt idx="31">
                  <c:v>19.45</c:v>
                </c:pt>
                <c:pt idx="32">
                  <c:v>19.29</c:v>
                </c:pt>
                <c:pt idx="33">
                  <c:v>19.329999999999998</c:v>
                </c:pt>
                <c:pt idx="34">
                  <c:v>19.350000000000001</c:v>
                </c:pt>
                <c:pt idx="35">
                  <c:v>19.350000000000001</c:v>
                </c:pt>
                <c:pt idx="36">
                  <c:v>19.29</c:v>
                </c:pt>
                <c:pt idx="37">
                  <c:v>19.329999999999998</c:v>
                </c:pt>
                <c:pt idx="38">
                  <c:v>19.39</c:v>
                </c:pt>
                <c:pt idx="39">
                  <c:v>19.329999999999998</c:v>
                </c:pt>
                <c:pt idx="40">
                  <c:v>19.29</c:v>
                </c:pt>
                <c:pt idx="41">
                  <c:v>19.29</c:v>
                </c:pt>
                <c:pt idx="42">
                  <c:v>19.329999999999998</c:v>
                </c:pt>
                <c:pt idx="43">
                  <c:v>19.329999999999998</c:v>
                </c:pt>
                <c:pt idx="44">
                  <c:v>19.329999999999998</c:v>
                </c:pt>
                <c:pt idx="45">
                  <c:v>20.309999999999999</c:v>
                </c:pt>
                <c:pt idx="46">
                  <c:v>20.149999999999999</c:v>
                </c:pt>
                <c:pt idx="47">
                  <c:v>20.27</c:v>
                </c:pt>
                <c:pt idx="48">
                  <c:v>20.11</c:v>
                </c:pt>
                <c:pt idx="49">
                  <c:v>20.010000000000002</c:v>
                </c:pt>
                <c:pt idx="50">
                  <c:v>20.010000000000002</c:v>
                </c:pt>
                <c:pt idx="51">
                  <c:v>20.010000000000002</c:v>
                </c:pt>
                <c:pt idx="52">
                  <c:v>20.149999999999999</c:v>
                </c:pt>
                <c:pt idx="53">
                  <c:v>20.11</c:v>
                </c:pt>
                <c:pt idx="54">
                  <c:v>20.309999999999999</c:v>
                </c:pt>
                <c:pt idx="55">
                  <c:v>20.43</c:v>
                </c:pt>
                <c:pt idx="56">
                  <c:v>20.39</c:v>
                </c:pt>
                <c:pt idx="57">
                  <c:v>20.39</c:v>
                </c:pt>
                <c:pt idx="58">
                  <c:v>20.21</c:v>
                </c:pt>
                <c:pt idx="59">
                  <c:v>20.05</c:v>
                </c:pt>
                <c:pt idx="60">
                  <c:v>20.309999999999999</c:v>
                </c:pt>
                <c:pt idx="61">
                  <c:v>20.21</c:v>
                </c:pt>
                <c:pt idx="62">
                  <c:v>20.309999999999999</c:v>
                </c:pt>
                <c:pt idx="63">
                  <c:v>20.21</c:v>
                </c:pt>
                <c:pt idx="64">
                  <c:v>20.39</c:v>
                </c:pt>
                <c:pt idx="65">
                  <c:v>20.27</c:v>
                </c:pt>
                <c:pt idx="66">
                  <c:v>20.39</c:v>
                </c:pt>
                <c:pt idx="67">
                  <c:v>20.37</c:v>
                </c:pt>
                <c:pt idx="68">
                  <c:v>20.329999999999998</c:v>
                </c:pt>
                <c:pt idx="69">
                  <c:v>20.51</c:v>
                </c:pt>
                <c:pt idx="70">
                  <c:v>20.39</c:v>
                </c:pt>
                <c:pt idx="71">
                  <c:v>20.170000000000002</c:v>
                </c:pt>
                <c:pt idx="72">
                  <c:v>20.23</c:v>
                </c:pt>
                <c:pt idx="73">
                  <c:v>20.21</c:v>
                </c:pt>
                <c:pt idx="74">
                  <c:v>20.09</c:v>
                </c:pt>
                <c:pt idx="75">
                  <c:v>20.170000000000002</c:v>
                </c:pt>
                <c:pt idx="76">
                  <c:v>20.309999999999999</c:v>
                </c:pt>
                <c:pt idx="77">
                  <c:v>20.37</c:v>
                </c:pt>
                <c:pt idx="78">
                  <c:v>20.55</c:v>
                </c:pt>
                <c:pt idx="79">
                  <c:v>20.45</c:v>
                </c:pt>
                <c:pt idx="80">
                  <c:v>20.37</c:v>
                </c:pt>
                <c:pt idx="81">
                  <c:v>20.55</c:v>
                </c:pt>
                <c:pt idx="82">
                  <c:v>20.43</c:v>
                </c:pt>
                <c:pt idx="83">
                  <c:v>20.71</c:v>
                </c:pt>
                <c:pt idx="84">
                  <c:v>20.59</c:v>
                </c:pt>
                <c:pt idx="85">
                  <c:v>20.51</c:v>
                </c:pt>
                <c:pt idx="86">
                  <c:v>20.43</c:v>
                </c:pt>
                <c:pt idx="87">
                  <c:v>20.27</c:v>
                </c:pt>
                <c:pt idx="88">
                  <c:v>20.43</c:v>
                </c:pt>
                <c:pt idx="89">
                  <c:v>20.45</c:v>
                </c:pt>
                <c:pt idx="90">
                  <c:v>20.309999999999999</c:v>
                </c:pt>
                <c:pt idx="91">
                  <c:v>20.170000000000002</c:v>
                </c:pt>
                <c:pt idx="92">
                  <c:v>20.329999999999998</c:v>
                </c:pt>
                <c:pt idx="93">
                  <c:v>20.59</c:v>
                </c:pt>
                <c:pt idx="94">
                  <c:v>20.51</c:v>
                </c:pt>
                <c:pt idx="95">
                  <c:v>20.37</c:v>
                </c:pt>
                <c:pt idx="96">
                  <c:v>20.309999999999999</c:v>
                </c:pt>
                <c:pt idx="97">
                  <c:v>20.43</c:v>
                </c:pt>
                <c:pt idx="98">
                  <c:v>20.45</c:v>
                </c:pt>
                <c:pt idx="99">
                  <c:v>20.39</c:v>
                </c:pt>
                <c:pt idx="100">
                  <c:v>20.43</c:v>
                </c:pt>
                <c:pt idx="101">
                  <c:v>20.37</c:v>
                </c:pt>
                <c:pt idx="102">
                  <c:v>20.43</c:v>
                </c:pt>
                <c:pt idx="103">
                  <c:v>20.010000000000002</c:v>
                </c:pt>
                <c:pt idx="104">
                  <c:v>20.45</c:v>
                </c:pt>
                <c:pt idx="105">
                  <c:v>20.55</c:v>
                </c:pt>
                <c:pt idx="106">
                  <c:v>20.43</c:v>
                </c:pt>
                <c:pt idx="107">
                  <c:v>20.43</c:v>
                </c:pt>
                <c:pt idx="108">
                  <c:v>20.45</c:v>
                </c:pt>
                <c:pt idx="109">
                  <c:v>20.39</c:v>
                </c:pt>
                <c:pt idx="110">
                  <c:v>20.329999999999998</c:v>
                </c:pt>
                <c:pt idx="111">
                  <c:v>20.39</c:v>
                </c:pt>
                <c:pt idx="112">
                  <c:v>22.01</c:v>
                </c:pt>
                <c:pt idx="113">
                  <c:v>21.95</c:v>
                </c:pt>
                <c:pt idx="114">
                  <c:v>21.77</c:v>
                </c:pt>
                <c:pt idx="115">
                  <c:v>21.73</c:v>
                </c:pt>
                <c:pt idx="116">
                  <c:v>21.79</c:v>
                </c:pt>
                <c:pt idx="117">
                  <c:v>21.89</c:v>
                </c:pt>
                <c:pt idx="118">
                  <c:v>21.73</c:v>
                </c:pt>
                <c:pt idx="119">
                  <c:v>21.73</c:v>
                </c:pt>
                <c:pt idx="120">
                  <c:v>21.63</c:v>
                </c:pt>
                <c:pt idx="121">
                  <c:v>21.67</c:v>
                </c:pt>
                <c:pt idx="122">
                  <c:v>21.67</c:v>
                </c:pt>
                <c:pt idx="123">
                  <c:v>21.79</c:v>
                </c:pt>
                <c:pt idx="124">
                  <c:v>21.85</c:v>
                </c:pt>
                <c:pt idx="125">
                  <c:v>21.97</c:v>
                </c:pt>
                <c:pt idx="126">
                  <c:v>22.05</c:v>
                </c:pt>
                <c:pt idx="127">
                  <c:v>22.11</c:v>
                </c:pt>
                <c:pt idx="128">
                  <c:v>22.17</c:v>
                </c:pt>
                <c:pt idx="129">
                  <c:v>22.05</c:v>
                </c:pt>
                <c:pt idx="130">
                  <c:v>22.13</c:v>
                </c:pt>
                <c:pt idx="131">
                  <c:v>22.05</c:v>
                </c:pt>
                <c:pt idx="132">
                  <c:v>21.83</c:v>
                </c:pt>
                <c:pt idx="133">
                  <c:v>21.97</c:v>
                </c:pt>
                <c:pt idx="134">
                  <c:v>22.07</c:v>
                </c:pt>
                <c:pt idx="135">
                  <c:v>22.13</c:v>
                </c:pt>
                <c:pt idx="136">
                  <c:v>21.85</c:v>
                </c:pt>
                <c:pt idx="137">
                  <c:v>21.63</c:v>
                </c:pt>
                <c:pt idx="138">
                  <c:v>21.51</c:v>
                </c:pt>
                <c:pt idx="139">
                  <c:v>21.57</c:v>
                </c:pt>
                <c:pt idx="140">
                  <c:v>21.73</c:v>
                </c:pt>
                <c:pt idx="141">
                  <c:v>21.83</c:v>
                </c:pt>
                <c:pt idx="142">
                  <c:v>21.67</c:v>
                </c:pt>
                <c:pt idx="143">
                  <c:v>21.73</c:v>
                </c:pt>
                <c:pt idx="144">
                  <c:v>21.57</c:v>
                </c:pt>
                <c:pt idx="145">
                  <c:v>21.63</c:v>
                </c:pt>
                <c:pt idx="146">
                  <c:v>21.57</c:v>
                </c:pt>
                <c:pt idx="147">
                  <c:v>21.71</c:v>
                </c:pt>
                <c:pt idx="148">
                  <c:v>21.79</c:v>
                </c:pt>
                <c:pt idx="149">
                  <c:v>21.45</c:v>
                </c:pt>
                <c:pt idx="150">
                  <c:v>21.67</c:v>
                </c:pt>
                <c:pt idx="151">
                  <c:v>21.45</c:v>
                </c:pt>
                <c:pt idx="152">
                  <c:v>21.67</c:v>
                </c:pt>
                <c:pt idx="153">
                  <c:v>21.67</c:v>
                </c:pt>
                <c:pt idx="154">
                  <c:v>21.37</c:v>
                </c:pt>
                <c:pt idx="155">
                  <c:v>21.43</c:v>
                </c:pt>
                <c:pt idx="156">
                  <c:v>21.57</c:v>
                </c:pt>
                <c:pt idx="157">
                  <c:v>21.71</c:v>
                </c:pt>
                <c:pt idx="158">
                  <c:v>21.83</c:v>
                </c:pt>
                <c:pt idx="159">
                  <c:v>21.77</c:v>
                </c:pt>
                <c:pt idx="160">
                  <c:v>21.77</c:v>
                </c:pt>
                <c:pt idx="161">
                  <c:v>21.45</c:v>
                </c:pt>
                <c:pt idx="162">
                  <c:v>21.67</c:v>
                </c:pt>
                <c:pt idx="163">
                  <c:v>21.29</c:v>
                </c:pt>
                <c:pt idx="164">
                  <c:v>21.27</c:v>
                </c:pt>
                <c:pt idx="165">
                  <c:v>21.73</c:v>
                </c:pt>
                <c:pt idx="166">
                  <c:v>21.73</c:v>
                </c:pt>
                <c:pt idx="167">
                  <c:v>21.63</c:v>
                </c:pt>
                <c:pt idx="168">
                  <c:v>21.61</c:v>
                </c:pt>
                <c:pt idx="169">
                  <c:v>21.57</c:v>
                </c:pt>
                <c:pt idx="170">
                  <c:v>21.67</c:v>
                </c:pt>
                <c:pt idx="171">
                  <c:v>21.57</c:v>
                </c:pt>
                <c:pt idx="172">
                  <c:v>21.83</c:v>
                </c:pt>
                <c:pt idx="173">
                  <c:v>21.71</c:v>
                </c:pt>
                <c:pt idx="174">
                  <c:v>21.83</c:v>
                </c:pt>
                <c:pt idx="175">
                  <c:v>21.63</c:v>
                </c:pt>
                <c:pt idx="176">
                  <c:v>21.71</c:v>
                </c:pt>
                <c:pt idx="177">
                  <c:v>21.71</c:v>
                </c:pt>
                <c:pt idx="178">
                  <c:v>21.71</c:v>
                </c:pt>
                <c:pt idx="179">
                  <c:v>21.73</c:v>
                </c:pt>
                <c:pt idx="180">
                  <c:v>21.57</c:v>
                </c:pt>
                <c:pt idx="181">
                  <c:v>21.67</c:v>
                </c:pt>
                <c:pt idx="182">
                  <c:v>21.79</c:v>
                </c:pt>
                <c:pt idx="183">
                  <c:v>21.39</c:v>
                </c:pt>
                <c:pt idx="184">
                  <c:v>21.33</c:v>
                </c:pt>
                <c:pt idx="185">
                  <c:v>21.77</c:v>
                </c:pt>
                <c:pt idx="186">
                  <c:v>21.77</c:v>
                </c:pt>
                <c:pt idx="187">
                  <c:v>21.73</c:v>
                </c:pt>
                <c:pt idx="188">
                  <c:v>21.77</c:v>
                </c:pt>
                <c:pt idx="189">
                  <c:v>21.77</c:v>
                </c:pt>
                <c:pt idx="190">
                  <c:v>21.73</c:v>
                </c:pt>
                <c:pt idx="191">
                  <c:v>21.79</c:v>
                </c:pt>
                <c:pt idx="192">
                  <c:v>21.83</c:v>
                </c:pt>
                <c:pt idx="193">
                  <c:v>22.07</c:v>
                </c:pt>
                <c:pt idx="194">
                  <c:v>21.95</c:v>
                </c:pt>
                <c:pt idx="195">
                  <c:v>21.73</c:v>
                </c:pt>
                <c:pt idx="196">
                  <c:v>21.71</c:v>
                </c:pt>
                <c:pt idx="197">
                  <c:v>21.91</c:v>
                </c:pt>
                <c:pt idx="198">
                  <c:v>22.05</c:v>
                </c:pt>
                <c:pt idx="199">
                  <c:v>22.19</c:v>
                </c:pt>
                <c:pt idx="200">
                  <c:v>22.17</c:v>
                </c:pt>
                <c:pt idx="201">
                  <c:v>20.73</c:v>
                </c:pt>
                <c:pt idx="202">
                  <c:v>21.17</c:v>
                </c:pt>
                <c:pt idx="203">
                  <c:v>20.95</c:v>
                </c:pt>
                <c:pt idx="204">
                  <c:v>21.33</c:v>
                </c:pt>
                <c:pt idx="205">
                  <c:v>21.61</c:v>
                </c:pt>
                <c:pt idx="206">
                  <c:v>21.55</c:v>
                </c:pt>
                <c:pt idx="207">
                  <c:v>21.51</c:v>
                </c:pt>
                <c:pt idx="208">
                  <c:v>21.51</c:v>
                </c:pt>
                <c:pt idx="209">
                  <c:v>21.63</c:v>
                </c:pt>
                <c:pt idx="210">
                  <c:v>21.71</c:v>
                </c:pt>
                <c:pt idx="211">
                  <c:v>21.57</c:v>
                </c:pt>
                <c:pt idx="212">
                  <c:v>21.17</c:v>
                </c:pt>
                <c:pt idx="213">
                  <c:v>21.43</c:v>
                </c:pt>
                <c:pt idx="214">
                  <c:v>21.61</c:v>
                </c:pt>
                <c:pt idx="215">
                  <c:v>21.77</c:v>
                </c:pt>
                <c:pt idx="216">
                  <c:v>21.79</c:v>
                </c:pt>
                <c:pt idx="217">
                  <c:v>21.85</c:v>
                </c:pt>
                <c:pt idx="218">
                  <c:v>21.89</c:v>
                </c:pt>
                <c:pt idx="219">
                  <c:v>21.83</c:v>
                </c:pt>
                <c:pt idx="220">
                  <c:v>21.79</c:v>
                </c:pt>
                <c:pt idx="221">
                  <c:v>21.55</c:v>
                </c:pt>
                <c:pt idx="222">
                  <c:v>21.55</c:v>
                </c:pt>
                <c:pt idx="223">
                  <c:v>21.63</c:v>
                </c:pt>
                <c:pt idx="224">
                  <c:v>21.83</c:v>
                </c:pt>
                <c:pt idx="225">
                  <c:v>21.85</c:v>
                </c:pt>
                <c:pt idx="226">
                  <c:v>21.79</c:v>
                </c:pt>
                <c:pt idx="227">
                  <c:v>21.51</c:v>
                </c:pt>
                <c:pt idx="228">
                  <c:v>21.57</c:v>
                </c:pt>
                <c:pt idx="229">
                  <c:v>21.91</c:v>
                </c:pt>
                <c:pt idx="230">
                  <c:v>21.89</c:v>
                </c:pt>
                <c:pt idx="231">
                  <c:v>21.89</c:v>
                </c:pt>
                <c:pt idx="232">
                  <c:v>21.89</c:v>
                </c:pt>
                <c:pt idx="233">
                  <c:v>21.91</c:v>
                </c:pt>
                <c:pt idx="234">
                  <c:v>22.07</c:v>
                </c:pt>
                <c:pt idx="235">
                  <c:v>21.91</c:v>
                </c:pt>
                <c:pt idx="236">
                  <c:v>21.95</c:v>
                </c:pt>
                <c:pt idx="237">
                  <c:v>22.01</c:v>
                </c:pt>
                <c:pt idx="238">
                  <c:v>21.89</c:v>
                </c:pt>
                <c:pt idx="239">
                  <c:v>21.67</c:v>
                </c:pt>
                <c:pt idx="240">
                  <c:v>21.51</c:v>
                </c:pt>
                <c:pt idx="241">
                  <c:v>21.51</c:v>
                </c:pt>
                <c:pt idx="242">
                  <c:v>21.67</c:v>
                </c:pt>
                <c:pt idx="243">
                  <c:v>21.89</c:v>
                </c:pt>
                <c:pt idx="244">
                  <c:v>21.83</c:v>
                </c:pt>
                <c:pt idx="245">
                  <c:v>21.79</c:v>
                </c:pt>
                <c:pt idx="246">
                  <c:v>21.85</c:v>
                </c:pt>
                <c:pt idx="247">
                  <c:v>21.51</c:v>
                </c:pt>
                <c:pt idx="248">
                  <c:v>21.27</c:v>
                </c:pt>
                <c:pt idx="249">
                  <c:v>21.57</c:v>
                </c:pt>
                <c:pt idx="250">
                  <c:v>21.83</c:v>
                </c:pt>
                <c:pt idx="251">
                  <c:v>21.89</c:v>
                </c:pt>
                <c:pt idx="252">
                  <c:v>22.05</c:v>
                </c:pt>
                <c:pt idx="253">
                  <c:v>22.13</c:v>
                </c:pt>
                <c:pt idx="254">
                  <c:v>22.11</c:v>
                </c:pt>
                <c:pt idx="255">
                  <c:v>22.17</c:v>
                </c:pt>
                <c:pt idx="256">
                  <c:v>22.17</c:v>
                </c:pt>
                <c:pt idx="257">
                  <c:v>22.07</c:v>
                </c:pt>
                <c:pt idx="258">
                  <c:v>22.23</c:v>
                </c:pt>
                <c:pt idx="259">
                  <c:v>22.69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'Lab 5'!$D$1</c:f>
              <c:strCache>
                <c:ptCount val="1"/>
                <c:pt idx="0">
                  <c:v>ThermistorTempAir_C</c:v>
                </c:pt>
              </c:strCache>
            </c:strRef>
          </c:tx>
          <c:spPr>
            <a:ln w="22225" cap="rnd">
              <a:solidFill>
                <a:srgbClr val="00B050"/>
              </a:solidFill>
              <a:round/>
            </a:ln>
            <a:effectLst/>
          </c:spPr>
          <c:marker>
            <c:symbol val="square"/>
            <c:size val="6"/>
            <c:spPr>
              <a:noFill/>
              <a:ln w="9525">
                <a:solidFill>
                  <a:srgbClr val="00B050"/>
                </a:solidFill>
                <a:round/>
              </a:ln>
              <a:effectLst/>
            </c:spPr>
          </c:marker>
          <c:xVal>
            <c:numRef>
              <c:f>'Lab 5'!$B$355:$B$614</c:f>
              <c:numCache>
                <c:formatCode>h:mm:ss</c:formatCode>
                <c:ptCount val="260"/>
                <c:pt idx="0">
                  <c:v>0.33423611111111112</c:v>
                </c:pt>
                <c:pt idx="1">
                  <c:v>0.33424768518518522</c:v>
                </c:pt>
                <c:pt idx="2">
                  <c:v>0.33425925925925926</c:v>
                </c:pt>
                <c:pt idx="3">
                  <c:v>0.33427083333333335</c:v>
                </c:pt>
                <c:pt idx="4">
                  <c:v>0.33428240740740739</c:v>
                </c:pt>
                <c:pt idx="5">
                  <c:v>0.33429398148148143</c:v>
                </c:pt>
                <c:pt idx="6">
                  <c:v>0.33430555555555558</c:v>
                </c:pt>
                <c:pt idx="7">
                  <c:v>0.33431712962962962</c:v>
                </c:pt>
                <c:pt idx="8">
                  <c:v>0.33432870370370371</c:v>
                </c:pt>
                <c:pt idx="9">
                  <c:v>0.33434027777777775</c:v>
                </c:pt>
                <c:pt idx="10">
                  <c:v>0.33435185185185184</c:v>
                </c:pt>
                <c:pt idx="11">
                  <c:v>0.33436342592592588</c:v>
                </c:pt>
                <c:pt idx="12">
                  <c:v>0.33437500000000003</c:v>
                </c:pt>
                <c:pt idx="13">
                  <c:v>0.33438657407407407</c:v>
                </c:pt>
                <c:pt idx="14">
                  <c:v>0.33439814814814817</c:v>
                </c:pt>
                <c:pt idx="15">
                  <c:v>0.33440972222222221</c:v>
                </c:pt>
                <c:pt idx="16">
                  <c:v>0.3344212962962963</c:v>
                </c:pt>
                <c:pt idx="17">
                  <c:v>0.33443287037037034</c:v>
                </c:pt>
                <c:pt idx="18">
                  <c:v>0.33444444444444449</c:v>
                </c:pt>
                <c:pt idx="19">
                  <c:v>0.33445601851851853</c:v>
                </c:pt>
                <c:pt idx="20">
                  <c:v>0.33446759259259262</c:v>
                </c:pt>
                <c:pt idx="21">
                  <c:v>0.33447916666666666</c:v>
                </c:pt>
                <c:pt idx="22">
                  <c:v>0.33449074074074076</c:v>
                </c:pt>
                <c:pt idx="23">
                  <c:v>0.33450231481481479</c:v>
                </c:pt>
                <c:pt idx="24">
                  <c:v>0.33451388888888894</c:v>
                </c:pt>
                <c:pt idx="25">
                  <c:v>0.33452546296296298</c:v>
                </c:pt>
                <c:pt idx="26">
                  <c:v>0.33453703703703702</c:v>
                </c:pt>
                <c:pt idx="27">
                  <c:v>0.33454861111111112</c:v>
                </c:pt>
                <c:pt idx="28">
                  <c:v>0.33456018518518515</c:v>
                </c:pt>
                <c:pt idx="29">
                  <c:v>0.33457175925925925</c:v>
                </c:pt>
                <c:pt idx="30">
                  <c:v>0.33458333333333329</c:v>
                </c:pt>
                <c:pt idx="31">
                  <c:v>0.33459490740740744</c:v>
                </c:pt>
                <c:pt idx="32">
                  <c:v>0.33460648148148148</c:v>
                </c:pt>
                <c:pt idx="33">
                  <c:v>0.33461805555555557</c:v>
                </c:pt>
                <c:pt idx="34">
                  <c:v>0.33461805555555557</c:v>
                </c:pt>
                <c:pt idx="35">
                  <c:v>0.33462962962962961</c:v>
                </c:pt>
                <c:pt idx="36">
                  <c:v>0.3346412037037037</c:v>
                </c:pt>
                <c:pt idx="37">
                  <c:v>0.33465277777777774</c:v>
                </c:pt>
                <c:pt idx="38">
                  <c:v>0.33466435185185189</c:v>
                </c:pt>
                <c:pt idx="39">
                  <c:v>0.33467592592592593</c:v>
                </c:pt>
                <c:pt idx="40">
                  <c:v>0.33468750000000003</c:v>
                </c:pt>
                <c:pt idx="41">
                  <c:v>0.33469907407407407</c:v>
                </c:pt>
                <c:pt idx="42">
                  <c:v>0.33471064814814816</c:v>
                </c:pt>
                <c:pt idx="43">
                  <c:v>0.3347222222222222</c:v>
                </c:pt>
                <c:pt idx="44">
                  <c:v>0.33473379629629635</c:v>
                </c:pt>
                <c:pt idx="45">
                  <c:v>0.33523148148148146</c:v>
                </c:pt>
                <c:pt idx="46">
                  <c:v>0.3352430555555555</c:v>
                </c:pt>
                <c:pt idx="47">
                  <c:v>0.33525462962962965</c:v>
                </c:pt>
                <c:pt idx="48">
                  <c:v>0.33526620370370369</c:v>
                </c:pt>
                <c:pt idx="49">
                  <c:v>0.33527777777777779</c:v>
                </c:pt>
                <c:pt idx="50">
                  <c:v>0.33528935185185182</c:v>
                </c:pt>
                <c:pt idx="51">
                  <c:v>0.33530092592592592</c:v>
                </c:pt>
                <c:pt idx="52">
                  <c:v>0.33531249999999996</c:v>
                </c:pt>
                <c:pt idx="53">
                  <c:v>0.33532407407407411</c:v>
                </c:pt>
                <c:pt idx="54">
                  <c:v>0.33533564814814815</c:v>
                </c:pt>
                <c:pt idx="55">
                  <c:v>0.33534722222222224</c:v>
                </c:pt>
                <c:pt idx="56">
                  <c:v>0.33535879629629628</c:v>
                </c:pt>
                <c:pt idx="57">
                  <c:v>0.33535879629629628</c:v>
                </c:pt>
                <c:pt idx="58">
                  <c:v>0.33537037037037037</c:v>
                </c:pt>
                <c:pt idx="59">
                  <c:v>0.33538194444444441</c:v>
                </c:pt>
                <c:pt idx="60">
                  <c:v>0.33539351851851856</c:v>
                </c:pt>
                <c:pt idx="61">
                  <c:v>0.3354050925925926</c:v>
                </c:pt>
                <c:pt idx="62">
                  <c:v>0.3354166666666667</c:v>
                </c:pt>
                <c:pt idx="63">
                  <c:v>0.33542824074074074</c:v>
                </c:pt>
                <c:pt idx="64">
                  <c:v>0.33543981481481483</c:v>
                </c:pt>
                <c:pt idx="65">
                  <c:v>0.33545138888888887</c:v>
                </c:pt>
                <c:pt idx="66">
                  <c:v>0.33546296296296302</c:v>
                </c:pt>
                <c:pt idx="67">
                  <c:v>0.33547453703703706</c:v>
                </c:pt>
                <c:pt idx="68">
                  <c:v>0.3354861111111111</c:v>
                </c:pt>
                <c:pt idx="69">
                  <c:v>0.33549768518518519</c:v>
                </c:pt>
                <c:pt idx="70">
                  <c:v>0.33550925925925923</c:v>
                </c:pt>
                <c:pt idx="71">
                  <c:v>0.33552083333333332</c:v>
                </c:pt>
                <c:pt idx="72">
                  <c:v>0.33553240740740736</c:v>
                </c:pt>
                <c:pt idx="73">
                  <c:v>0.33554398148148151</c:v>
                </c:pt>
                <c:pt idx="74">
                  <c:v>0.33555555555555555</c:v>
                </c:pt>
                <c:pt idx="75">
                  <c:v>0.33556712962962965</c:v>
                </c:pt>
                <c:pt idx="76">
                  <c:v>0.33557870370370368</c:v>
                </c:pt>
                <c:pt idx="77">
                  <c:v>0.33590277777777783</c:v>
                </c:pt>
                <c:pt idx="78">
                  <c:v>0.33591435185185187</c:v>
                </c:pt>
                <c:pt idx="79">
                  <c:v>0.33592592592592596</c:v>
                </c:pt>
                <c:pt idx="80">
                  <c:v>0.3359375</c:v>
                </c:pt>
                <c:pt idx="81">
                  <c:v>0.33594907407407404</c:v>
                </c:pt>
                <c:pt idx="82">
                  <c:v>0.33596064814814813</c:v>
                </c:pt>
                <c:pt idx="83">
                  <c:v>0.33597222222222217</c:v>
                </c:pt>
                <c:pt idx="84">
                  <c:v>0.33598379629629632</c:v>
                </c:pt>
                <c:pt idx="85">
                  <c:v>0.33599537037037036</c:v>
                </c:pt>
                <c:pt idx="86">
                  <c:v>0.33600694444444446</c:v>
                </c:pt>
                <c:pt idx="87">
                  <c:v>0.33601851851851849</c:v>
                </c:pt>
                <c:pt idx="88">
                  <c:v>0.33603009259259259</c:v>
                </c:pt>
                <c:pt idx="89">
                  <c:v>0.33604166666666663</c:v>
                </c:pt>
                <c:pt idx="90">
                  <c:v>0.33605324074074078</c:v>
                </c:pt>
                <c:pt idx="91">
                  <c:v>0.33606481481481482</c:v>
                </c:pt>
                <c:pt idx="92">
                  <c:v>0.33607638888888891</c:v>
                </c:pt>
                <c:pt idx="93">
                  <c:v>0.33608796296296295</c:v>
                </c:pt>
                <c:pt idx="94">
                  <c:v>0.33609953703703704</c:v>
                </c:pt>
                <c:pt idx="95">
                  <c:v>0.33611111111111108</c:v>
                </c:pt>
                <c:pt idx="96">
                  <c:v>0.33612268518518523</c:v>
                </c:pt>
                <c:pt idx="97">
                  <c:v>0.33613425925925927</c:v>
                </c:pt>
                <c:pt idx="98">
                  <c:v>0.33614583333333337</c:v>
                </c:pt>
                <c:pt idx="99">
                  <c:v>0.3361574074074074</c:v>
                </c:pt>
                <c:pt idx="100">
                  <c:v>0.3361689814814815</c:v>
                </c:pt>
                <c:pt idx="101">
                  <c:v>0.33618055555555554</c:v>
                </c:pt>
                <c:pt idx="102">
                  <c:v>0.33619212962962958</c:v>
                </c:pt>
                <c:pt idx="103">
                  <c:v>0.33620370370370373</c:v>
                </c:pt>
                <c:pt idx="104">
                  <c:v>0.33621527777777777</c:v>
                </c:pt>
                <c:pt idx="105">
                  <c:v>0.33622685185185186</c:v>
                </c:pt>
                <c:pt idx="106">
                  <c:v>0.3362384259259259</c:v>
                </c:pt>
                <c:pt idx="107">
                  <c:v>0.33624999999999999</c:v>
                </c:pt>
                <c:pt idx="108">
                  <c:v>0.33626157407407403</c:v>
                </c:pt>
                <c:pt idx="109">
                  <c:v>0.33627314814814818</c:v>
                </c:pt>
                <c:pt idx="110">
                  <c:v>0.33627314814814818</c:v>
                </c:pt>
                <c:pt idx="111">
                  <c:v>0.33628472222222222</c:v>
                </c:pt>
                <c:pt idx="112">
                  <c:v>0.33659722222222221</c:v>
                </c:pt>
                <c:pt idx="113">
                  <c:v>0.33660879629629631</c:v>
                </c:pt>
                <c:pt idx="114">
                  <c:v>0.33662037037037035</c:v>
                </c:pt>
                <c:pt idx="115">
                  <c:v>0.3366319444444445</c:v>
                </c:pt>
                <c:pt idx="116">
                  <c:v>0.33664351851851854</c:v>
                </c:pt>
                <c:pt idx="117">
                  <c:v>0.33665509259259258</c:v>
                </c:pt>
                <c:pt idx="118">
                  <c:v>0.33666666666666667</c:v>
                </c:pt>
                <c:pt idx="119">
                  <c:v>0.33667824074074071</c:v>
                </c:pt>
                <c:pt idx="120">
                  <c:v>0.3366898148148148</c:v>
                </c:pt>
                <c:pt idx="121">
                  <c:v>0.33670138888888884</c:v>
                </c:pt>
                <c:pt idx="122">
                  <c:v>0.33671296296296299</c:v>
                </c:pt>
                <c:pt idx="123">
                  <c:v>0.33672453703703703</c:v>
                </c:pt>
                <c:pt idx="124">
                  <c:v>0.33673611111111112</c:v>
                </c:pt>
                <c:pt idx="125">
                  <c:v>0.33674768518518516</c:v>
                </c:pt>
                <c:pt idx="126">
                  <c:v>0.33675925925925926</c:v>
                </c:pt>
                <c:pt idx="127">
                  <c:v>0.3367708333333333</c:v>
                </c:pt>
                <c:pt idx="128">
                  <c:v>0.33678240740740745</c:v>
                </c:pt>
                <c:pt idx="129">
                  <c:v>0.33679398148148149</c:v>
                </c:pt>
                <c:pt idx="130">
                  <c:v>0.33680555555555558</c:v>
                </c:pt>
                <c:pt idx="131">
                  <c:v>0.33681712962962962</c:v>
                </c:pt>
                <c:pt idx="132">
                  <c:v>0.33682870370370371</c:v>
                </c:pt>
                <c:pt idx="133">
                  <c:v>0.33684027777777775</c:v>
                </c:pt>
                <c:pt idx="134">
                  <c:v>0.33684027777777775</c:v>
                </c:pt>
                <c:pt idx="135">
                  <c:v>0.3368518518518519</c:v>
                </c:pt>
                <c:pt idx="136">
                  <c:v>0.33686342592592594</c:v>
                </c:pt>
                <c:pt idx="137">
                  <c:v>0.33687500000000004</c:v>
                </c:pt>
                <c:pt idx="138">
                  <c:v>0.33688657407407407</c:v>
                </c:pt>
                <c:pt idx="139">
                  <c:v>0.33689814814814811</c:v>
                </c:pt>
                <c:pt idx="140">
                  <c:v>0.33690972222222221</c:v>
                </c:pt>
                <c:pt idx="141">
                  <c:v>0.33692129629629625</c:v>
                </c:pt>
                <c:pt idx="142">
                  <c:v>0.3369328703703704</c:v>
                </c:pt>
                <c:pt idx="143">
                  <c:v>0.33694444444444444</c:v>
                </c:pt>
                <c:pt idx="144">
                  <c:v>0.33695601851851853</c:v>
                </c:pt>
                <c:pt idx="145">
                  <c:v>0.33696759259259257</c:v>
                </c:pt>
                <c:pt idx="146">
                  <c:v>0.33697916666666666</c:v>
                </c:pt>
                <c:pt idx="147">
                  <c:v>0.3369907407407407</c:v>
                </c:pt>
                <c:pt idx="148">
                  <c:v>0.33739583333333334</c:v>
                </c:pt>
                <c:pt idx="149">
                  <c:v>0.33740740740740738</c:v>
                </c:pt>
                <c:pt idx="150">
                  <c:v>0.33741898148148147</c:v>
                </c:pt>
                <c:pt idx="151">
                  <c:v>0.33743055555555551</c:v>
                </c:pt>
                <c:pt idx="152">
                  <c:v>0.33744212962962966</c:v>
                </c:pt>
                <c:pt idx="153">
                  <c:v>0.3374537037037037</c:v>
                </c:pt>
                <c:pt idx="154">
                  <c:v>0.33746527777777779</c:v>
                </c:pt>
                <c:pt idx="155">
                  <c:v>0.33747685185185183</c:v>
                </c:pt>
                <c:pt idx="156">
                  <c:v>0.33748842592592593</c:v>
                </c:pt>
                <c:pt idx="157">
                  <c:v>0.33749999999999997</c:v>
                </c:pt>
                <c:pt idx="158">
                  <c:v>0.33751157407407412</c:v>
                </c:pt>
                <c:pt idx="159">
                  <c:v>0.33752314814814816</c:v>
                </c:pt>
                <c:pt idx="160">
                  <c:v>0.33753472222222225</c:v>
                </c:pt>
                <c:pt idx="161">
                  <c:v>0.33754629629629629</c:v>
                </c:pt>
                <c:pt idx="162">
                  <c:v>0.33755787037037038</c:v>
                </c:pt>
                <c:pt idx="163">
                  <c:v>0.33756944444444442</c:v>
                </c:pt>
                <c:pt idx="164">
                  <c:v>0.33758101851851857</c:v>
                </c:pt>
                <c:pt idx="165">
                  <c:v>0.33759259259259261</c:v>
                </c:pt>
                <c:pt idx="166">
                  <c:v>0.33760416666666665</c:v>
                </c:pt>
                <c:pt idx="167">
                  <c:v>0.33761574074074074</c:v>
                </c:pt>
                <c:pt idx="168">
                  <c:v>0.33762731481481478</c:v>
                </c:pt>
                <c:pt idx="169">
                  <c:v>0.33763888888888888</c:v>
                </c:pt>
                <c:pt idx="170">
                  <c:v>0.33765046296296292</c:v>
                </c:pt>
                <c:pt idx="171">
                  <c:v>0.33766203703703707</c:v>
                </c:pt>
                <c:pt idx="172">
                  <c:v>0.3376736111111111</c:v>
                </c:pt>
                <c:pt idx="173">
                  <c:v>0.3376851851851852</c:v>
                </c:pt>
                <c:pt idx="174">
                  <c:v>0.33769675925925924</c:v>
                </c:pt>
                <c:pt idx="175">
                  <c:v>0.33770833333333333</c:v>
                </c:pt>
                <c:pt idx="176">
                  <c:v>0.33771990740740737</c:v>
                </c:pt>
                <c:pt idx="177">
                  <c:v>0.33773148148148152</c:v>
                </c:pt>
                <c:pt idx="178">
                  <c:v>0.33774305555555556</c:v>
                </c:pt>
                <c:pt idx="179">
                  <c:v>0.33775462962962965</c:v>
                </c:pt>
                <c:pt idx="180">
                  <c:v>0.33775462962962965</c:v>
                </c:pt>
                <c:pt idx="181">
                  <c:v>0.33776620370370369</c:v>
                </c:pt>
                <c:pt idx="182">
                  <c:v>0.33777777777777779</c:v>
                </c:pt>
                <c:pt idx="183">
                  <c:v>0.33778935185185183</c:v>
                </c:pt>
                <c:pt idx="184">
                  <c:v>0.33780092592592598</c:v>
                </c:pt>
                <c:pt idx="185">
                  <c:v>0.33781250000000002</c:v>
                </c:pt>
                <c:pt idx="186">
                  <c:v>0.33782407407407411</c:v>
                </c:pt>
                <c:pt idx="187">
                  <c:v>0.33783564814814815</c:v>
                </c:pt>
                <c:pt idx="188">
                  <c:v>0.33784722222222219</c:v>
                </c:pt>
                <c:pt idx="189">
                  <c:v>0.33785879629629628</c:v>
                </c:pt>
                <c:pt idx="190">
                  <c:v>0.33787037037037032</c:v>
                </c:pt>
                <c:pt idx="191">
                  <c:v>0.33788194444444447</c:v>
                </c:pt>
                <c:pt idx="192">
                  <c:v>0.33789351851851851</c:v>
                </c:pt>
                <c:pt idx="193">
                  <c:v>0.3379050925925926</c:v>
                </c:pt>
                <c:pt idx="194">
                  <c:v>0.33791666666666664</c:v>
                </c:pt>
                <c:pt idx="195">
                  <c:v>0.33792824074074074</c:v>
                </c:pt>
                <c:pt idx="196">
                  <c:v>0.33793981481481478</c:v>
                </c:pt>
                <c:pt idx="197">
                  <c:v>0.33795138888888893</c:v>
                </c:pt>
                <c:pt idx="198">
                  <c:v>0.33796296296296297</c:v>
                </c:pt>
                <c:pt idx="199">
                  <c:v>0.33797453703703706</c:v>
                </c:pt>
                <c:pt idx="200">
                  <c:v>0.3379861111111111</c:v>
                </c:pt>
                <c:pt idx="201">
                  <c:v>0.33835648148148145</c:v>
                </c:pt>
                <c:pt idx="202">
                  <c:v>0.33836805555555555</c:v>
                </c:pt>
                <c:pt idx="203">
                  <c:v>0.33837962962962959</c:v>
                </c:pt>
                <c:pt idx="204">
                  <c:v>0.33839120370370374</c:v>
                </c:pt>
                <c:pt idx="205">
                  <c:v>0.33840277777777777</c:v>
                </c:pt>
                <c:pt idx="206">
                  <c:v>0.33841435185185187</c:v>
                </c:pt>
                <c:pt idx="207">
                  <c:v>0.33842592592592591</c:v>
                </c:pt>
                <c:pt idx="208">
                  <c:v>0.3384375</c:v>
                </c:pt>
                <c:pt idx="209">
                  <c:v>0.33844907407407404</c:v>
                </c:pt>
                <c:pt idx="210">
                  <c:v>0.33846064814814819</c:v>
                </c:pt>
                <c:pt idx="211">
                  <c:v>0.33847222222222223</c:v>
                </c:pt>
                <c:pt idx="212">
                  <c:v>0.33848379629629632</c:v>
                </c:pt>
                <c:pt idx="213">
                  <c:v>0.33849537037037036</c:v>
                </c:pt>
                <c:pt idx="214">
                  <c:v>0.33850694444444446</c:v>
                </c:pt>
                <c:pt idx="215">
                  <c:v>0.33850694444444446</c:v>
                </c:pt>
                <c:pt idx="216">
                  <c:v>0.3385185185185185</c:v>
                </c:pt>
                <c:pt idx="217">
                  <c:v>0.33853009259259265</c:v>
                </c:pt>
                <c:pt idx="218">
                  <c:v>0.33854166666666669</c:v>
                </c:pt>
                <c:pt idx="219">
                  <c:v>0.33855324074074072</c:v>
                </c:pt>
                <c:pt idx="220">
                  <c:v>0.33856481481481482</c:v>
                </c:pt>
                <c:pt idx="221">
                  <c:v>0.33857638888888886</c:v>
                </c:pt>
                <c:pt idx="222">
                  <c:v>0.33858796296296295</c:v>
                </c:pt>
                <c:pt idx="223">
                  <c:v>0.33859953703703699</c:v>
                </c:pt>
                <c:pt idx="224">
                  <c:v>0.33861111111111114</c:v>
                </c:pt>
                <c:pt idx="225">
                  <c:v>0.33862268518518518</c:v>
                </c:pt>
                <c:pt idx="226">
                  <c:v>0.33863425925925927</c:v>
                </c:pt>
                <c:pt idx="227">
                  <c:v>0.33864583333333331</c:v>
                </c:pt>
                <c:pt idx="228">
                  <c:v>0.33865740740740741</c:v>
                </c:pt>
                <c:pt idx="229">
                  <c:v>0.33866898148148145</c:v>
                </c:pt>
                <c:pt idx="230">
                  <c:v>0.3386805555555556</c:v>
                </c:pt>
                <c:pt idx="231">
                  <c:v>0.33869212962962963</c:v>
                </c:pt>
                <c:pt idx="232">
                  <c:v>0.33870370370370373</c:v>
                </c:pt>
                <c:pt idx="233">
                  <c:v>0.33871527777777777</c:v>
                </c:pt>
                <c:pt idx="234">
                  <c:v>0.33872685185185186</c:v>
                </c:pt>
                <c:pt idx="235">
                  <c:v>0.3387384259259259</c:v>
                </c:pt>
                <c:pt idx="236">
                  <c:v>0.33875000000000005</c:v>
                </c:pt>
                <c:pt idx="237">
                  <c:v>0.33876157407407409</c:v>
                </c:pt>
                <c:pt idx="238">
                  <c:v>0.33877314814814818</c:v>
                </c:pt>
                <c:pt idx="239">
                  <c:v>0.33878472222222222</c:v>
                </c:pt>
                <c:pt idx="240">
                  <c:v>0.33879629629629626</c:v>
                </c:pt>
                <c:pt idx="241">
                  <c:v>0.33880787037037036</c:v>
                </c:pt>
                <c:pt idx="242">
                  <c:v>0.3388194444444444</c:v>
                </c:pt>
                <c:pt idx="243">
                  <c:v>0.33883101851851855</c:v>
                </c:pt>
                <c:pt idx="244">
                  <c:v>0.33884259259259258</c:v>
                </c:pt>
                <c:pt idx="245">
                  <c:v>0.33885416666666668</c:v>
                </c:pt>
                <c:pt idx="246">
                  <c:v>0.33886574074074072</c:v>
                </c:pt>
                <c:pt idx="247">
                  <c:v>0.33887731481481481</c:v>
                </c:pt>
                <c:pt idx="248">
                  <c:v>0.33888888888888885</c:v>
                </c:pt>
                <c:pt idx="249">
                  <c:v>0.338900462962963</c:v>
                </c:pt>
                <c:pt idx="250">
                  <c:v>0.33891203703703704</c:v>
                </c:pt>
                <c:pt idx="251">
                  <c:v>0.33892361111111113</c:v>
                </c:pt>
                <c:pt idx="252">
                  <c:v>0.33893518518518517</c:v>
                </c:pt>
                <c:pt idx="253">
                  <c:v>0.33894675925925927</c:v>
                </c:pt>
                <c:pt idx="254">
                  <c:v>0.33895833333333331</c:v>
                </c:pt>
                <c:pt idx="255">
                  <c:v>0.33896990740740746</c:v>
                </c:pt>
                <c:pt idx="256">
                  <c:v>0.33898148148148149</c:v>
                </c:pt>
                <c:pt idx="257">
                  <c:v>0.33899305555555559</c:v>
                </c:pt>
                <c:pt idx="258">
                  <c:v>0.33900462962962963</c:v>
                </c:pt>
                <c:pt idx="259">
                  <c:v>0.33901620370370367</c:v>
                </c:pt>
              </c:numCache>
            </c:numRef>
          </c:xVal>
          <c:yVal>
            <c:numRef>
              <c:f>'Lab 5'!$D$355:$D$614</c:f>
              <c:numCache>
                <c:formatCode>General</c:formatCode>
                <c:ptCount val="260"/>
                <c:pt idx="0">
                  <c:v>19.603999999999999</c:v>
                </c:pt>
                <c:pt idx="1">
                  <c:v>19.888000000000002</c:v>
                </c:pt>
                <c:pt idx="2">
                  <c:v>20.05</c:v>
                </c:pt>
                <c:pt idx="3">
                  <c:v>20.259</c:v>
                </c:pt>
                <c:pt idx="4">
                  <c:v>20.363</c:v>
                </c:pt>
                <c:pt idx="5">
                  <c:v>20.471</c:v>
                </c:pt>
                <c:pt idx="6">
                  <c:v>20.655999999999999</c:v>
                </c:pt>
                <c:pt idx="7">
                  <c:v>20.751999999999999</c:v>
                </c:pt>
                <c:pt idx="8">
                  <c:v>20.79</c:v>
                </c:pt>
                <c:pt idx="9">
                  <c:v>20.844000000000001</c:v>
                </c:pt>
                <c:pt idx="10">
                  <c:v>20.931000000000001</c:v>
                </c:pt>
                <c:pt idx="11">
                  <c:v>20.954000000000001</c:v>
                </c:pt>
                <c:pt idx="12">
                  <c:v>20.88</c:v>
                </c:pt>
                <c:pt idx="13">
                  <c:v>20.823</c:v>
                </c:pt>
                <c:pt idx="14">
                  <c:v>20.794</c:v>
                </c:pt>
                <c:pt idx="15">
                  <c:v>20.802</c:v>
                </c:pt>
                <c:pt idx="16">
                  <c:v>20.827000000000002</c:v>
                </c:pt>
                <c:pt idx="17">
                  <c:v>20.780999999999999</c:v>
                </c:pt>
                <c:pt idx="18">
                  <c:v>20.756</c:v>
                </c:pt>
                <c:pt idx="19">
                  <c:v>20.765999999999998</c:v>
                </c:pt>
                <c:pt idx="20">
                  <c:v>20.734999999999999</c:v>
                </c:pt>
                <c:pt idx="21">
                  <c:v>20.725000000000001</c:v>
                </c:pt>
                <c:pt idx="22">
                  <c:v>20.773</c:v>
                </c:pt>
                <c:pt idx="23">
                  <c:v>20.83</c:v>
                </c:pt>
                <c:pt idx="24">
                  <c:v>20.956</c:v>
                </c:pt>
                <c:pt idx="25">
                  <c:v>21.003</c:v>
                </c:pt>
                <c:pt idx="26">
                  <c:v>21.102</c:v>
                </c:pt>
                <c:pt idx="27">
                  <c:v>21.135999999999999</c:v>
                </c:pt>
                <c:pt idx="28">
                  <c:v>21.13</c:v>
                </c:pt>
                <c:pt idx="29">
                  <c:v>21.164000000000001</c:v>
                </c:pt>
                <c:pt idx="30">
                  <c:v>21.151</c:v>
                </c:pt>
                <c:pt idx="31">
                  <c:v>21.132000000000001</c:v>
                </c:pt>
                <c:pt idx="32">
                  <c:v>21.16</c:v>
                </c:pt>
                <c:pt idx="33">
                  <c:v>21.146999999999998</c:v>
                </c:pt>
                <c:pt idx="34">
                  <c:v>21.175000000000001</c:v>
                </c:pt>
                <c:pt idx="35">
                  <c:v>21.16</c:v>
                </c:pt>
                <c:pt idx="36">
                  <c:v>21.167999999999999</c:v>
                </c:pt>
                <c:pt idx="37">
                  <c:v>21.164000000000001</c:v>
                </c:pt>
                <c:pt idx="38">
                  <c:v>21.184999999999999</c:v>
                </c:pt>
                <c:pt idx="39">
                  <c:v>21.219000000000001</c:v>
                </c:pt>
                <c:pt idx="40">
                  <c:v>21.196000000000002</c:v>
                </c:pt>
                <c:pt idx="41">
                  <c:v>21.219000000000001</c:v>
                </c:pt>
                <c:pt idx="42">
                  <c:v>21.215</c:v>
                </c:pt>
                <c:pt idx="43">
                  <c:v>21.225999999999999</c:v>
                </c:pt>
                <c:pt idx="44">
                  <c:v>21.274999999999999</c:v>
                </c:pt>
                <c:pt idx="45">
                  <c:v>17.597000000000001</c:v>
                </c:pt>
                <c:pt idx="46">
                  <c:v>17.559999999999999</c:v>
                </c:pt>
                <c:pt idx="47">
                  <c:v>17.542000000000002</c:v>
                </c:pt>
                <c:pt idx="48">
                  <c:v>17.367999999999999</c:v>
                </c:pt>
                <c:pt idx="49">
                  <c:v>17.225000000000001</c:v>
                </c:pt>
                <c:pt idx="50">
                  <c:v>17.074000000000002</c:v>
                </c:pt>
                <c:pt idx="51">
                  <c:v>17.006</c:v>
                </c:pt>
                <c:pt idx="52">
                  <c:v>17.213999999999999</c:v>
                </c:pt>
                <c:pt idx="53">
                  <c:v>17.286000000000001</c:v>
                </c:pt>
                <c:pt idx="54">
                  <c:v>17.526</c:v>
                </c:pt>
                <c:pt idx="55">
                  <c:v>17.597000000000001</c:v>
                </c:pt>
                <c:pt idx="56">
                  <c:v>17.623999999999999</c:v>
                </c:pt>
                <c:pt idx="57">
                  <c:v>17.738</c:v>
                </c:pt>
                <c:pt idx="58">
                  <c:v>17.771000000000001</c:v>
                </c:pt>
                <c:pt idx="59">
                  <c:v>17.817</c:v>
                </c:pt>
                <c:pt idx="60">
                  <c:v>17.913</c:v>
                </c:pt>
                <c:pt idx="61">
                  <c:v>18.024999999999999</c:v>
                </c:pt>
                <c:pt idx="62">
                  <c:v>18.132999999999999</c:v>
                </c:pt>
                <c:pt idx="63">
                  <c:v>18.206</c:v>
                </c:pt>
                <c:pt idx="64">
                  <c:v>18.326000000000001</c:v>
                </c:pt>
                <c:pt idx="65">
                  <c:v>18.47</c:v>
                </c:pt>
                <c:pt idx="66">
                  <c:v>18.565000000000001</c:v>
                </c:pt>
                <c:pt idx="67">
                  <c:v>18.646999999999998</c:v>
                </c:pt>
                <c:pt idx="68">
                  <c:v>18.741</c:v>
                </c:pt>
                <c:pt idx="69">
                  <c:v>18.905000000000001</c:v>
                </c:pt>
                <c:pt idx="70">
                  <c:v>19.23</c:v>
                </c:pt>
                <c:pt idx="71">
                  <c:v>19.332000000000001</c:v>
                </c:pt>
                <c:pt idx="72">
                  <c:v>19.305</c:v>
                </c:pt>
                <c:pt idx="73">
                  <c:v>19.361999999999998</c:v>
                </c:pt>
                <c:pt idx="74">
                  <c:v>19.433</c:v>
                </c:pt>
                <c:pt idx="75">
                  <c:v>19.446999999999999</c:v>
                </c:pt>
                <c:pt idx="76">
                  <c:v>19.300999999999998</c:v>
                </c:pt>
                <c:pt idx="77">
                  <c:v>17.78</c:v>
                </c:pt>
                <c:pt idx="78">
                  <c:v>17.515999999999998</c:v>
                </c:pt>
                <c:pt idx="79">
                  <c:v>17.196000000000002</c:v>
                </c:pt>
                <c:pt idx="80">
                  <c:v>16.91</c:v>
                </c:pt>
                <c:pt idx="81">
                  <c:v>16.727</c:v>
                </c:pt>
                <c:pt idx="82">
                  <c:v>16.581</c:v>
                </c:pt>
                <c:pt idx="83">
                  <c:v>16.48</c:v>
                </c:pt>
                <c:pt idx="84">
                  <c:v>16.358000000000001</c:v>
                </c:pt>
                <c:pt idx="85">
                  <c:v>16.358000000000001</c:v>
                </c:pt>
                <c:pt idx="86">
                  <c:v>16.329000000000001</c:v>
                </c:pt>
                <c:pt idx="87">
                  <c:v>16.347999999999999</c:v>
                </c:pt>
                <c:pt idx="88">
                  <c:v>16.390999999999998</c:v>
                </c:pt>
                <c:pt idx="89">
                  <c:v>16.399999999999999</c:v>
                </c:pt>
                <c:pt idx="90">
                  <c:v>16.335999999999999</c:v>
                </c:pt>
                <c:pt idx="91">
                  <c:v>16.285</c:v>
                </c:pt>
                <c:pt idx="92">
                  <c:v>16.259</c:v>
                </c:pt>
                <c:pt idx="93">
                  <c:v>16.227</c:v>
                </c:pt>
                <c:pt idx="94">
                  <c:v>16.213000000000001</c:v>
                </c:pt>
                <c:pt idx="95">
                  <c:v>16.155999999999999</c:v>
                </c:pt>
                <c:pt idx="96">
                  <c:v>16.152999999999999</c:v>
                </c:pt>
                <c:pt idx="97">
                  <c:v>16.161000000000001</c:v>
                </c:pt>
                <c:pt idx="98">
                  <c:v>16.123000000000001</c:v>
                </c:pt>
                <c:pt idx="99">
                  <c:v>16.091000000000001</c:v>
                </c:pt>
                <c:pt idx="100">
                  <c:v>16.062999999999999</c:v>
                </c:pt>
                <c:pt idx="101">
                  <c:v>16.015999999999998</c:v>
                </c:pt>
                <c:pt idx="102">
                  <c:v>16.009</c:v>
                </c:pt>
                <c:pt idx="103">
                  <c:v>16.059999999999999</c:v>
                </c:pt>
                <c:pt idx="104">
                  <c:v>16.149000000000001</c:v>
                </c:pt>
                <c:pt idx="105">
                  <c:v>16.164999999999999</c:v>
                </c:pt>
                <c:pt idx="106">
                  <c:v>16.193999999999999</c:v>
                </c:pt>
                <c:pt idx="107">
                  <c:v>16.234999999999999</c:v>
                </c:pt>
                <c:pt idx="108">
                  <c:v>16.634</c:v>
                </c:pt>
                <c:pt idx="109">
                  <c:v>16.919</c:v>
                </c:pt>
                <c:pt idx="110">
                  <c:v>17.161999999999999</c:v>
                </c:pt>
                <c:pt idx="111">
                  <c:v>17.306000000000001</c:v>
                </c:pt>
                <c:pt idx="112">
                  <c:v>17.010000000000002</c:v>
                </c:pt>
                <c:pt idx="113">
                  <c:v>16.856000000000002</c:v>
                </c:pt>
                <c:pt idx="114">
                  <c:v>16.635000000000002</c:v>
                </c:pt>
                <c:pt idx="115">
                  <c:v>16.489999999999998</c:v>
                </c:pt>
                <c:pt idx="116">
                  <c:v>16.462</c:v>
                </c:pt>
                <c:pt idx="117">
                  <c:v>16.363</c:v>
                </c:pt>
                <c:pt idx="118">
                  <c:v>16.251000000000001</c:v>
                </c:pt>
                <c:pt idx="119">
                  <c:v>16.190000000000001</c:v>
                </c:pt>
                <c:pt idx="120">
                  <c:v>16.146000000000001</c:v>
                </c:pt>
                <c:pt idx="121">
                  <c:v>16.143999999999998</c:v>
                </c:pt>
                <c:pt idx="122">
                  <c:v>16.132000000000001</c:v>
                </c:pt>
                <c:pt idx="123">
                  <c:v>16.321999999999999</c:v>
                </c:pt>
                <c:pt idx="124">
                  <c:v>16.321999999999999</c:v>
                </c:pt>
                <c:pt idx="125">
                  <c:v>16.309000000000001</c:v>
                </c:pt>
                <c:pt idx="126">
                  <c:v>16.283999999999999</c:v>
                </c:pt>
                <c:pt idx="127">
                  <c:v>16.27</c:v>
                </c:pt>
                <c:pt idx="128">
                  <c:v>16.22</c:v>
                </c:pt>
                <c:pt idx="129">
                  <c:v>16.170000000000002</c:v>
                </c:pt>
                <c:pt idx="130">
                  <c:v>16.251999999999999</c:v>
                </c:pt>
                <c:pt idx="131">
                  <c:v>16.292000000000002</c:v>
                </c:pt>
                <c:pt idx="132">
                  <c:v>16.375</c:v>
                </c:pt>
                <c:pt idx="133">
                  <c:v>16.943000000000001</c:v>
                </c:pt>
                <c:pt idx="134">
                  <c:v>17.120999999999999</c:v>
                </c:pt>
                <c:pt idx="135">
                  <c:v>16.946000000000002</c:v>
                </c:pt>
                <c:pt idx="136">
                  <c:v>16.684000000000001</c:v>
                </c:pt>
                <c:pt idx="137">
                  <c:v>16.803999999999998</c:v>
                </c:pt>
                <c:pt idx="138">
                  <c:v>16.718</c:v>
                </c:pt>
                <c:pt idx="139">
                  <c:v>16.785</c:v>
                </c:pt>
                <c:pt idx="140">
                  <c:v>16.890999999999998</c:v>
                </c:pt>
                <c:pt idx="141">
                  <c:v>16.766999999999999</c:v>
                </c:pt>
                <c:pt idx="142">
                  <c:v>16.677</c:v>
                </c:pt>
                <c:pt idx="143">
                  <c:v>16.774000000000001</c:v>
                </c:pt>
                <c:pt idx="144">
                  <c:v>16.655000000000001</c:v>
                </c:pt>
                <c:pt idx="145">
                  <c:v>16.577000000000002</c:v>
                </c:pt>
                <c:pt idx="146">
                  <c:v>16.539000000000001</c:v>
                </c:pt>
                <c:pt idx="147">
                  <c:v>16.52</c:v>
                </c:pt>
                <c:pt idx="148">
                  <c:v>19.814</c:v>
                </c:pt>
                <c:pt idx="149">
                  <c:v>19.36</c:v>
                </c:pt>
                <c:pt idx="150">
                  <c:v>18.724</c:v>
                </c:pt>
                <c:pt idx="151">
                  <c:v>18.248999999999999</c:v>
                </c:pt>
                <c:pt idx="152">
                  <c:v>17.837</c:v>
                </c:pt>
                <c:pt idx="153">
                  <c:v>17.498000000000001</c:v>
                </c:pt>
                <c:pt idx="154">
                  <c:v>17.222999999999999</c:v>
                </c:pt>
                <c:pt idx="155">
                  <c:v>16.954999999999998</c:v>
                </c:pt>
                <c:pt idx="156">
                  <c:v>16.852</c:v>
                </c:pt>
                <c:pt idx="157">
                  <c:v>16.800999999999998</c:v>
                </c:pt>
                <c:pt idx="158">
                  <c:v>16.847000000000001</c:v>
                </c:pt>
                <c:pt idx="159">
                  <c:v>16.754999999999999</c:v>
                </c:pt>
                <c:pt idx="160">
                  <c:v>16.690999999999999</c:v>
                </c:pt>
                <c:pt idx="161">
                  <c:v>16.579000000000001</c:v>
                </c:pt>
                <c:pt idx="162">
                  <c:v>16.515000000000001</c:v>
                </c:pt>
                <c:pt idx="163">
                  <c:v>16.574000000000002</c:v>
                </c:pt>
                <c:pt idx="164">
                  <c:v>16.558</c:v>
                </c:pt>
                <c:pt idx="165">
                  <c:v>16.706</c:v>
                </c:pt>
                <c:pt idx="166">
                  <c:v>16.760000000000002</c:v>
                </c:pt>
                <c:pt idx="167">
                  <c:v>16.710999999999999</c:v>
                </c:pt>
                <c:pt idx="168">
                  <c:v>16.658000000000001</c:v>
                </c:pt>
                <c:pt idx="169">
                  <c:v>16.722999999999999</c:v>
                </c:pt>
                <c:pt idx="170">
                  <c:v>16.693000000000001</c:v>
                </c:pt>
                <c:pt idx="171">
                  <c:v>16.652999999999999</c:v>
                </c:pt>
                <c:pt idx="172">
                  <c:v>16.611999999999998</c:v>
                </c:pt>
                <c:pt idx="173">
                  <c:v>16.550999999999998</c:v>
                </c:pt>
                <c:pt idx="174">
                  <c:v>16.518000000000001</c:v>
                </c:pt>
                <c:pt idx="175">
                  <c:v>16.523</c:v>
                </c:pt>
                <c:pt idx="176">
                  <c:v>16.567</c:v>
                </c:pt>
                <c:pt idx="177">
                  <c:v>16.582999999999998</c:v>
                </c:pt>
                <c:pt idx="178">
                  <c:v>16.562999999999999</c:v>
                </c:pt>
                <c:pt idx="179">
                  <c:v>16.492000000000001</c:v>
                </c:pt>
                <c:pt idx="180">
                  <c:v>16.393999999999998</c:v>
                </c:pt>
                <c:pt idx="181">
                  <c:v>16.364999999999998</c:v>
                </c:pt>
                <c:pt idx="182">
                  <c:v>16.338999999999999</c:v>
                </c:pt>
                <c:pt idx="183">
                  <c:v>16.349</c:v>
                </c:pt>
                <c:pt idx="184">
                  <c:v>16.414999999999999</c:v>
                </c:pt>
                <c:pt idx="185">
                  <c:v>16.510999999999999</c:v>
                </c:pt>
                <c:pt idx="186">
                  <c:v>16.588000000000001</c:v>
                </c:pt>
                <c:pt idx="187">
                  <c:v>16.576000000000001</c:v>
                </c:pt>
                <c:pt idx="188">
                  <c:v>16.638999999999999</c:v>
                </c:pt>
                <c:pt idx="189">
                  <c:v>16.678999999999998</c:v>
                </c:pt>
                <c:pt idx="190">
                  <c:v>16.637</c:v>
                </c:pt>
                <c:pt idx="191">
                  <c:v>16.584</c:v>
                </c:pt>
                <c:pt idx="192">
                  <c:v>16.544</c:v>
                </c:pt>
                <c:pt idx="193">
                  <c:v>16.550999999999998</c:v>
                </c:pt>
                <c:pt idx="194">
                  <c:v>16.507999999999999</c:v>
                </c:pt>
                <c:pt idx="195">
                  <c:v>16.559999999999999</c:v>
                </c:pt>
                <c:pt idx="196">
                  <c:v>16.565000000000001</c:v>
                </c:pt>
                <c:pt idx="197">
                  <c:v>16.574000000000002</c:v>
                </c:pt>
                <c:pt idx="198">
                  <c:v>16.780999999999999</c:v>
                </c:pt>
                <c:pt idx="199">
                  <c:v>16.745999999999999</c:v>
                </c:pt>
                <c:pt idx="200">
                  <c:v>16.577000000000002</c:v>
                </c:pt>
                <c:pt idx="201">
                  <c:v>16.518000000000001</c:v>
                </c:pt>
                <c:pt idx="202">
                  <c:v>16.579000000000001</c:v>
                </c:pt>
                <c:pt idx="203">
                  <c:v>17.003</c:v>
                </c:pt>
                <c:pt idx="204">
                  <c:v>17.16</c:v>
                </c:pt>
                <c:pt idx="205">
                  <c:v>17.087</c:v>
                </c:pt>
                <c:pt idx="206">
                  <c:v>16.920999999999999</c:v>
                </c:pt>
                <c:pt idx="207">
                  <c:v>16.809999999999999</c:v>
                </c:pt>
                <c:pt idx="208">
                  <c:v>16.812999999999999</c:v>
                </c:pt>
                <c:pt idx="209">
                  <c:v>16.884</c:v>
                </c:pt>
                <c:pt idx="210">
                  <c:v>16.861000000000001</c:v>
                </c:pt>
                <c:pt idx="211">
                  <c:v>16.800999999999998</c:v>
                </c:pt>
                <c:pt idx="212">
                  <c:v>16.931999999999999</c:v>
                </c:pt>
                <c:pt idx="213">
                  <c:v>16.962</c:v>
                </c:pt>
                <c:pt idx="214">
                  <c:v>16.911000000000001</c:v>
                </c:pt>
                <c:pt idx="215">
                  <c:v>16.940999999999999</c:v>
                </c:pt>
                <c:pt idx="216">
                  <c:v>16.940999999999999</c:v>
                </c:pt>
                <c:pt idx="217">
                  <c:v>16.88</c:v>
                </c:pt>
                <c:pt idx="218">
                  <c:v>16.817</c:v>
                </c:pt>
                <c:pt idx="219">
                  <c:v>16.742000000000001</c:v>
                </c:pt>
                <c:pt idx="220">
                  <c:v>16.73</c:v>
                </c:pt>
                <c:pt idx="221">
                  <c:v>16.783000000000001</c:v>
                </c:pt>
                <c:pt idx="222">
                  <c:v>16.952999999999999</c:v>
                </c:pt>
                <c:pt idx="223">
                  <c:v>17.035</c:v>
                </c:pt>
                <c:pt idx="224">
                  <c:v>17.099</c:v>
                </c:pt>
                <c:pt idx="225">
                  <c:v>17.408999999999999</c:v>
                </c:pt>
                <c:pt idx="226">
                  <c:v>17.707000000000001</c:v>
                </c:pt>
                <c:pt idx="227">
                  <c:v>17.678999999999998</c:v>
                </c:pt>
                <c:pt idx="228">
                  <c:v>17.658999999999999</c:v>
                </c:pt>
                <c:pt idx="229">
                  <c:v>17.491</c:v>
                </c:pt>
                <c:pt idx="230">
                  <c:v>17.452999999999999</c:v>
                </c:pt>
                <c:pt idx="231">
                  <c:v>17.353000000000002</c:v>
                </c:pt>
                <c:pt idx="232">
                  <c:v>17.431000000000001</c:v>
                </c:pt>
                <c:pt idx="233">
                  <c:v>17.425999999999998</c:v>
                </c:pt>
                <c:pt idx="234">
                  <c:v>17.399999999999999</c:v>
                </c:pt>
                <c:pt idx="235">
                  <c:v>17.277000000000001</c:v>
                </c:pt>
                <c:pt idx="236">
                  <c:v>17.227</c:v>
                </c:pt>
                <c:pt idx="237">
                  <c:v>17.123999999999999</c:v>
                </c:pt>
                <c:pt idx="238">
                  <c:v>17.148</c:v>
                </c:pt>
                <c:pt idx="239">
                  <c:v>17.116</c:v>
                </c:pt>
                <c:pt idx="240">
                  <c:v>17.111999999999998</c:v>
                </c:pt>
                <c:pt idx="241">
                  <c:v>17.236000000000001</c:v>
                </c:pt>
                <c:pt idx="242">
                  <c:v>17.169</c:v>
                </c:pt>
                <c:pt idx="243">
                  <c:v>17.120999999999999</c:v>
                </c:pt>
                <c:pt idx="244">
                  <c:v>17.064</c:v>
                </c:pt>
                <c:pt idx="245">
                  <c:v>17.016999999999999</c:v>
                </c:pt>
                <c:pt idx="246">
                  <c:v>16.975999999999999</c:v>
                </c:pt>
                <c:pt idx="247">
                  <c:v>16.939</c:v>
                </c:pt>
                <c:pt idx="248">
                  <c:v>16.962</c:v>
                </c:pt>
                <c:pt idx="249">
                  <c:v>17.138999999999999</c:v>
                </c:pt>
                <c:pt idx="250">
                  <c:v>17.385999999999999</c:v>
                </c:pt>
                <c:pt idx="251">
                  <c:v>17.324000000000002</c:v>
                </c:pt>
                <c:pt idx="252">
                  <c:v>17.238</c:v>
                </c:pt>
                <c:pt idx="253">
                  <c:v>17.222999999999999</c:v>
                </c:pt>
                <c:pt idx="254">
                  <c:v>17.303000000000001</c:v>
                </c:pt>
                <c:pt idx="255">
                  <c:v>17.79</c:v>
                </c:pt>
                <c:pt idx="256">
                  <c:v>18.219000000000001</c:v>
                </c:pt>
                <c:pt idx="257">
                  <c:v>18.181999999999999</c:v>
                </c:pt>
                <c:pt idx="258">
                  <c:v>18.172000000000001</c:v>
                </c:pt>
                <c:pt idx="259">
                  <c:v>18.006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'Lab 5'!$E$1</c:f>
              <c:strCache>
                <c:ptCount val="1"/>
                <c:pt idx="0">
                  <c:v>IRsensorTemp_C</c:v>
                </c:pt>
              </c:strCache>
            </c:strRef>
          </c:tx>
          <c:spPr>
            <a:ln w="22225" cap="rnd">
              <a:solidFill>
                <a:srgbClr val="FF0000"/>
              </a:solidFill>
              <a:round/>
            </a:ln>
            <a:effectLst/>
          </c:spPr>
          <c:marker>
            <c:symbol val="triangle"/>
            <c:size val="6"/>
            <c:spPr>
              <a:noFill/>
              <a:ln w="9525">
                <a:solidFill>
                  <a:srgbClr val="FF0000"/>
                </a:solidFill>
                <a:round/>
              </a:ln>
              <a:effectLst/>
            </c:spPr>
          </c:marker>
          <c:xVal>
            <c:numRef>
              <c:f>'Lab 5'!$B$355:$B$614</c:f>
              <c:numCache>
                <c:formatCode>h:mm:ss</c:formatCode>
                <c:ptCount val="260"/>
                <c:pt idx="0">
                  <c:v>0.33423611111111112</c:v>
                </c:pt>
                <c:pt idx="1">
                  <c:v>0.33424768518518522</c:v>
                </c:pt>
                <c:pt idx="2">
                  <c:v>0.33425925925925926</c:v>
                </c:pt>
                <c:pt idx="3">
                  <c:v>0.33427083333333335</c:v>
                </c:pt>
                <c:pt idx="4">
                  <c:v>0.33428240740740739</c:v>
                </c:pt>
                <c:pt idx="5">
                  <c:v>0.33429398148148143</c:v>
                </c:pt>
                <c:pt idx="6">
                  <c:v>0.33430555555555558</c:v>
                </c:pt>
                <c:pt idx="7">
                  <c:v>0.33431712962962962</c:v>
                </c:pt>
                <c:pt idx="8">
                  <c:v>0.33432870370370371</c:v>
                </c:pt>
                <c:pt idx="9">
                  <c:v>0.33434027777777775</c:v>
                </c:pt>
                <c:pt idx="10">
                  <c:v>0.33435185185185184</c:v>
                </c:pt>
                <c:pt idx="11">
                  <c:v>0.33436342592592588</c:v>
                </c:pt>
                <c:pt idx="12">
                  <c:v>0.33437500000000003</c:v>
                </c:pt>
                <c:pt idx="13">
                  <c:v>0.33438657407407407</c:v>
                </c:pt>
                <c:pt idx="14">
                  <c:v>0.33439814814814817</c:v>
                </c:pt>
                <c:pt idx="15">
                  <c:v>0.33440972222222221</c:v>
                </c:pt>
                <c:pt idx="16">
                  <c:v>0.3344212962962963</c:v>
                </c:pt>
                <c:pt idx="17">
                  <c:v>0.33443287037037034</c:v>
                </c:pt>
                <c:pt idx="18">
                  <c:v>0.33444444444444449</c:v>
                </c:pt>
                <c:pt idx="19">
                  <c:v>0.33445601851851853</c:v>
                </c:pt>
                <c:pt idx="20">
                  <c:v>0.33446759259259262</c:v>
                </c:pt>
                <c:pt idx="21">
                  <c:v>0.33447916666666666</c:v>
                </c:pt>
                <c:pt idx="22">
                  <c:v>0.33449074074074076</c:v>
                </c:pt>
                <c:pt idx="23">
                  <c:v>0.33450231481481479</c:v>
                </c:pt>
                <c:pt idx="24">
                  <c:v>0.33451388888888894</c:v>
                </c:pt>
                <c:pt idx="25">
                  <c:v>0.33452546296296298</c:v>
                </c:pt>
                <c:pt idx="26">
                  <c:v>0.33453703703703702</c:v>
                </c:pt>
                <c:pt idx="27">
                  <c:v>0.33454861111111112</c:v>
                </c:pt>
                <c:pt idx="28">
                  <c:v>0.33456018518518515</c:v>
                </c:pt>
                <c:pt idx="29">
                  <c:v>0.33457175925925925</c:v>
                </c:pt>
                <c:pt idx="30">
                  <c:v>0.33458333333333329</c:v>
                </c:pt>
                <c:pt idx="31">
                  <c:v>0.33459490740740744</c:v>
                </c:pt>
                <c:pt idx="32">
                  <c:v>0.33460648148148148</c:v>
                </c:pt>
                <c:pt idx="33">
                  <c:v>0.33461805555555557</c:v>
                </c:pt>
                <c:pt idx="34">
                  <c:v>0.33461805555555557</c:v>
                </c:pt>
                <c:pt idx="35">
                  <c:v>0.33462962962962961</c:v>
                </c:pt>
                <c:pt idx="36">
                  <c:v>0.3346412037037037</c:v>
                </c:pt>
                <c:pt idx="37">
                  <c:v>0.33465277777777774</c:v>
                </c:pt>
                <c:pt idx="38">
                  <c:v>0.33466435185185189</c:v>
                </c:pt>
                <c:pt idx="39">
                  <c:v>0.33467592592592593</c:v>
                </c:pt>
                <c:pt idx="40">
                  <c:v>0.33468750000000003</c:v>
                </c:pt>
                <c:pt idx="41">
                  <c:v>0.33469907407407407</c:v>
                </c:pt>
                <c:pt idx="42">
                  <c:v>0.33471064814814816</c:v>
                </c:pt>
                <c:pt idx="43">
                  <c:v>0.3347222222222222</c:v>
                </c:pt>
                <c:pt idx="44">
                  <c:v>0.33473379629629635</c:v>
                </c:pt>
                <c:pt idx="45">
                  <c:v>0.33523148148148146</c:v>
                </c:pt>
                <c:pt idx="46">
                  <c:v>0.3352430555555555</c:v>
                </c:pt>
                <c:pt idx="47">
                  <c:v>0.33525462962962965</c:v>
                </c:pt>
                <c:pt idx="48">
                  <c:v>0.33526620370370369</c:v>
                </c:pt>
                <c:pt idx="49">
                  <c:v>0.33527777777777779</c:v>
                </c:pt>
                <c:pt idx="50">
                  <c:v>0.33528935185185182</c:v>
                </c:pt>
                <c:pt idx="51">
                  <c:v>0.33530092592592592</c:v>
                </c:pt>
                <c:pt idx="52">
                  <c:v>0.33531249999999996</c:v>
                </c:pt>
                <c:pt idx="53">
                  <c:v>0.33532407407407411</c:v>
                </c:pt>
                <c:pt idx="54">
                  <c:v>0.33533564814814815</c:v>
                </c:pt>
                <c:pt idx="55">
                  <c:v>0.33534722222222224</c:v>
                </c:pt>
                <c:pt idx="56">
                  <c:v>0.33535879629629628</c:v>
                </c:pt>
                <c:pt idx="57">
                  <c:v>0.33535879629629628</c:v>
                </c:pt>
                <c:pt idx="58">
                  <c:v>0.33537037037037037</c:v>
                </c:pt>
                <c:pt idx="59">
                  <c:v>0.33538194444444441</c:v>
                </c:pt>
                <c:pt idx="60">
                  <c:v>0.33539351851851856</c:v>
                </c:pt>
                <c:pt idx="61">
                  <c:v>0.3354050925925926</c:v>
                </c:pt>
                <c:pt idx="62">
                  <c:v>0.3354166666666667</c:v>
                </c:pt>
                <c:pt idx="63">
                  <c:v>0.33542824074074074</c:v>
                </c:pt>
                <c:pt idx="64">
                  <c:v>0.33543981481481483</c:v>
                </c:pt>
                <c:pt idx="65">
                  <c:v>0.33545138888888887</c:v>
                </c:pt>
                <c:pt idx="66">
                  <c:v>0.33546296296296302</c:v>
                </c:pt>
                <c:pt idx="67">
                  <c:v>0.33547453703703706</c:v>
                </c:pt>
                <c:pt idx="68">
                  <c:v>0.3354861111111111</c:v>
                </c:pt>
                <c:pt idx="69">
                  <c:v>0.33549768518518519</c:v>
                </c:pt>
                <c:pt idx="70">
                  <c:v>0.33550925925925923</c:v>
                </c:pt>
                <c:pt idx="71">
                  <c:v>0.33552083333333332</c:v>
                </c:pt>
                <c:pt idx="72">
                  <c:v>0.33553240740740736</c:v>
                </c:pt>
                <c:pt idx="73">
                  <c:v>0.33554398148148151</c:v>
                </c:pt>
                <c:pt idx="74">
                  <c:v>0.33555555555555555</c:v>
                </c:pt>
                <c:pt idx="75">
                  <c:v>0.33556712962962965</c:v>
                </c:pt>
                <c:pt idx="76">
                  <c:v>0.33557870370370368</c:v>
                </c:pt>
                <c:pt idx="77">
                  <c:v>0.33590277777777783</c:v>
                </c:pt>
                <c:pt idx="78">
                  <c:v>0.33591435185185187</c:v>
                </c:pt>
                <c:pt idx="79">
                  <c:v>0.33592592592592596</c:v>
                </c:pt>
                <c:pt idx="80">
                  <c:v>0.3359375</c:v>
                </c:pt>
                <c:pt idx="81">
                  <c:v>0.33594907407407404</c:v>
                </c:pt>
                <c:pt idx="82">
                  <c:v>0.33596064814814813</c:v>
                </c:pt>
                <c:pt idx="83">
                  <c:v>0.33597222222222217</c:v>
                </c:pt>
                <c:pt idx="84">
                  <c:v>0.33598379629629632</c:v>
                </c:pt>
                <c:pt idx="85">
                  <c:v>0.33599537037037036</c:v>
                </c:pt>
                <c:pt idx="86">
                  <c:v>0.33600694444444446</c:v>
                </c:pt>
                <c:pt idx="87">
                  <c:v>0.33601851851851849</c:v>
                </c:pt>
                <c:pt idx="88">
                  <c:v>0.33603009259259259</c:v>
                </c:pt>
                <c:pt idx="89">
                  <c:v>0.33604166666666663</c:v>
                </c:pt>
                <c:pt idx="90">
                  <c:v>0.33605324074074078</c:v>
                </c:pt>
                <c:pt idx="91">
                  <c:v>0.33606481481481482</c:v>
                </c:pt>
                <c:pt idx="92">
                  <c:v>0.33607638888888891</c:v>
                </c:pt>
                <c:pt idx="93">
                  <c:v>0.33608796296296295</c:v>
                </c:pt>
                <c:pt idx="94">
                  <c:v>0.33609953703703704</c:v>
                </c:pt>
                <c:pt idx="95">
                  <c:v>0.33611111111111108</c:v>
                </c:pt>
                <c:pt idx="96">
                  <c:v>0.33612268518518523</c:v>
                </c:pt>
                <c:pt idx="97">
                  <c:v>0.33613425925925927</c:v>
                </c:pt>
                <c:pt idx="98">
                  <c:v>0.33614583333333337</c:v>
                </c:pt>
                <c:pt idx="99">
                  <c:v>0.3361574074074074</c:v>
                </c:pt>
                <c:pt idx="100">
                  <c:v>0.3361689814814815</c:v>
                </c:pt>
                <c:pt idx="101">
                  <c:v>0.33618055555555554</c:v>
                </c:pt>
                <c:pt idx="102">
                  <c:v>0.33619212962962958</c:v>
                </c:pt>
                <c:pt idx="103">
                  <c:v>0.33620370370370373</c:v>
                </c:pt>
                <c:pt idx="104">
                  <c:v>0.33621527777777777</c:v>
                </c:pt>
                <c:pt idx="105">
                  <c:v>0.33622685185185186</c:v>
                </c:pt>
                <c:pt idx="106">
                  <c:v>0.3362384259259259</c:v>
                </c:pt>
                <c:pt idx="107">
                  <c:v>0.33624999999999999</c:v>
                </c:pt>
                <c:pt idx="108">
                  <c:v>0.33626157407407403</c:v>
                </c:pt>
                <c:pt idx="109">
                  <c:v>0.33627314814814818</c:v>
                </c:pt>
                <c:pt idx="110">
                  <c:v>0.33627314814814818</c:v>
                </c:pt>
                <c:pt idx="111">
                  <c:v>0.33628472222222222</c:v>
                </c:pt>
                <c:pt idx="112">
                  <c:v>0.33659722222222221</c:v>
                </c:pt>
                <c:pt idx="113">
                  <c:v>0.33660879629629631</c:v>
                </c:pt>
                <c:pt idx="114">
                  <c:v>0.33662037037037035</c:v>
                </c:pt>
                <c:pt idx="115">
                  <c:v>0.3366319444444445</c:v>
                </c:pt>
                <c:pt idx="116">
                  <c:v>0.33664351851851854</c:v>
                </c:pt>
                <c:pt idx="117">
                  <c:v>0.33665509259259258</c:v>
                </c:pt>
                <c:pt idx="118">
                  <c:v>0.33666666666666667</c:v>
                </c:pt>
                <c:pt idx="119">
                  <c:v>0.33667824074074071</c:v>
                </c:pt>
                <c:pt idx="120">
                  <c:v>0.3366898148148148</c:v>
                </c:pt>
                <c:pt idx="121">
                  <c:v>0.33670138888888884</c:v>
                </c:pt>
                <c:pt idx="122">
                  <c:v>0.33671296296296299</c:v>
                </c:pt>
                <c:pt idx="123">
                  <c:v>0.33672453703703703</c:v>
                </c:pt>
                <c:pt idx="124">
                  <c:v>0.33673611111111112</c:v>
                </c:pt>
                <c:pt idx="125">
                  <c:v>0.33674768518518516</c:v>
                </c:pt>
                <c:pt idx="126">
                  <c:v>0.33675925925925926</c:v>
                </c:pt>
                <c:pt idx="127">
                  <c:v>0.3367708333333333</c:v>
                </c:pt>
                <c:pt idx="128">
                  <c:v>0.33678240740740745</c:v>
                </c:pt>
                <c:pt idx="129">
                  <c:v>0.33679398148148149</c:v>
                </c:pt>
                <c:pt idx="130">
                  <c:v>0.33680555555555558</c:v>
                </c:pt>
                <c:pt idx="131">
                  <c:v>0.33681712962962962</c:v>
                </c:pt>
                <c:pt idx="132">
                  <c:v>0.33682870370370371</c:v>
                </c:pt>
                <c:pt idx="133">
                  <c:v>0.33684027777777775</c:v>
                </c:pt>
                <c:pt idx="134">
                  <c:v>0.33684027777777775</c:v>
                </c:pt>
                <c:pt idx="135">
                  <c:v>0.3368518518518519</c:v>
                </c:pt>
                <c:pt idx="136">
                  <c:v>0.33686342592592594</c:v>
                </c:pt>
                <c:pt idx="137">
                  <c:v>0.33687500000000004</c:v>
                </c:pt>
                <c:pt idx="138">
                  <c:v>0.33688657407407407</c:v>
                </c:pt>
                <c:pt idx="139">
                  <c:v>0.33689814814814811</c:v>
                </c:pt>
                <c:pt idx="140">
                  <c:v>0.33690972222222221</c:v>
                </c:pt>
                <c:pt idx="141">
                  <c:v>0.33692129629629625</c:v>
                </c:pt>
                <c:pt idx="142">
                  <c:v>0.3369328703703704</c:v>
                </c:pt>
                <c:pt idx="143">
                  <c:v>0.33694444444444444</c:v>
                </c:pt>
                <c:pt idx="144">
                  <c:v>0.33695601851851853</c:v>
                </c:pt>
                <c:pt idx="145">
                  <c:v>0.33696759259259257</c:v>
                </c:pt>
                <c:pt idx="146">
                  <c:v>0.33697916666666666</c:v>
                </c:pt>
                <c:pt idx="147">
                  <c:v>0.3369907407407407</c:v>
                </c:pt>
                <c:pt idx="148">
                  <c:v>0.33739583333333334</c:v>
                </c:pt>
                <c:pt idx="149">
                  <c:v>0.33740740740740738</c:v>
                </c:pt>
                <c:pt idx="150">
                  <c:v>0.33741898148148147</c:v>
                </c:pt>
                <c:pt idx="151">
                  <c:v>0.33743055555555551</c:v>
                </c:pt>
                <c:pt idx="152">
                  <c:v>0.33744212962962966</c:v>
                </c:pt>
                <c:pt idx="153">
                  <c:v>0.3374537037037037</c:v>
                </c:pt>
                <c:pt idx="154">
                  <c:v>0.33746527777777779</c:v>
                </c:pt>
                <c:pt idx="155">
                  <c:v>0.33747685185185183</c:v>
                </c:pt>
                <c:pt idx="156">
                  <c:v>0.33748842592592593</c:v>
                </c:pt>
                <c:pt idx="157">
                  <c:v>0.33749999999999997</c:v>
                </c:pt>
                <c:pt idx="158">
                  <c:v>0.33751157407407412</c:v>
                </c:pt>
                <c:pt idx="159">
                  <c:v>0.33752314814814816</c:v>
                </c:pt>
                <c:pt idx="160">
                  <c:v>0.33753472222222225</c:v>
                </c:pt>
                <c:pt idx="161">
                  <c:v>0.33754629629629629</c:v>
                </c:pt>
                <c:pt idx="162">
                  <c:v>0.33755787037037038</c:v>
                </c:pt>
                <c:pt idx="163">
                  <c:v>0.33756944444444442</c:v>
                </c:pt>
                <c:pt idx="164">
                  <c:v>0.33758101851851857</c:v>
                </c:pt>
                <c:pt idx="165">
                  <c:v>0.33759259259259261</c:v>
                </c:pt>
                <c:pt idx="166">
                  <c:v>0.33760416666666665</c:v>
                </c:pt>
                <c:pt idx="167">
                  <c:v>0.33761574074074074</c:v>
                </c:pt>
                <c:pt idx="168">
                  <c:v>0.33762731481481478</c:v>
                </c:pt>
                <c:pt idx="169">
                  <c:v>0.33763888888888888</c:v>
                </c:pt>
                <c:pt idx="170">
                  <c:v>0.33765046296296292</c:v>
                </c:pt>
                <c:pt idx="171">
                  <c:v>0.33766203703703707</c:v>
                </c:pt>
                <c:pt idx="172">
                  <c:v>0.3376736111111111</c:v>
                </c:pt>
                <c:pt idx="173">
                  <c:v>0.3376851851851852</c:v>
                </c:pt>
                <c:pt idx="174">
                  <c:v>0.33769675925925924</c:v>
                </c:pt>
                <c:pt idx="175">
                  <c:v>0.33770833333333333</c:v>
                </c:pt>
                <c:pt idx="176">
                  <c:v>0.33771990740740737</c:v>
                </c:pt>
                <c:pt idx="177">
                  <c:v>0.33773148148148152</c:v>
                </c:pt>
                <c:pt idx="178">
                  <c:v>0.33774305555555556</c:v>
                </c:pt>
                <c:pt idx="179">
                  <c:v>0.33775462962962965</c:v>
                </c:pt>
                <c:pt idx="180">
                  <c:v>0.33775462962962965</c:v>
                </c:pt>
                <c:pt idx="181">
                  <c:v>0.33776620370370369</c:v>
                </c:pt>
                <c:pt idx="182">
                  <c:v>0.33777777777777779</c:v>
                </c:pt>
                <c:pt idx="183">
                  <c:v>0.33778935185185183</c:v>
                </c:pt>
                <c:pt idx="184">
                  <c:v>0.33780092592592598</c:v>
                </c:pt>
                <c:pt idx="185">
                  <c:v>0.33781250000000002</c:v>
                </c:pt>
                <c:pt idx="186">
                  <c:v>0.33782407407407411</c:v>
                </c:pt>
                <c:pt idx="187">
                  <c:v>0.33783564814814815</c:v>
                </c:pt>
                <c:pt idx="188">
                  <c:v>0.33784722222222219</c:v>
                </c:pt>
                <c:pt idx="189">
                  <c:v>0.33785879629629628</c:v>
                </c:pt>
                <c:pt idx="190">
                  <c:v>0.33787037037037032</c:v>
                </c:pt>
                <c:pt idx="191">
                  <c:v>0.33788194444444447</c:v>
                </c:pt>
                <c:pt idx="192">
                  <c:v>0.33789351851851851</c:v>
                </c:pt>
                <c:pt idx="193">
                  <c:v>0.3379050925925926</c:v>
                </c:pt>
                <c:pt idx="194">
                  <c:v>0.33791666666666664</c:v>
                </c:pt>
                <c:pt idx="195">
                  <c:v>0.33792824074074074</c:v>
                </c:pt>
                <c:pt idx="196">
                  <c:v>0.33793981481481478</c:v>
                </c:pt>
                <c:pt idx="197">
                  <c:v>0.33795138888888893</c:v>
                </c:pt>
                <c:pt idx="198">
                  <c:v>0.33796296296296297</c:v>
                </c:pt>
                <c:pt idx="199">
                  <c:v>0.33797453703703706</c:v>
                </c:pt>
                <c:pt idx="200">
                  <c:v>0.3379861111111111</c:v>
                </c:pt>
                <c:pt idx="201">
                  <c:v>0.33835648148148145</c:v>
                </c:pt>
                <c:pt idx="202">
                  <c:v>0.33836805555555555</c:v>
                </c:pt>
                <c:pt idx="203">
                  <c:v>0.33837962962962959</c:v>
                </c:pt>
                <c:pt idx="204">
                  <c:v>0.33839120370370374</c:v>
                </c:pt>
                <c:pt idx="205">
                  <c:v>0.33840277777777777</c:v>
                </c:pt>
                <c:pt idx="206">
                  <c:v>0.33841435185185187</c:v>
                </c:pt>
                <c:pt idx="207">
                  <c:v>0.33842592592592591</c:v>
                </c:pt>
                <c:pt idx="208">
                  <c:v>0.3384375</c:v>
                </c:pt>
                <c:pt idx="209">
                  <c:v>0.33844907407407404</c:v>
                </c:pt>
                <c:pt idx="210">
                  <c:v>0.33846064814814819</c:v>
                </c:pt>
                <c:pt idx="211">
                  <c:v>0.33847222222222223</c:v>
                </c:pt>
                <c:pt idx="212">
                  <c:v>0.33848379629629632</c:v>
                </c:pt>
                <c:pt idx="213">
                  <c:v>0.33849537037037036</c:v>
                </c:pt>
                <c:pt idx="214">
                  <c:v>0.33850694444444446</c:v>
                </c:pt>
                <c:pt idx="215">
                  <c:v>0.33850694444444446</c:v>
                </c:pt>
                <c:pt idx="216">
                  <c:v>0.3385185185185185</c:v>
                </c:pt>
                <c:pt idx="217">
                  <c:v>0.33853009259259265</c:v>
                </c:pt>
                <c:pt idx="218">
                  <c:v>0.33854166666666669</c:v>
                </c:pt>
                <c:pt idx="219">
                  <c:v>0.33855324074074072</c:v>
                </c:pt>
                <c:pt idx="220">
                  <c:v>0.33856481481481482</c:v>
                </c:pt>
                <c:pt idx="221">
                  <c:v>0.33857638888888886</c:v>
                </c:pt>
                <c:pt idx="222">
                  <c:v>0.33858796296296295</c:v>
                </c:pt>
                <c:pt idx="223">
                  <c:v>0.33859953703703699</c:v>
                </c:pt>
                <c:pt idx="224">
                  <c:v>0.33861111111111114</c:v>
                </c:pt>
                <c:pt idx="225">
                  <c:v>0.33862268518518518</c:v>
                </c:pt>
                <c:pt idx="226">
                  <c:v>0.33863425925925927</c:v>
                </c:pt>
                <c:pt idx="227">
                  <c:v>0.33864583333333331</c:v>
                </c:pt>
                <c:pt idx="228">
                  <c:v>0.33865740740740741</c:v>
                </c:pt>
                <c:pt idx="229">
                  <c:v>0.33866898148148145</c:v>
                </c:pt>
                <c:pt idx="230">
                  <c:v>0.3386805555555556</c:v>
                </c:pt>
                <c:pt idx="231">
                  <c:v>0.33869212962962963</c:v>
                </c:pt>
                <c:pt idx="232">
                  <c:v>0.33870370370370373</c:v>
                </c:pt>
                <c:pt idx="233">
                  <c:v>0.33871527777777777</c:v>
                </c:pt>
                <c:pt idx="234">
                  <c:v>0.33872685185185186</c:v>
                </c:pt>
                <c:pt idx="235">
                  <c:v>0.3387384259259259</c:v>
                </c:pt>
                <c:pt idx="236">
                  <c:v>0.33875000000000005</c:v>
                </c:pt>
                <c:pt idx="237">
                  <c:v>0.33876157407407409</c:v>
                </c:pt>
                <c:pt idx="238">
                  <c:v>0.33877314814814818</c:v>
                </c:pt>
                <c:pt idx="239">
                  <c:v>0.33878472222222222</c:v>
                </c:pt>
                <c:pt idx="240">
                  <c:v>0.33879629629629626</c:v>
                </c:pt>
                <c:pt idx="241">
                  <c:v>0.33880787037037036</c:v>
                </c:pt>
                <c:pt idx="242">
                  <c:v>0.3388194444444444</c:v>
                </c:pt>
                <c:pt idx="243">
                  <c:v>0.33883101851851855</c:v>
                </c:pt>
                <c:pt idx="244">
                  <c:v>0.33884259259259258</c:v>
                </c:pt>
                <c:pt idx="245">
                  <c:v>0.33885416666666668</c:v>
                </c:pt>
                <c:pt idx="246">
                  <c:v>0.33886574074074072</c:v>
                </c:pt>
                <c:pt idx="247">
                  <c:v>0.33887731481481481</c:v>
                </c:pt>
                <c:pt idx="248">
                  <c:v>0.33888888888888885</c:v>
                </c:pt>
                <c:pt idx="249">
                  <c:v>0.338900462962963</c:v>
                </c:pt>
                <c:pt idx="250">
                  <c:v>0.33891203703703704</c:v>
                </c:pt>
                <c:pt idx="251">
                  <c:v>0.33892361111111113</c:v>
                </c:pt>
                <c:pt idx="252">
                  <c:v>0.33893518518518517</c:v>
                </c:pt>
                <c:pt idx="253">
                  <c:v>0.33894675925925927</c:v>
                </c:pt>
                <c:pt idx="254">
                  <c:v>0.33895833333333331</c:v>
                </c:pt>
                <c:pt idx="255">
                  <c:v>0.33896990740740746</c:v>
                </c:pt>
                <c:pt idx="256">
                  <c:v>0.33898148148148149</c:v>
                </c:pt>
                <c:pt idx="257">
                  <c:v>0.33899305555555559</c:v>
                </c:pt>
                <c:pt idx="258">
                  <c:v>0.33900462962962963</c:v>
                </c:pt>
                <c:pt idx="259">
                  <c:v>0.33901620370370367</c:v>
                </c:pt>
              </c:numCache>
            </c:numRef>
          </c:xVal>
          <c:yVal>
            <c:numRef>
              <c:f>'Lab 5'!$E$355:$E$614</c:f>
              <c:numCache>
                <c:formatCode>General</c:formatCode>
                <c:ptCount val="260"/>
                <c:pt idx="0">
                  <c:v>18.649999999999999</c:v>
                </c:pt>
                <c:pt idx="1">
                  <c:v>18.670000000000002</c:v>
                </c:pt>
                <c:pt idx="2">
                  <c:v>18.690000000000001</c:v>
                </c:pt>
                <c:pt idx="3">
                  <c:v>18.73</c:v>
                </c:pt>
                <c:pt idx="4">
                  <c:v>18.77</c:v>
                </c:pt>
                <c:pt idx="5">
                  <c:v>18.809999999999999</c:v>
                </c:pt>
                <c:pt idx="6">
                  <c:v>18.809999999999999</c:v>
                </c:pt>
                <c:pt idx="7">
                  <c:v>18.79</c:v>
                </c:pt>
                <c:pt idx="8">
                  <c:v>18.809999999999999</c:v>
                </c:pt>
                <c:pt idx="9">
                  <c:v>18.829999999999998</c:v>
                </c:pt>
                <c:pt idx="10">
                  <c:v>18.850000000000001</c:v>
                </c:pt>
                <c:pt idx="11">
                  <c:v>18.87</c:v>
                </c:pt>
                <c:pt idx="12">
                  <c:v>18.89</c:v>
                </c:pt>
                <c:pt idx="13">
                  <c:v>18.93</c:v>
                </c:pt>
                <c:pt idx="14">
                  <c:v>18.95</c:v>
                </c:pt>
                <c:pt idx="15">
                  <c:v>18.95</c:v>
                </c:pt>
                <c:pt idx="16">
                  <c:v>19.010000000000002</c:v>
                </c:pt>
                <c:pt idx="17">
                  <c:v>19.010000000000002</c:v>
                </c:pt>
                <c:pt idx="18">
                  <c:v>19.05</c:v>
                </c:pt>
                <c:pt idx="19">
                  <c:v>19.07</c:v>
                </c:pt>
                <c:pt idx="20">
                  <c:v>19.09</c:v>
                </c:pt>
                <c:pt idx="21">
                  <c:v>19.07</c:v>
                </c:pt>
                <c:pt idx="22">
                  <c:v>19.09</c:v>
                </c:pt>
                <c:pt idx="23">
                  <c:v>19.09</c:v>
                </c:pt>
                <c:pt idx="24">
                  <c:v>19.09</c:v>
                </c:pt>
                <c:pt idx="25">
                  <c:v>19.170000000000002</c:v>
                </c:pt>
                <c:pt idx="26">
                  <c:v>19.190000000000001</c:v>
                </c:pt>
                <c:pt idx="27">
                  <c:v>19.23</c:v>
                </c:pt>
                <c:pt idx="28">
                  <c:v>19.190000000000001</c:v>
                </c:pt>
                <c:pt idx="29">
                  <c:v>19.25</c:v>
                </c:pt>
                <c:pt idx="30">
                  <c:v>19.25</c:v>
                </c:pt>
                <c:pt idx="31">
                  <c:v>19.27</c:v>
                </c:pt>
                <c:pt idx="32">
                  <c:v>19.29</c:v>
                </c:pt>
                <c:pt idx="33">
                  <c:v>19.27</c:v>
                </c:pt>
                <c:pt idx="34">
                  <c:v>19.309999999999999</c:v>
                </c:pt>
                <c:pt idx="35">
                  <c:v>19.309999999999999</c:v>
                </c:pt>
                <c:pt idx="36">
                  <c:v>19.329999999999998</c:v>
                </c:pt>
                <c:pt idx="37">
                  <c:v>19.37</c:v>
                </c:pt>
                <c:pt idx="38">
                  <c:v>19.43</c:v>
                </c:pt>
                <c:pt idx="39">
                  <c:v>19.45</c:v>
                </c:pt>
                <c:pt idx="40">
                  <c:v>19.41</c:v>
                </c:pt>
                <c:pt idx="41">
                  <c:v>19.43</c:v>
                </c:pt>
                <c:pt idx="42">
                  <c:v>19.489999999999998</c:v>
                </c:pt>
                <c:pt idx="43">
                  <c:v>19.47</c:v>
                </c:pt>
                <c:pt idx="44">
                  <c:v>19.489999999999998</c:v>
                </c:pt>
                <c:pt idx="45">
                  <c:v>20.09</c:v>
                </c:pt>
                <c:pt idx="46">
                  <c:v>20.03</c:v>
                </c:pt>
                <c:pt idx="47">
                  <c:v>20.07</c:v>
                </c:pt>
                <c:pt idx="48">
                  <c:v>19.989999999999998</c:v>
                </c:pt>
                <c:pt idx="49">
                  <c:v>20.03</c:v>
                </c:pt>
                <c:pt idx="50">
                  <c:v>19.97</c:v>
                </c:pt>
                <c:pt idx="51">
                  <c:v>20.03</c:v>
                </c:pt>
                <c:pt idx="52">
                  <c:v>20.03</c:v>
                </c:pt>
                <c:pt idx="53">
                  <c:v>20.03</c:v>
                </c:pt>
                <c:pt idx="54">
                  <c:v>20.07</c:v>
                </c:pt>
                <c:pt idx="55">
                  <c:v>20.09</c:v>
                </c:pt>
                <c:pt idx="56">
                  <c:v>20.11</c:v>
                </c:pt>
                <c:pt idx="57">
                  <c:v>20.13</c:v>
                </c:pt>
                <c:pt idx="58">
                  <c:v>20.13</c:v>
                </c:pt>
                <c:pt idx="59">
                  <c:v>20.11</c:v>
                </c:pt>
                <c:pt idx="60">
                  <c:v>20.13</c:v>
                </c:pt>
                <c:pt idx="61">
                  <c:v>20.149999999999999</c:v>
                </c:pt>
                <c:pt idx="62">
                  <c:v>20.170000000000002</c:v>
                </c:pt>
                <c:pt idx="63">
                  <c:v>20.170000000000002</c:v>
                </c:pt>
                <c:pt idx="64">
                  <c:v>20.190000000000001</c:v>
                </c:pt>
                <c:pt idx="65">
                  <c:v>20.21</c:v>
                </c:pt>
                <c:pt idx="66">
                  <c:v>20.21</c:v>
                </c:pt>
                <c:pt idx="67">
                  <c:v>20.27</c:v>
                </c:pt>
                <c:pt idx="68">
                  <c:v>20.27</c:v>
                </c:pt>
                <c:pt idx="69">
                  <c:v>20.27</c:v>
                </c:pt>
                <c:pt idx="70">
                  <c:v>20.29</c:v>
                </c:pt>
                <c:pt idx="71">
                  <c:v>20.309999999999999</c:v>
                </c:pt>
                <c:pt idx="72">
                  <c:v>20.350000000000001</c:v>
                </c:pt>
                <c:pt idx="73">
                  <c:v>20.329999999999998</c:v>
                </c:pt>
                <c:pt idx="74">
                  <c:v>20.37</c:v>
                </c:pt>
                <c:pt idx="75">
                  <c:v>20.37</c:v>
                </c:pt>
                <c:pt idx="76">
                  <c:v>20.350000000000001</c:v>
                </c:pt>
                <c:pt idx="77">
                  <c:v>20.21</c:v>
                </c:pt>
                <c:pt idx="78">
                  <c:v>20.27</c:v>
                </c:pt>
                <c:pt idx="79">
                  <c:v>20.29</c:v>
                </c:pt>
                <c:pt idx="80">
                  <c:v>20.29</c:v>
                </c:pt>
                <c:pt idx="81">
                  <c:v>20.329999999999998</c:v>
                </c:pt>
                <c:pt idx="82">
                  <c:v>20.350000000000001</c:v>
                </c:pt>
                <c:pt idx="83">
                  <c:v>20.37</c:v>
                </c:pt>
                <c:pt idx="84">
                  <c:v>20.41</c:v>
                </c:pt>
                <c:pt idx="85">
                  <c:v>20.41</c:v>
                </c:pt>
                <c:pt idx="86">
                  <c:v>20.41</c:v>
                </c:pt>
                <c:pt idx="87">
                  <c:v>20.41</c:v>
                </c:pt>
                <c:pt idx="88">
                  <c:v>20.43</c:v>
                </c:pt>
                <c:pt idx="89">
                  <c:v>20.43</c:v>
                </c:pt>
                <c:pt idx="90">
                  <c:v>20.47</c:v>
                </c:pt>
                <c:pt idx="91">
                  <c:v>20.47</c:v>
                </c:pt>
                <c:pt idx="92">
                  <c:v>20.47</c:v>
                </c:pt>
                <c:pt idx="93">
                  <c:v>20.49</c:v>
                </c:pt>
                <c:pt idx="94">
                  <c:v>20.49</c:v>
                </c:pt>
                <c:pt idx="95">
                  <c:v>20.51</c:v>
                </c:pt>
                <c:pt idx="96">
                  <c:v>20.51</c:v>
                </c:pt>
                <c:pt idx="97">
                  <c:v>20.53</c:v>
                </c:pt>
                <c:pt idx="98">
                  <c:v>20.55</c:v>
                </c:pt>
                <c:pt idx="99">
                  <c:v>20.53</c:v>
                </c:pt>
                <c:pt idx="100">
                  <c:v>20.55</c:v>
                </c:pt>
                <c:pt idx="101">
                  <c:v>20.55</c:v>
                </c:pt>
                <c:pt idx="102">
                  <c:v>20.55</c:v>
                </c:pt>
                <c:pt idx="103">
                  <c:v>20.57</c:v>
                </c:pt>
                <c:pt idx="104">
                  <c:v>20.59</c:v>
                </c:pt>
                <c:pt idx="105">
                  <c:v>20.59</c:v>
                </c:pt>
                <c:pt idx="106">
                  <c:v>20.59</c:v>
                </c:pt>
                <c:pt idx="107">
                  <c:v>20.61</c:v>
                </c:pt>
                <c:pt idx="108">
                  <c:v>20.61</c:v>
                </c:pt>
                <c:pt idx="109">
                  <c:v>20.61</c:v>
                </c:pt>
                <c:pt idx="110">
                  <c:v>20.59</c:v>
                </c:pt>
                <c:pt idx="111">
                  <c:v>20.55</c:v>
                </c:pt>
                <c:pt idx="112">
                  <c:v>20.43</c:v>
                </c:pt>
                <c:pt idx="113">
                  <c:v>20.43</c:v>
                </c:pt>
                <c:pt idx="114">
                  <c:v>20.49</c:v>
                </c:pt>
                <c:pt idx="115">
                  <c:v>20.47</c:v>
                </c:pt>
                <c:pt idx="116">
                  <c:v>20.51</c:v>
                </c:pt>
                <c:pt idx="117">
                  <c:v>20.49</c:v>
                </c:pt>
                <c:pt idx="118">
                  <c:v>20.49</c:v>
                </c:pt>
                <c:pt idx="119">
                  <c:v>20.51</c:v>
                </c:pt>
                <c:pt idx="120">
                  <c:v>20.47</c:v>
                </c:pt>
                <c:pt idx="121">
                  <c:v>20.47</c:v>
                </c:pt>
                <c:pt idx="122">
                  <c:v>20.47</c:v>
                </c:pt>
                <c:pt idx="123">
                  <c:v>20.41</c:v>
                </c:pt>
                <c:pt idx="124">
                  <c:v>20.41</c:v>
                </c:pt>
                <c:pt idx="125">
                  <c:v>20.43</c:v>
                </c:pt>
                <c:pt idx="126">
                  <c:v>20.41</c:v>
                </c:pt>
                <c:pt idx="127">
                  <c:v>20.47</c:v>
                </c:pt>
                <c:pt idx="128">
                  <c:v>20.49</c:v>
                </c:pt>
                <c:pt idx="129">
                  <c:v>20.51</c:v>
                </c:pt>
                <c:pt idx="130">
                  <c:v>20.47</c:v>
                </c:pt>
                <c:pt idx="131">
                  <c:v>20.51</c:v>
                </c:pt>
                <c:pt idx="132">
                  <c:v>20.51</c:v>
                </c:pt>
                <c:pt idx="133">
                  <c:v>20.47</c:v>
                </c:pt>
                <c:pt idx="134">
                  <c:v>20.53</c:v>
                </c:pt>
                <c:pt idx="135">
                  <c:v>20.51</c:v>
                </c:pt>
                <c:pt idx="136">
                  <c:v>20.53</c:v>
                </c:pt>
                <c:pt idx="137">
                  <c:v>20.49</c:v>
                </c:pt>
                <c:pt idx="138">
                  <c:v>20.49</c:v>
                </c:pt>
                <c:pt idx="139">
                  <c:v>20.43</c:v>
                </c:pt>
                <c:pt idx="140">
                  <c:v>20.47</c:v>
                </c:pt>
                <c:pt idx="141">
                  <c:v>20.51</c:v>
                </c:pt>
                <c:pt idx="142">
                  <c:v>20.47</c:v>
                </c:pt>
                <c:pt idx="143">
                  <c:v>20.49</c:v>
                </c:pt>
                <c:pt idx="144">
                  <c:v>20.51</c:v>
                </c:pt>
                <c:pt idx="145">
                  <c:v>20.47</c:v>
                </c:pt>
                <c:pt idx="146">
                  <c:v>20.49</c:v>
                </c:pt>
                <c:pt idx="147">
                  <c:v>20.47</c:v>
                </c:pt>
                <c:pt idx="148">
                  <c:v>20.97</c:v>
                </c:pt>
                <c:pt idx="149">
                  <c:v>20.95</c:v>
                </c:pt>
                <c:pt idx="150">
                  <c:v>20.99</c:v>
                </c:pt>
                <c:pt idx="151">
                  <c:v>20.99</c:v>
                </c:pt>
                <c:pt idx="152">
                  <c:v>21.03</c:v>
                </c:pt>
                <c:pt idx="153">
                  <c:v>21.01</c:v>
                </c:pt>
                <c:pt idx="154">
                  <c:v>20.99</c:v>
                </c:pt>
                <c:pt idx="155">
                  <c:v>21.03</c:v>
                </c:pt>
                <c:pt idx="156">
                  <c:v>21.01</c:v>
                </c:pt>
                <c:pt idx="157">
                  <c:v>21.01</c:v>
                </c:pt>
                <c:pt idx="158">
                  <c:v>21.01</c:v>
                </c:pt>
                <c:pt idx="159">
                  <c:v>21.05</c:v>
                </c:pt>
                <c:pt idx="160">
                  <c:v>21.11</c:v>
                </c:pt>
                <c:pt idx="161">
                  <c:v>21.05</c:v>
                </c:pt>
                <c:pt idx="162">
                  <c:v>21.05</c:v>
                </c:pt>
                <c:pt idx="163">
                  <c:v>21.07</c:v>
                </c:pt>
                <c:pt idx="164">
                  <c:v>21.07</c:v>
                </c:pt>
                <c:pt idx="165">
                  <c:v>21.11</c:v>
                </c:pt>
                <c:pt idx="166">
                  <c:v>21.07</c:v>
                </c:pt>
                <c:pt idx="167">
                  <c:v>21.13</c:v>
                </c:pt>
                <c:pt idx="168">
                  <c:v>21.15</c:v>
                </c:pt>
                <c:pt idx="169">
                  <c:v>21.17</c:v>
                </c:pt>
                <c:pt idx="170">
                  <c:v>21.19</c:v>
                </c:pt>
                <c:pt idx="171">
                  <c:v>21.15</c:v>
                </c:pt>
                <c:pt idx="172">
                  <c:v>21.17</c:v>
                </c:pt>
                <c:pt idx="173">
                  <c:v>21.13</c:v>
                </c:pt>
                <c:pt idx="174">
                  <c:v>21.21</c:v>
                </c:pt>
                <c:pt idx="175">
                  <c:v>21.19</c:v>
                </c:pt>
                <c:pt idx="176">
                  <c:v>21.21</c:v>
                </c:pt>
                <c:pt idx="177">
                  <c:v>21.29</c:v>
                </c:pt>
                <c:pt idx="178">
                  <c:v>21.25</c:v>
                </c:pt>
                <c:pt idx="179">
                  <c:v>21.27</c:v>
                </c:pt>
                <c:pt idx="180">
                  <c:v>21.27</c:v>
                </c:pt>
                <c:pt idx="181">
                  <c:v>21.33</c:v>
                </c:pt>
                <c:pt idx="182">
                  <c:v>21.33</c:v>
                </c:pt>
                <c:pt idx="183">
                  <c:v>21.35</c:v>
                </c:pt>
                <c:pt idx="184">
                  <c:v>21.29</c:v>
                </c:pt>
                <c:pt idx="185">
                  <c:v>21.33</c:v>
                </c:pt>
                <c:pt idx="186">
                  <c:v>21.35</c:v>
                </c:pt>
                <c:pt idx="187">
                  <c:v>21.37</c:v>
                </c:pt>
                <c:pt idx="188">
                  <c:v>21.39</c:v>
                </c:pt>
                <c:pt idx="189">
                  <c:v>21.41</c:v>
                </c:pt>
                <c:pt idx="190">
                  <c:v>21.39</c:v>
                </c:pt>
                <c:pt idx="191">
                  <c:v>21.39</c:v>
                </c:pt>
                <c:pt idx="192">
                  <c:v>21.41</c:v>
                </c:pt>
                <c:pt idx="193">
                  <c:v>21.43</c:v>
                </c:pt>
                <c:pt idx="194">
                  <c:v>21.45</c:v>
                </c:pt>
                <c:pt idx="195">
                  <c:v>21.45</c:v>
                </c:pt>
                <c:pt idx="196">
                  <c:v>21.45</c:v>
                </c:pt>
                <c:pt idx="197">
                  <c:v>21.45</c:v>
                </c:pt>
                <c:pt idx="198">
                  <c:v>21.45</c:v>
                </c:pt>
                <c:pt idx="199">
                  <c:v>21.47</c:v>
                </c:pt>
                <c:pt idx="200">
                  <c:v>21.49</c:v>
                </c:pt>
                <c:pt idx="201">
                  <c:v>24.47</c:v>
                </c:pt>
                <c:pt idx="202">
                  <c:v>24.43</c:v>
                </c:pt>
                <c:pt idx="203">
                  <c:v>24.41</c:v>
                </c:pt>
                <c:pt idx="204">
                  <c:v>24.43</c:v>
                </c:pt>
                <c:pt idx="205">
                  <c:v>24.41</c:v>
                </c:pt>
                <c:pt idx="206">
                  <c:v>24.41</c:v>
                </c:pt>
                <c:pt idx="207">
                  <c:v>24.39</c:v>
                </c:pt>
                <c:pt idx="208">
                  <c:v>24.39</c:v>
                </c:pt>
                <c:pt idx="209">
                  <c:v>24.39</c:v>
                </c:pt>
                <c:pt idx="210">
                  <c:v>24.45</c:v>
                </c:pt>
                <c:pt idx="211">
                  <c:v>24.41</c:v>
                </c:pt>
                <c:pt idx="212">
                  <c:v>24.35</c:v>
                </c:pt>
                <c:pt idx="213">
                  <c:v>24.35</c:v>
                </c:pt>
                <c:pt idx="214">
                  <c:v>24.33</c:v>
                </c:pt>
                <c:pt idx="215">
                  <c:v>24.33</c:v>
                </c:pt>
                <c:pt idx="216">
                  <c:v>24.33</c:v>
                </c:pt>
                <c:pt idx="217">
                  <c:v>24.35</c:v>
                </c:pt>
                <c:pt idx="218">
                  <c:v>24.39</c:v>
                </c:pt>
                <c:pt idx="219">
                  <c:v>24.35</c:v>
                </c:pt>
                <c:pt idx="220">
                  <c:v>24.39</c:v>
                </c:pt>
                <c:pt idx="221">
                  <c:v>24.39</c:v>
                </c:pt>
                <c:pt idx="222">
                  <c:v>24.35</c:v>
                </c:pt>
                <c:pt idx="223">
                  <c:v>24.35</c:v>
                </c:pt>
                <c:pt idx="224">
                  <c:v>24.35</c:v>
                </c:pt>
                <c:pt idx="225">
                  <c:v>24.39</c:v>
                </c:pt>
                <c:pt idx="226">
                  <c:v>24.41</c:v>
                </c:pt>
                <c:pt idx="227">
                  <c:v>24.35</c:v>
                </c:pt>
                <c:pt idx="228">
                  <c:v>24.35</c:v>
                </c:pt>
                <c:pt idx="229">
                  <c:v>24.35</c:v>
                </c:pt>
                <c:pt idx="230">
                  <c:v>24.39</c:v>
                </c:pt>
                <c:pt idx="231">
                  <c:v>24.35</c:v>
                </c:pt>
                <c:pt idx="232">
                  <c:v>24.35</c:v>
                </c:pt>
                <c:pt idx="233">
                  <c:v>24.39</c:v>
                </c:pt>
                <c:pt idx="234">
                  <c:v>24.39</c:v>
                </c:pt>
                <c:pt idx="235">
                  <c:v>24.39</c:v>
                </c:pt>
                <c:pt idx="236">
                  <c:v>24.39</c:v>
                </c:pt>
                <c:pt idx="237">
                  <c:v>24.41</c:v>
                </c:pt>
                <c:pt idx="238">
                  <c:v>24.41</c:v>
                </c:pt>
                <c:pt idx="239">
                  <c:v>24.41</c:v>
                </c:pt>
                <c:pt idx="240">
                  <c:v>24.41</c:v>
                </c:pt>
                <c:pt idx="241">
                  <c:v>24.35</c:v>
                </c:pt>
                <c:pt idx="242">
                  <c:v>24.35</c:v>
                </c:pt>
                <c:pt idx="243">
                  <c:v>24.39</c:v>
                </c:pt>
                <c:pt idx="244">
                  <c:v>24.33</c:v>
                </c:pt>
                <c:pt idx="245">
                  <c:v>24.33</c:v>
                </c:pt>
                <c:pt idx="246">
                  <c:v>24.35</c:v>
                </c:pt>
                <c:pt idx="247">
                  <c:v>24.33</c:v>
                </c:pt>
                <c:pt idx="248">
                  <c:v>24.27</c:v>
                </c:pt>
                <c:pt idx="249">
                  <c:v>24.23</c:v>
                </c:pt>
                <c:pt idx="250">
                  <c:v>24.25</c:v>
                </c:pt>
                <c:pt idx="251">
                  <c:v>24.25</c:v>
                </c:pt>
                <c:pt idx="252">
                  <c:v>24.25</c:v>
                </c:pt>
                <c:pt idx="253">
                  <c:v>24.29</c:v>
                </c:pt>
                <c:pt idx="254">
                  <c:v>24.27</c:v>
                </c:pt>
                <c:pt idx="255">
                  <c:v>24.25</c:v>
                </c:pt>
                <c:pt idx="256">
                  <c:v>24.25</c:v>
                </c:pt>
                <c:pt idx="257">
                  <c:v>24.27</c:v>
                </c:pt>
                <c:pt idx="258">
                  <c:v>24.29</c:v>
                </c:pt>
                <c:pt idx="259">
                  <c:v>24.29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01897736"/>
        <c:axId val="401899304"/>
      </c:scatterChart>
      <c:valAx>
        <c:axId val="40189773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h:mm:ss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1899304"/>
        <c:crosses val="autoZero"/>
        <c:crossBetween val="midCat"/>
      </c:valAx>
      <c:valAx>
        <c:axId val="4018993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189773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502777777777778E-2"/>
          <c:y val="6.5294166676130902E-2"/>
          <c:w val="0.91337163037377"/>
          <c:h val="0.85045458159071141"/>
        </c:manualLayout>
      </c:layout>
      <c:scatterChart>
        <c:scatterStyle val="lineMarker"/>
        <c:varyColors val="0"/>
        <c:ser>
          <c:idx val="0"/>
          <c:order val="0"/>
          <c:tx>
            <c:strRef>
              <c:f>'Lab 5'!$C$1</c:f>
              <c:strCache>
                <c:ptCount val="1"/>
                <c:pt idx="0">
                  <c:v>IRtempGround_C</c:v>
                </c:pt>
              </c:strCache>
            </c:strRef>
          </c:tx>
          <c:spPr>
            <a:ln w="22225" cap="rnd">
              <a:solidFill>
                <a:srgbClr val="7030A0"/>
              </a:solidFill>
              <a:round/>
            </a:ln>
            <a:effectLst/>
          </c:spPr>
          <c:marker>
            <c:symbol val="diamond"/>
            <c:size val="6"/>
            <c:spPr>
              <a:noFill/>
              <a:ln w="9525">
                <a:solidFill>
                  <a:srgbClr val="7030A0"/>
                </a:solidFill>
                <a:round/>
              </a:ln>
              <a:effectLst/>
            </c:spPr>
          </c:marker>
          <c:xVal>
            <c:numRef>
              <c:f>'Lab 5'!$B$615:$B$910</c:f>
              <c:numCache>
                <c:formatCode>h:mm:ss</c:formatCode>
                <c:ptCount val="296"/>
                <c:pt idx="0">
                  <c:v>0.34193287037037035</c:v>
                </c:pt>
                <c:pt idx="1">
                  <c:v>0.34194444444444444</c:v>
                </c:pt>
                <c:pt idx="2">
                  <c:v>0.34195601851851848</c:v>
                </c:pt>
                <c:pt idx="3">
                  <c:v>0.34196759259259263</c:v>
                </c:pt>
                <c:pt idx="4">
                  <c:v>0.34197916666666667</c:v>
                </c:pt>
                <c:pt idx="5">
                  <c:v>0.34199074074074076</c:v>
                </c:pt>
                <c:pt idx="6">
                  <c:v>0.3420023148148148</c:v>
                </c:pt>
                <c:pt idx="7">
                  <c:v>0.3420138888888889</c:v>
                </c:pt>
                <c:pt idx="8">
                  <c:v>0.34202546296296293</c:v>
                </c:pt>
                <c:pt idx="9">
                  <c:v>0.34203703703703708</c:v>
                </c:pt>
                <c:pt idx="10">
                  <c:v>0.34204861111111112</c:v>
                </c:pt>
                <c:pt idx="11">
                  <c:v>0.34206018518518522</c:v>
                </c:pt>
                <c:pt idx="12">
                  <c:v>0.34207175925925926</c:v>
                </c:pt>
                <c:pt idx="13">
                  <c:v>0.34208333333333335</c:v>
                </c:pt>
                <c:pt idx="14">
                  <c:v>0.34209490740740739</c:v>
                </c:pt>
                <c:pt idx="15">
                  <c:v>0.34210648148148143</c:v>
                </c:pt>
                <c:pt idx="16">
                  <c:v>0.34211805555555558</c:v>
                </c:pt>
                <c:pt idx="17">
                  <c:v>0.34212962962962962</c:v>
                </c:pt>
                <c:pt idx="18">
                  <c:v>0.34214120370370371</c:v>
                </c:pt>
                <c:pt idx="19">
                  <c:v>0.34215277777777775</c:v>
                </c:pt>
                <c:pt idx="20">
                  <c:v>0.34216435185185184</c:v>
                </c:pt>
                <c:pt idx="21">
                  <c:v>0.34217592592592588</c:v>
                </c:pt>
                <c:pt idx="22">
                  <c:v>0.34218750000000003</c:v>
                </c:pt>
                <c:pt idx="23">
                  <c:v>0.34219907407407407</c:v>
                </c:pt>
                <c:pt idx="24">
                  <c:v>0.34221064814814817</c:v>
                </c:pt>
                <c:pt idx="25">
                  <c:v>0.34222222222222221</c:v>
                </c:pt>
                <c:pt idx="26">
                  <c:v>0.3422337962962963</c:v>
                </c:pt>
                <c:pt idx="27">
                  <c:v>0.34224537037037034</c:v>
                </c:pt>
                <c:pt idx="28">
                  <c:v>0.34225694444444449</c:v>
                </c:pt>
                <c:pt idx="29">
                  <c:v>0.34226851851851853</c:v>
                </c:pt>
                <c:pt idx="30">
                  <c:v>0.34228009259259262</c:v>
                </c:pt>
                <c:pt idx="31">
                  <c:v>0.34229166666666666</c:v>
                </c:pt>
                <c:pt idx="32">
                  <c:v>0.34230324074074076</c:v>
                </c:pt>
                <c:pt idx="33">
                  <c:v>0.34231481481481479</c:v>
                </c:pt>
                <c:pt idx="34">
                  <c:v>0.34232638888888883</c:v>
                </c:pt>
                <c:pt idx="35">
                  <c:v>0.34233796296296298</c:v>
                </c:pt>
                <c:pt idx="36">
                  <c:v>0.34234953703703702</c:v>
                </c:pt>
                <c:pt idx="37">
                  <c:v>0.34236111111111112</c:v>
                </c:pt>
                <c:pt idx="38">
                  <c:v>0.34237268518518515</c:v>
                </c:pt>
                <c:pt idx="39">
                  <c:v>0.34238425925925925</c:v>
                </c:pt>
                <c:pt idx="40">
                  <c:v>0.34239583333333329</c:v>
                </c:pt>
                <c:pt idx="41">
                  <c:v>0.34240740740740744</c:v>
                </c:pt>
                <c:pt idx="42">
                  <c:v>0.34241898148148148</c:v>
                </c:pt>
                <c:pt idx="43">
                  <c:v>0.34243055555555557</c:v>
                </c:pt>
                <c:pt idx="44">
                  <c:v>0.34244212962962961</c:v>
                </c:pt>
                <c:pt idx="45">
                  <c:v>0.3424537037037037</c:v>
                </c:pt>
                <c:pt idx="46">
                  <c:v>0.34246527777777774</c:v>
                </c:pt>
                <c:pt idx="47">
                  <c:v>0.34247685185185189</c:v>
                </c:pt>
                <c:pt idx="48">
                  <c:v>0.34248842592592593</c:v>
                </c:pt>
                <c:pt idx="49">
                  <c:v>0.34250000000000003</c:v>
                </c:pt>
                <c:pt idx="50">
                  <c:v>0.34251157407407407</c:v>
                </c:pt>
                <c:pt idx="51">
                  <c:v>0.34252314814814816</c:v>
                </c:pt>
                <c:pt idx="52">
                  <c:v>0.3425347222222222</c:v>
                </c:pt>
                <c:pt idx="53">
                  <c:v>0.34254629629629635</c:v>
                </c:pt>
                <c:pt idx="54">
                  <c:v>0.34255787037037039</c:v>
                </c:pt>
                <c:pt idx="55">
                  <c:v>0.34256944444444448</c:v>
                </c:pt>
                <c:pt idx="56">
                  <c:v>0.34258101851851852</c:v>
                </c:pt>
                <c:pt idx="57">
                  <c:v>0.34314814814814815</c:v>
                </c:pt>
                <c:pt idx="58">
                  <c:v>0.34315972222222224</c:v>
                </c:pt>
                <c:pt idx="59">
                  <c:v>0.34317129629629628</c:v>
                </c:pt>
                <c:pt idx="60">
                  <c:v>0.34318287037037037</c:v>
                </c:pt>
                <c:pt idx="61">
                  <c:v>0.34319444444444441</c:v>
                </c:pt>
                <c:pt idx="62">
                  <c:v>0.34320601851851856</c:v>
                </c:pt>
                <c:pt idx="63">
                  <c:v>0.3432175925925926</c:v>
                </c:pt>
                <c:pt idx="64">
                  <c:v>0.3432291666666667</c:v>
                </c:pt>
                <c:pt idx="65">
                  <c:v>0.34324074074074074</c:v>
                </c:pt>
                <c:pt idx="66">
                  <c:v>0.34325231481481483</c:v>
                </c:pt>
                <c:pt idx="67">
                  <c:v>0.34326388888888887</c:v>
                </c:pt>
                <c:pt idx="68">
                  <c:v>0.34327546296296302</c:v>
                </c:pt>
                <c:pt idx="69">
                  <c:v>0.34328703703703706</c:v>
                </c:pt>
                <c:pt idx="70">
                  <c:v>0.3432986111111111</c:v>
                </c:pt>
                <c:pt idx="71">
                  <c:v>0.34331018518518519</c:v>
                </c:pt>
                <c:pt idx="72">
                  <c:v>0.34332175925925923</c:v>
                </c:pt>
                <c:pt idx="73">
                  <c:v>0.34333333333333332</c:v>
                </c:pt>
                <c:pt idx="74">
                  <c:v>0.34334490740740736</c:v>
                </c:pt>
                <c:pt idx="75">
                  <c:v>0.34335648148148151</c:v>
                </c:pt>
                <c:pt idx="76">
                  <c:v>0.34336805555555555</c:v>
                </c:pt>
                <c:pt idx="77">
                  <c:v>0.34337962962962965</c:v>
                </c:pt>
                <c:pt idx="78">
                  <c:v>0.34339120370370368</c:v>
                </c:pt>
                <c:pt idx="79">
                  <c:v>0.34340277777777778</c:v>
                </c:pt>
                <c:pt idx="80">
                  <c:v>0.34341435185185182</c:v>
                </c:pt>
                <c:pt idx="81">
                  <c:v>0.34342592592592597</c:v>
                </c:pt>
                <c:pt idx="82">
                  <c:v>0.34343750000000001</c:v>
                </c:pt>
                <c:pt idx="83">
                  <c:v>0.3434490740740741</c:v>
                </c:pt>
                <c:pt idx="84">
                  <c:v>0.34346064814814814</c:v>
                </c:pt>
                <c:pt idx="85">
                  <c:v>0.34347222222222223</c:v>
                </c:pt>
                <c:pt idx="86">
                  <c:v>0.34348379629629627</c:v>
                </c:pt>
                <c:pt idx="87">
                  <c:v>0.34349537037037042</c:v>
                </c:pt>
                <c:pt idx="88">
                  <c:v>0.34350694444444446</c:v>
                </c:pt>
                <c:pt idx="89">
                  <c:v>0.3435185185185185</c:v>
                </c:pt>
                <c:pt idx="90">
                  <c:v>0.3435185185185185</c:v>
                </c:pt>
                <c:pt idx="91">
                  <c:v>0.3435300925925926</c:v>
                </c:pt>
                <c:pt idx="92">
                  <c:v>0.34354166666666663</c:v>
                </c:pt>
                <c:pt idx="93">
                  <c:v>0.34355324074074073</c:v>
                </c:pt>
                <c:pt idx="94">
                  <c:v>0.34356481481481477</c:v>
                </c:pt>
                <c:pt idx="95">
                  <c:v>0.34357638888888892</c:v>
                </c:pt>
                <c:pt idx="96">
                  <c:v>0.34379629629629632</c:v>
                </c:pt>
                <c:pt idx="97">
                  <c:v>0.34380787037037036</c:v>
                </c:pt>
                <c:pt idx="98">
                  <c:v>0.34381944444444446</c:v>
                </c:pt>
                <c:pt idx="99">
                  <c:v>0.34383101851851849</c:v>
                </c:pt>
                <c:pt idx="100">
                  <c:v>0.34384259259259259</c:v>
                </c:pt>
                <c:pt idx="101">
                  <c:v>0.34385416666666663</c:v>
                </c:pt>
                <c:pt idx="102">
                  <c:v>0.34386574074074078</c:v>
                </c:pt>
                <c:pt idx="103">
                  <c:v>0.34387731481481482</c:v>
                </c:pt>
                <c:pt idx="104">
                  <c:v>0.34388888888888891</c:v>
                </c:pt>
                <c:pt idx="105">
                  <c:v>0.34390046296296295</c:v>
                </c:pt>
                <c:pt idx="106">
                  <c:v>0.34391203703703704</c:v>
                </c:pt>
                <c:pt idx="107">
                  <c:v>0.34392361111111108</c:v>
                </c:pt>
                <c:pt idx="108">
                  <c:v>0.34393518518518523</c:v>
                </c:pt>
                <c:pt idx="109">
                  <c:v>0.34394675925925927</c:v>
                </c:pt>
                <c:pt idx="110">
                  <c:v>0.34395833333333337</c:v>
                </c:pt>
                <c:pt idx="111">
                  <c:v>0.3439699074074074</c:v>
                </c:pt>
                <c:pt idx="112">
                  <c:v>0.3439814814814815</c:v>
                </c:pt>
                <c:pt idx="113">
                  <c:v>0.34399305555555554</c:v>
                </c:pt>
                <c:pt idx="114">
                  <c:v>0.34400462962962958</c:v>
                </c:pt>
                <c:pt idx="115">
                  <c:v>0.34401620370370373</c:v>
                </c:pt>
                <c:pt idx="116">
                  <c:v>0.34402777777777777</c:v>
                </c:pt>
                <c:pt idx="117">
                  <c:v>0.34403935185185186</c:v>
                </c:pt>
                <c:pt idx="118">
                  <c:v>0.3440509259259259</c:v>
                </c:pt>
                <c:pt idx="119">
                  <c:v>0.34406249999999999</c:v>
                </c:pt>
                <c:pt idx="120">
                  <c:v>0.34407407407407403</c:v>
                </c:pt>
                <c:pt idx="121">
                  <c:v>0.34408564814814818</c:v>
                </c:pt>
                <c:pt idx="122">
                  <c:v>0.34409722222222222</c:v>
                </c:pt>
                <c:pt idx="123">
                  <c:v>0.34410879629629632</c:v>
                </c:pt>
                <c:pt idx="124">
                  <c:v>0.34412037037037035</c:v>
                </c:pt>
                <c:pt idx="125">
                  <c:v>0.34413194444444445</c:v>
                </c:pt>
                <c:pt idx="126">
                  <c:v>0.34414351851851849</c:v>
                </c:pt>
                <c:pt idx="127">
                  <c:v>0.34415509259259264</c:v>
                </c:pt>
                <c:pt idx="128">
                  <c:v>0.34416666666666668</c:v>
                </c:pt>
                <c:pt idx="129">
                  <c:v>0.34417824074074077</c:v>
                </c:pt>
                <c:pt idx="130">
                  <c:v>0.34418981481481481</c:v>
                </c:pt>
                <c:pt idx="131">
                  <c:v>0.3442013888888889</c:v>
                </c:pt>
                <c:pt idx="132">
                  <c:v>0.34421296296296294</c:v>
                </c:pt>
                <c:pt idx="133">
                  <c:v>0.34422453703703698</c:v>
                </c:pt>
                <c:pt idx="134">
                  <c:v>0.34423611111111113</c:v>
                </c:pt>
                <c:pt idx="135">
                  <c:v>0.34424768518518517</c:v>
                </c:pt>
                <c:pt idx="136">
                  <c:v>0.34425925925925926</c:v>
                </c:pt>
                <c:pt idx="137">
                  <c:v>0.3442708333333333</c:v>
                </c:pt>
                <c:pt idx="138">
                  <c:v>0.3442824074074074</c:v>
                </c:pt>
                <c:pt idx="139">
                  <c:v>0.34429398148148144</c:v>
                </c:pt>
                <c:pt idx="140">
                  <c:v>0.34430555555555559</c:v>
                </c:pt>
                <c:pt idx="141">
                  <c:v>0.34460648148148149</c:v>
                </c:pt>
                <c:pt idx="142">
                  <c:v>0.34461805555555558</c:v>
                </c:pt>
                <c:pt idx="143">
                  <c:v>0.34462962962962962</c:v>
                </c:pt>
                <c:pt idx="144">
                  <c:v>0.34464120370370371</c:v>
                </c:pt>
                <c:pt idx="145">
                  <c:v>0.34465277777777775</c:v>
                </c:pt>
                <c:pt idx="146">
                  <c:v>0.3446643518518519</c:v>
                </c:pt>
                <c:pt idx="147">
                  <c:v>0.34467592592592594</c:v>
                </c:pt>
                <c:pt idx="148">
                  <c:v>0.34468750000000004</c:v>
                </c:pt>
                <c:pt idx="149">
                  <c:v>0.34469907407407407</c:v>
                </c:pt>
                <c:pt idx="150">
                  <c:v>0.34471064814814811</c:v>
                </c:pt>
                <c:pt idx="151">
                  <c:v>0.34472222222222221</c:v>
                </c:pt>
                <c:pt idx="152">
                  <c:v>0.34473379629629625</c:v>
                </c:pt>
                <c:pt idx="153">
                  <c:v>0.3447453703703704</c:v>
                </c:pt>
                <c:pt idx="154">
                  <c:v>0.34475694444444444</c:v>
                </c:pt>
                <c:pt idx="155">
                  <c:v>0.34476851851851853</c:v>
                </c:pt>
                <c:pt idx="156">
                  <c:v>0.34478009259259257</c:v>
                </c:pt>
                <c:pt idx="157">
                  <c:v>0.34479166666666666</c:v>
                </c:pt>
                <c:pt idx="158">
                  <c:v>0.3448032407407407</c:v>
                </c:pt>
                <c:pt idx="159">
                  <c:v>0.34481481481481485</c:v>
                </c:pt>
                <c:pt idx="160">
                  <c:v>0.34482638888888889</c:v>
                </c:pt>
                <c:pt idx="161">
                  <c:v>0.34483796296296299</c:v>
                </c:pt>
                <c:pt idx="162">
                  <c:v>0.34484953703703702</c:v>
                </c:pt>
                <c:pt idx="163">
                  <c:v>0.34486111111111112</c:v>
                </c:pt>
                <c:pt idx="164">
                  <c:v>0.34486111111111112</c:v>
                </c:pt>
                <c:pt idx="165">
                  <c:v>0.34487268518518516</c:v>
                </c:pt>
                <c:pt idx="166">
                  <c:v>0.34488425925925931</c:v>
                </c:pt>
                <c:pt idx="167">
                  <c:v>0.34489583333333335</c:v>
                </c:pt>
                <c:pt idx="168">
                  <c:v>0.34490740740740744</c:v>
                </c:pt>
                <c:pt idx="169">
                  <c:v>0.34491898148148148</c:v>
                </c:pt>
                <c:pt idx="170">
                  <c:v>0.34493055555555552</c:v>
                </c:pt>
                <c:pt idx="171">
                  <c:v>0.34494212962962961</c:v>
                </c:pt>
                <c:pt idx="172">
                  <c:v>0.34495370370370365</c:v>
                </c:pt>
                <c:pt idx="173">
                  <c:v>0.3449652777777778</c:v>
                </c:pt>
                <c:pt idx="174">
                  <c:v>0.34497685185185184</c:v>
                </c:pt>
                <c:pt idx="175">
                  <c:v>0.34498842592592593</c:v>
                </c:pt>
                <c:pt idx="176">
                  <c:v>0.34499999999999997</c:v>
                </c:pt>
                <c:pt idx="177">
                  <c:v>0.34501157407407407</c:v>
                </c:pt>
                <c:pt idx="178">
                  <c:v>0.34502314814814811</c:v>
                </c:pt>
                <c:pt idx="179">
                  <c:v>0.34503472222222226</c:v>
                </c:pt>
                <c:pt idx="180">
                  <c:v>0.3450462962962963</c:v>
                </c:pt>
                <c:pt idx="181">
                  <c:v>0.34505787037037039</c:v>
                </c:pt>
                <c:pt idx="182">
                  <c:v>0.34506944444444443</c:v>
                </c:pt>
                <c:pt idx="183">
                  <c:v>0.34508101851851852</c:v>
                </c:pt>
                <c:pt idx="184">
                  <c:v>0.34540509259259261</c:v>
                </c:pt>
                <c:pt idx="185">
                  <c:v>0.34541666666666665</c:v>
                </c:pt>
                <c:pt idx="186">
                  <c:v>0.34542824074074074</c:v>
                </c:pt>
                <c:pt idx="187">
                  <c:v>0.34543981481481478</c:v>
                </c:pt>
                <c:pt idx="188">
                  <c:v>0.34545138888888888</c:v>
                </c:pt>
                <c:pt idx="189">
                  <c:v>0.34546296296296292</c:v>
                </c:pt>
                <c:pt idx="190">
                  <c:v>0.34547453703703707</c:v>
                </c:pt>
                <c:pt idx="191">
                  <c:v>0.3454861111111111</c:v>
                </c:pt>
                <c:pt idx="192">
                  <c:v>0.3454976851851852</c:v>
                </c:pt>
                <c:pt idx="193">
                  <c:v>0.34550925925925924</c:v>
                </c:pt>
                <c:pt idx="194">
                  <c:v>0.34552083333333333</c:v>
                </c:pt>
                <c:pt idx="195">
                  <c:v>0.34553240740740737</c:v>
                </c:pt>
                <c:pt idx="196">
                  <c:v>0.34554398148148152</c:v>
                </c:pt>
                <c:pt idx="197">
                  <c:v>0.34555555555555556</c:v>
                </c:pt>
                <c:pt idx="198">
                  <c:v>0.34556712962962965</c:v>
                </c:pt>
                <c:pt idx="199">
                  <c:v>0.34557870370370369</c:v>
                </c:pt>
                <c:pt idx="200">
                  <c:v>0.34559027777777779</c:v>
                </c:pt>
                <c:pt idx="201">
                  <c:v>0.34560185185185183</c:v>
                </c:pt>
                <c:pt idx="202">
                  <c:v>0.34561342592592598</c:v>
                </c:pt>
                <c:pt idx="203">
                  <c:v>0.34562500000000002</c:v>
                </c:pt>
                <c:pt idx="204">
                  <c:v>0.34563657407407405</c:v>
                </c:pt>
                <c:pt idx="205">
                  <c:v>0.34564814814814815</c:v>
                </c:pt>
                <c:pt idx="206">
                  <c:v>0.34565972222222219</c:v>
                </c:pt>
                <c:pt idx="207">
                  <c:v>0.34567129629629628</c:v>
                </c:pt>
                <c:pt idx="208">
                  <c:v>0.34568287037037032</c:v>
                </c:pt>
                <c:pt idx="209">
                  <c:v>0.34569444444444447</c:v>
                </c:pt>
                <c:pt idx="210">
                  <c:v>0.34570601851851851</c:v>
                </c:pt>
                <c:pt idx="211">
                  <c:v>0.3457175925925926</c:v>
                </c:pt>
                <c:pt idx="212">
                  <c:v>0.34572916666666664</c:v>
                </c:pt>
                <c:pt idx="213">
                  <c:v>0.34574074074074074</c:v>
                </c:pt>
                <c:pt idx="214">
                  <c:v>0.34575231481481478</c:v>
                </c:pt>
                <c:pt idx="215">
                  <c:v>0.34576388888888893</c:v>
                </c:pt>
                <c:pt idx="216">
                  <c:v>0.34577546296296297</c:v>
                </c:pt>
                <c:pt idx="217">
                  <c:v>0.34578703703703706</c:v>
                </c:pt>
                <c:pt idx="218">
                  <c:v>0.3457986111111111</c:v>
                </c:pt>
                <c:pt idx="219">
                  <c:v>0.34581018518518519</c:v>
                </c:pt>
                <c:pt idx="220">
                  <c:v>0.34582175925925923</c:v>
                </c:pt>
                <c:pt idx="221">
                  <c:v>0.34583333333333338</c:v>
                </c:pt>
                <c:pt idx="222">
                  <c:v>0.34584490740740742</c:v>
                </c:pt>
                <c:pt idx="223">
                  <c:v>0.34585648148148151</c:v>
                </c:pt>
                <c:pt idx="224">
                  <c:v>0.34586805555555555</c:v>
                </c:pt>
                <c:pt idx="225">
                  <c:v>0.34587962962962965</c:v>
                </c:pt>
                <c:pt idx="226">
                  <c:v>0.34589120370370369</c:v>
                </c:pt>
                <c:pt idx="227">
                  <c:v>0.34590277777777773</c:v>
                </c:pt>
                <c:pt idx="228">
                  <c:v>0.34591435185185188</c:v>
                </c:pt>
                <c:pt idx="229">
                  <c:v>0.34592592592592591</c:v>
                </c:pt>
                <c:pt idx="230">
                  <c:v>0.34593750000000001</c:v>
                </c:pt>
                <c:pt idx="231">
                  <c:v>0.34594907407407405</c:v>
                </c:pt>
                <c:pt idx="232">
                  <c:v>0.34596064814814814</c:v>
                </c:pt>
                <c:pt idx="233">
                  <c:v>0.34597222222222218</c:v>
                </c:pt>
                <c:pt idx="234">
                  <c:v>0.34598379629629633</c:v>
                </c:pt>
                <c:pt idx="235">
                  <c:v>0.34599537037037037</c:v>
                </c:pt>
                <c:pt idx="236">
                  <c:v>0.34600694444444446</c:v>
                </c:pt>
                <c:pt idx="237">
                  <c:v>0.3460185185185185</c:v>
                </c:pt>
                <c:pt idx="238">
                  <c:v>0.3460300925925926</c:v>
                </c:pt>
                <c:pt idx="239">
                  <c:v>0.34604166666666664</c:v>
                </c:pt>
                <c:pt idx="240">
                  <c:v>0.34630787037037036</c:v>
                </c:pt>
                <c:pt idx="241">
                  <c:v>0.34631944444444446</c:v>
                </c:pt>
                <c:pt idx="242">
                  <c:v>0.3463310185185185</c:v>
                </c:pt>
                <c:pt idx="243">
                  <c:v>0.34634259259259265</c:v>
                </c:pt>
                <c:pt idx="244">
                  <c:v>0.34635416666666669</c:v>
                </c:pt>
                <c:pt idx="245">
                  <c:v>0.34636574074074072</c:v>
                </c:pt>
                <c:pt idx="246">
                  <c:v>0.34637731481481482</c:v>
                </c:pt>
                <c:pt idx="247">
                  <c:v>0.34638888888888886</c:v>
                </c:pt>
                <c:pt idx="248">
                  <c:v>0.34640046296296295</c:v>
                </c:pt>
                <c:pt idx="249">
                  <c:v>0.34641203703703699</c:v>
                </c:pt>
                <c:pt idx="250">
                  <c:v>0.34642361111111114</c:v>
                </c:pt>
                <c:pt idx="251">
                  <c:v>0.34643518518518518</c:v>
                </c:pt>
                <c:pt idx="252">
                  <c:v>0.34644675925925927</c:v>
                </c:pt>
                <c:pt idx="253">
                  <c:v>0.34645833333333331</c:v>
                </c:pt>
                <c:pt idx="254">
                  <c:v>0.34646990740740741</c:v>
                </c:pt>
                <c:pt idx="255">
                  <c:v>0.34648148148148145</c:v>
                </c:pt>
                <c:pt idx="256">
                  <c:v>0.3464930555555556</c:v>
                </c:pt>
                <c:pt idx="257">
                  <c:v>0.34650462962962963</c:v>
                </c:pt>
                <c:pt idx="258">
                  <c:v>0.34651620370370373</c:v>
                </c:pt>
                <c:pt idx="259">
                  <c:v>0.34652777777777777</c:v>
                </c:pt>
                <c:pt idx="260">
                  <c:v>0.34653935185185186</c:v>
                </c:pt>
                <c:pt idx="261">
                  <c:v>0.3465509259259259</c:v>
                </c:pt>
                <c:pt idx="262">
                  <c:v>0.34656250000000005</c:v>
                </c:pt>
                <c:pt idx="263">
                  <c:v>0.34657407407407409</c:v>
                </c:pt>
                <c:pt idx="264">
                  <c:v>0.34658564814814818</c:v>
                </c:pt>
                <c:pt idx="265">
                  <c:v>0.34659722222222222</c:v>
                </c:pt>
                <c:pt idx="266">
                  <c:v>0.34660879629629626</c:v>
                </c:pt>
                <c:pt idx="267">
                  <c:v>0.34662037037037036</c:v>
                </c:pt>
                <c:pt idx="268">
                  <c:v>0.3466319444444444</c:v>
                </c:pt>
                <c:pt idx="269">
                  <c:v>0.34664351851851855</c:v>
                </c:pt>
                <c:pt idx="270">
                  <c:v>0.34665509259259258</c:v>
                </c:pt>
                <c:pt idx="271">
                  <c:v>0.34666666666666668</c:v>
                </c:pt>
                <c:pt idx="272">
                  <c:v>0.34667824074074072</c:v>
                </c:pt>
                <c:pt idx="273">
                  <c:v>0.34668981481481481</c:v>
                </c:pt>
                <c:pt idx="274">
                  <c:v>0.34670138888888885</c:v>
                </c:pt>
                <c:pt idx="275">
                  <c:v>0.346712962962963</c:v>
                </c:pt>
                <c:pt idx="276">
                  <c:v>0.34672453703703704</c:v>
                </c:pt>
                <c:pt idx="277">
                  <c:v>0.34673611111111113</c:v>
                </c:pt>
                <c:pt idx="278">
                  <c:v>0.34674768518518517</c:v>
                </c:pt>
                <c:pt idx="279">
                  <c:v>0.34675925925925927</c:v>
                </c:pt>
                <c:pt idx="280">
                  <c:v>0.34677083333333331</c:v>
                </c:pt>
                <c:pt idx="281">
                  <c:v>0.34678240740740746</c:v>
                </c:pt>
                <c:pt idx="282">
                  <c:v>0.34679398148148149</c:v>
                </c:pt>
                <c:pt idx="283">
                  <c:v>0.34680555555555559</c:v>
                </c:pt>
                <c:pt idx="284">
                  <c:v>0.34681712962962963</c:v>
                </c:pt>
                <c:pt idx="285">
                  <c:v>0.34682870370370367</c:v>
                </c:pt>
                <c:pt idx="286">
                  <c:v>0.34684027777777776</c:v>
                </c:pt>
                <c:pt idx="287">
                  <c:v>0.3468518518518518</c:v>
                </c:pt>
                <c:pt idx="288">
                  <c:v>0.34686342592592595</c:v>
                </c:pt>
                <c:pt idx="289">
                  <c:v>0.34687499999999999</c:v>
                </c:pt>
                <c:pt idx="290">
                  <c:v>0.34688657407407408</c:v>
                </c:pt>
                <c:pt idx="291">
                  <c:v>0.34689814814814812</c:v>
                </c:pt>
                <c:pt idx="292">
                  <c:v>0.34690972222222222</c:v>
                </c:pt>
                <c:pt idx="293">
                  <c:v>0.34692129629629626</c:v>
                </c:pt>
                <c:pt idx="294">
                  <c:v>0.34693287037037041</c:v>
                </c:pt>
                <c:pt idx="295">
                  <c:v>0.34694444444444444</c:v>
                </c:pt>
              </c:numCache>
            </c:numRef>
          </c:xVal>
          <c:yVal>
            <c:numRef>
              <c:f>'Lab 5'!$C$615:$C$910</c:f>
              <c:numCache>
                <c:formatCode>General</c:formatCode>
                <c:ptCount val="296"/>
                <c:pt idx="0">
                  <c:v>15.91</c:v>
                </c:pt>
                <c:pt idx="1">
                  <c:v>16.29</c:v>
                </c:pt>
                <c:pt idx="2">
                  <c:v>15.41</c:v>
                </c:pt>
                <c:pt idx="3">
                  <c:v>15.29</c:v>
                </c:pt>
                <c:pt idx="4">
                  <c:v>14.75</c:v>
                </c:pt>
                <c:pt idx="5">
                  <c:v>14.65</c:v>
                </c:pt>
                <c:pt idx="6">
                  <c:v>14.85</c:v>
                </c:pt>
                <c:pt idx="7">
                  <c:v>14.99</c:v>
                </c:pt>
                <c:pt idx="8">
                  <c:v>15.09</c:v>
                </c:pt>
                <c:pt idx="9">
                  <c:v>15.01</c:v>
                </c:pt>
                <c:pt idx="10">
                  <c:v>15.09</c:v>
                </c:pt>
                <c:pt idx="11">
                  <c:v>15.37</c:v>
                </c:pt>
                <c:pt idx="12">
                  <c:v>15.09</c:v>
                </c:pt>
                <c:pt idx="13">
                  <c:v>16.010000000000002</c:v>
                </c:pt>
                <c:pt idx="14">
                  <c:v>15.21</c:v>
                </c:pt>
                <c:pt idx="15">
                  <c:v>15.67</c:v>
                </c:pt>
                <c:pt idx="16">
                  <c:v>15.45</c:v>
                </c:pt>
                <c:pt idx="17">
                  <c:v>15.47</c:v>
                </c:pt>
                <c:pt idx="18">
                  <c:v>15.67</c:v>
                </c:pt>
                <c:pt idx="19">
                  <c:v>15.77</c:v>
                </c:pt>
                <c:pt idx="20">
                  <c:v>14.85</c:v>
                </c:pt>
                <c:pt idx="21">
                  <c:v>14.65</c:v>
                </c:pt>
                <c:pt idx="22">
                  <c:v>14.65</c:v>
                </c:pt>
                <c:pt idx="23">
                  <c:v>14.81</c:v>
                </c:pt>
                <c:pt idx="24">
                  <c:v>15.11</c:v>
                </c:pt>
                <c:pt idx="25">
                  <c:v>14.99</c:v>
                </c:pt>
                <c:pt idx="26">
                  <c:v>14.99</c:v>
                </c:pt>
                <c:pt idx="27">
                  <c:v>14.91</c:v>
                </c:pt>
                <c:pt idx="28">
                  <c:v>15.01</c:v>
                </c:pt>
                <c:pt idx="29">
                  <c:v>15.31</c:v>
                </c:pt>
                <c:pt idx="30">
                  <c:v>15.37</c:v>
                </c:pt>
                <c:pt idx="31">
                  <c:v>15.93</c:v>
                </c:pt>
                <c:pt idx="32">
                  <c:v>15.47</c:v>
                </c:pt>
                <c:pt idx="33">
                  <c:v>15.47</c:v>
                </c:pt>
                <c:pt idx="34">
                  <c:v>15.45</c:v>
                </c:pt>
                <c:pt idx="35">
                  <c:v>15.25</c:v>
                </c:pt>
                <c:pt idx="36">
                  <c:v>15.15</c:v>
                </c:pt>
                <c:pt idx="37">
                  <c:v>15.35</c:v>
                </c:pt>
                <c:pt idx="38">
                  <c:v>15.31</c:v>
                </c:pt>
                <c:pt idx="39">
                  <c:v>15.41</c:v>
                </c:pt>
                <c:pt idx="40">
                  <c:v>15.15</c:v>
                </c:pt>
                <c:pt idx="41">
                  <c:v>15.31</c:v>
                </c:pt>
                <c:pt idx="42">
                  <c:v>15.37</c:v>
                </c:pt>
                <c:pt idx="43">
                  <c:v>15.25</c:v>
                </c:pt>
                <c:pt idx="44">
                  <c:v>15.55</c:v>
                </c:pt>
                <c:pt idx="45">
                  <c:v>15.67</c:v>
                </c:pt>
                <c:pt idx="46">
                  <c:v>15.61</c:v>
                </c:pt>
                <c:pt idx="47">
                  <c:v>15.81</c:v>
                </c:pt>
                <c:pt idx="48">
                  <c:v>15.55</c:v>
                </c:pt>
                <c:pt idx="49">
                  <c:v>15.31</c:v>
                </c:pt>
                <c:pt idx="50">
                  <c:v>15.45</c:v>
                </c:pt>
                <c:pt idx="51">
                  <c:v>15.65</c:v>
                </c:pt>
                <c:pt idx="52">
                  <c:v>15.47</c:v>
                </c:pt>
                <c:pt idx="53">
                  <c:v>15.67</c:v>
                </c:pt>
                <c:pt idx="54">
                  <c:v>15.77</c:v>
                </c:pt>
                <c:pt idx="55">
                  <c:v>15.91</c:v>
                </c:pt>
                <c:pt idx="56">
                  <c:v>16.47</c:v>
                </c:pt>
                <c:pt idx="57">
                  <c:v>15.67</c:v>
                </c:pt>
                <c:pt idx="58">
                  <c:v>15.97</c:v>
                </c:pt>
                <c:pt idx="59">
                  <c:v>15.47</c:v>
                </c:pt>
                <c:pt idx="60">
                  <c:v>14.91</c:v>
                </c:pt>
                <c:pt idx="61">
                  <c:v>14.81</c:v>
                </c:pt>
                <c:pt idx="62">
                  <c:v>14.89</c:v>
                </c:pt>
                <c:pt idx="63">
                  <c:v>15.01</c:v>
                </c:pt>
                <c:pt idx="64">
                  <c:v>15.19</c:v>
                </c:pt>
                <c:pt idx="65">
                  <c:v>15.55</c:v>
                </c:pt>
                <c:pt idx="66">
                  <c:v>15.35</c:v>
                </c:pt>
                <c:pt idx="67">
                  <c:v>15.09</c:v>
                </c:pt>
                <c:pt idx="68">
                  <c:v>15.57</c:v>
                </c:pt>
                <c:pt idx="69">
                  <c:v>15.37</c:v>
                </c:pt>
                <c:pt idx="70">
                  <c:v>15.57</c:v>
                </c:pt>
                <c:pt idx="71">
                  <c:v>15.85</c:v>
                </c:pt>
                <c:pt idx="72">
                  <c:v>16.13</c:v>
                </c:pt>
                <c:pt idx="73">
                  <c:v>16.010000000000002</c:v>
                </c:pt>
                <c:pt idx="74">
                  <c:v>16.53</c:v>
                </c:pt>
                <c:pt idx="75">
                  <c:v>16.690000000000001</c:v>
                </c:pt>
                <c:pt idx="76">
                  <c:v>16.170000000000002</c:v>
                </c:pt>
                <c:pt idx="77">
                  <c:v>16.59</c:v>
                </c:pt>
                <c:pt idx="78">
                  <c:v>16.649999999999999</c:v>
                </c:pt>
                <c:pt idx="79">
                  <c:v>16.73</c:v>
                </c:pt>
                <c:pt idx="80">
                  <c:v>16.47</c:v>
                </c:pt>
                <c:pt idx="81">
                  <c:v>16.170000000000002</c:v>
                </c:pt>
                <c:pt idx="82">
                  <c:v>16.39</c:v>
                </c:pt>
                <c:pt idx="83">
                  <c:v>16.63</c:v>
                </c:pt>
                <c:pt idx="84">
                  <c:v>16.53</c:v>
                </c:pt>
                <c:pt idx="85">
                  <c:v>16.690000000000001</c:v>
                </c:pt>
                <c:pt idx="86">
                  <c:v>16.649999999999999</c:v>
                </c:pt>
                <c:pt idx="87">
                  <c:v>16.91</c:v>
                </c:pt>
                <c:pt idx="88">
                  <c:v>16.95</c:v>
                </c:pt>
                <c:pt idx="89">
                  <c:v>16.850000000000001</c:v>
                </c:pt>
                <c:pt idx="90">
                  <c:v>16.63</c:v>
                </c:pt>
                <c:pt idx="91">
                  <c:v>16.53</c:v>
                </c:pt>
                <c:pt idx="92">
                  <c:v>16.57</c:v>
                </c:pt>
                <c:pt idx="93">
                  <c:v>16.649999999999999</c:v>
                </c:pt>
                <c:pt idx="94">
                  <c:v>16.47</c:v>
                </c:pt>
                <c:pt idx="95">
                  <c:v>16.95</c:v>
                </c:pt>
                <c:pt idx="96">
                  <c:v>16.489999999999998</c:v>
                </c:pt>
                <c:pt idx="97">
                  <c:v>16.649999999999999</c:v>
                </c:pt>
                <c:pt idx="98">
                  <c:v>16.829999999999998</c:v>
                </c:pt>
                <c:pt idx="99">
                  <c:v>16.95</c:v>
                </c:pt>
                <c:pt idx="100">
                  <c:v>16.989999999999998</c:v>
                </c:pt>
                <c:pt idx="101">
                  <c:v>17.05</c:v>
                </c:pt>
                <c:pt idx="102">
                  <c:v>16.989999999999998</c:v>
                </c:pt>
                <c:pt idx="103">
                  <c:v>17.47</c:v>
                </c:pt>
                <c:pt idx="104">
                  <c:v>17.21</c:v>
                </c:pt>
                <c:pt idx="105">
                  <c:v>16.989999999999998</c:v>
                </c:pt>
                <c:pt idx="106">
                  <c:v>17.05</c:v>
                </c:pt>
                <c:pt idx="107">
                  <c:v>17.37</c:v>
                </c:pt>
                <c:pt idx="108">
                  <c:v>17.11</c:v>
                </c:pt>
                <c:pt idx="109">
                  <c:v>17.37</c:v>
                </c:pt>
                <c:pt idx="110">
                  <c:v>17.27</c:v>
                </c:pt>
                <c:pt idx="111">
                  <c:v>17.21</c:v>
                </c:pt>
                <c:pt idx="112">
                  <c:v>17.09</c:v>
                </c:pt>
                <c:pt idx="113">
                  <c:v>16.989999999999998</c:v>
                </c:pt>
                <c:pt idx="114">
                  <c:v>17.05</c:v>
                </c:pt>
                <c:pt idx="115">
                  <c:v>17.149999999999999</c:v>
                </c:pt>
                <c:pt idx="116">
                  <c:v>17.25</c:v>
                </c:pt>
                <c:pt idx="117">
                  <c:v>17.010000000000002</c:v>
                </c:pt>
                <c:pt idx="118">
                  <c:v>17.09</c:v>
                </c:pt>
                <c:pt idx="119">
                  <c:v>17.21</c:v>
                </c:pt>
                <c:pt idx="120">
                  <c:v>17.21</c:v>
                </c:pt>
                <c:pt idx="121">
                  <c:v>17.47</c:v>
                </c:pt>
                <c:pt idx="122">
                  <c:v>17.510000000000002</c:v>
                </c:pt>
                <c:pt idx="123">
                  <c:v>17.27</c:v>
                </c:pt>
                <c:pt idx="124">
                  <c:v>17.41</c:v>
                </c:pt>
                <c:pt idx="125">
                  <c:v>17.27</c:v>
                </c:pt>
                <c:pt idx="126">
                  <c:v>17.37</c:v>
                </c:pt>
                <c:pt idx="127">
                  <c:v>17.09</c:v>
                </c:pt>
                <c:pt idx="128">
                  <c:v>17.09</c:v>
                </c:pt>
                <c:pt idx="129">
                  <c:v>17.309999999999999</c:v>
                </c:pt>
                <c:pt idx="130">
                  <c:v>17.329999999999998</c:v>
                </c:pt>
                <c:pt idx="131">
                  <c:v>17.329999999999998</c:v>
                </c:pt>
                <c:pt idx="132">
                  <c:v>17.510000000000002</c:v>
                </c:pt>
                <c:pt idx="133">
                  <c:v>17.53</c:v>
                </c:pt>
                <c:pt idx="134">
                  <c:v>17.41</c:v>
                </c:pt>
                <c:pt idx="135">
                  <c:v>17.53</c:v>
                </c:pt>
                <c:pt idx="136">
                  <c:v>17.53</c:v>
                </c:pt>
                <c:pt idx="137">
                  <c:v>17.57</c:v>
                </c:pt>
                <c:pt idx="138">
                  <c:v>17.57</c:v>
                </c:pt>
                <c:pt idx="139">
                  <c:v>17.53</c:v>
                </c:pt>
                <c:pt idx="140">
                  <c:v>17.670000000000002</c:v>
                </c:pt>
                <c:pt idx="141">
                  <c:v>16.829999999999998</c:v>
                </c:pt>
                <c:pt idx="142">
                  <c:v>16.989999999999998</c:v>
                </c:pt>
                <c:pt idx="143">
                  <c:v>16.829999999999998</c:v>
                </c:pt>
                <c:pt idx="144">
                  <c:v>16.989999999999998</c:v>
                </c:pt>
                <c:pt idx="145">
                  <c:v>17.09</c:v>
                </c:pt>
                <c:pt idx="146">
                  <c:v>16.95</c:v>
                </c:pt>
                <c:pt idx="147">
                  <c:v>17.11</c:v>
                </c:pt>
                <c:pt idx="148">
                  <c:v>17.010000000000002</c:v>
                </c:pt>
                <c:pt idx="149">
                  <c:v>17.41</c:v>
                </c:pt>
                <c:pt idx="150">
                  <c:v>17.170000000000002</c:v>
                </c:pt>
                <c:pt idx="151">
                  <c:v>17.329999999999998</c:v>
                </c:pt>
                <c:pt idx="152">
                  <c:v>17.37</c:v>
                </c:pt>
                <c:pt idx="153">
                  <c:v>17.63</c:v>
                </c:pt>
                <c:pt idx="154">
                  <c:v>17.510000000000002</c:v>
                </c:pt>
                <c:pt idx="155">
                  <c:v>17.41</c:v>
                </c:pt>
                <c:pt idx="156">
                  <c:v>17.21</c:v>
                </c:pt>
                <c:pt idx="157">
                  <c:v>17.09</c:v>
                </c:pt>
                <c:pt idx="158">
                  <c:v>17.09</c:v>
                </c:pt>
                <c:pt idx="159">
                  <c:v>17.09</c:v>
                </c:pt>
                <c:pt idx="160">
                  <c:v>17.329999999999998</c:v>
                </c:pt>
                <c:pt idx="161">
                  <c:v>17.53</c:v>
                </c:pt>
                <c:pt idx="162">
                  <c:v>17.27</c:v>
                </c:pt>
                <c:pt idx="163">
                  <c:v>16.989999999999998</c:v>
                </c:pt>
                <c:pt idx="164">
                  <c:v>17.149999999999999</c:v>
                </c:pt>
                <c:pt idx="165">
                  <c:v>17.57</c:v>
                </c:pt>
                <c:pt idx="166">
                  <c:v>17.53</c:v>
                </c:pt>
                <c:pt idx="167">
                  <c:v>17.25</c:v>
                </c:pt>
                <c:pt idx="168">
                  <c:v>17.27</c:v>
                </c:pt>
                <c:pt idx="169">
                  <c:v>17.53</c:v>
                </c:pt>
                <c:pt idx="170">
                  <c:v>17.690000000000001</c:v>
                </c:pt>
                <c:pt idx="171">
                  <c:v>17.79</c:v>
                </c:pt>
                <c:pt idx="172">
                  <c:v>17.53</c:v>
                </c:pt>
                <c:pt idx="173">
                  <c:v>16.95</c:v>
                </c:pt>
                <c:pt idx="174">
                  <c:v>17.05</c:v>
                </c:pt>
                <c:pt idx="175">
                  <c:v>17.37</c:v>
                </c:pt>
                <c:pt idx="176">
                  <c:v>17.27</c:v>
                </c:pt>
                <c:pt idx="177">
                  <c:v>17.170000000000002</c:v>
                </c:pt>
                <c:pt idx="178">
                  <c:v>17.21</c:v>
                </c:pt>
                <c:pt idx="179">
                  <c:v>17.43</c:v>
                </c:pt>
                <c:pt idx="180">
                  <c:v>17.47</c:v>
                </c:pt>
                <c:pt idx="181">
                  <c:v>17.309999999999999</c:v>
                </c:pt>
                <c:pt idx="182">
                  <c:v>17.53</c:v>
                </c:pt>
                <c:pt idx="183">
                  <c:v>17.329999999999998</c:v>
                </c:pt>
                <c:pt idx="184">
                  <c:v>17.010000000000002</c:v>
                </c:pt>
                <c:pt idx="185">
                  <c:v>17.149999999999999</c:v>
                </c:pt>
                <c:pt idx="186">
                  <c:v>17.37</c:v>
                </c:pt>
                <c:pt idx="187">
                  <c:v>17.47</c:v>
                </c:pt>
                <c:pt idx="188">
                  <c:v>16.829999999999998</c:v>
                </c:pt>
                <c:pt idx="189">
                  <c:v>16.91</c:v>
                </c:pt>
                <c:pt idx="190">
                  <c:v>17.329999999999998</c:v>
                </c:pt>
                <c:pt idx="191">
                  <c:v>17.43</c:v>
                </c:pt>
                <c:pt idx="192">
                  <c:v>17.25</c:v>
                </c:pt>
                <c:pt idx="193">
                  <c:v>17.010000000000002</c:v>
                </c:pt>
                <c:pt idx="194">
                  <c:v>17.43</c:v>
                </c:pt>
                <c:pt idx="195">
                  <c:v>17.329999999999998</c:v>
                </c:pt>
                <c:pt idx="196">
                  <c:v>16.59</c:v>
                </c:pt>
                <c:pt idx="197">
                  <c:v>17.010000000000002</c:v>
                </c:pt>
                <c:pt idx="198">
                  <c:v>17.309999999999999</c:v>
                </c:pt>
                <c:pt idx="199">
                  <c:v>17.79</c:v>
                </c:pt>
                <c:pt idx="200">
                  <c:v>17.79</c:v>
                </c:pt>
                <c:pt idx="201">
                  <c:v>17.41</c:v>
                </c:pt>
                <c:pt idx="202">
                  <c:v>17.43</c:v>
                </c:pt>
                <c:pt idx="203">
                  <c:v>17.47</c:v>
                </c:pt>
                <c:pt idx="204">
                  <c:v>17.670000000000002</c:v>
                </c:pt>
                <c:pt idx="205">
                  <c:v>17.690000000000001</c:v>
                </c:pt>
                <c:pt idx="206">
                  <c:v>17.57</c:v>
                </c:pt>
                <c:pt idx="207">
                  <c:v>17.510000000000002</c:v>
                </c:pt>
                <c:pt idx="208">
                  <c:v>17.59</c:v>
                </c:pt>
                <c:pt idx="209">
                  <c:v>17.63</c:v>
                </c:pt>
                <c:pt idx="210">
                  <c:v>17.75</c:v>
                </c:pt>
                <c:pt idx="211">
                  <c:v>17.63</c:v>
                </c:pt>
                <c:pt idx="212">
                  <c:v>17.829999999999998</c:v>
                </c:pt>
                <c:pt idx="213">
                  <c:v>18.149999999999999</c:v>
                </c:pt>
                <c:pt idx="214">
                  <c:v>17.829999999999998</c:v>
                </c:pt>
                <c:pt idx="215">
                  <c:v>17.829999999999998</c:v>
                </c:pt>
                <c:pt idx="216">
                  <c:v>17.63</c:v>
                </c:pt>
                <c:pt idx="217">
                  <c:v>17.25</c:v>
                </c:pt>
                <c:pt idx="218">
                  <c:v>17.57</c:v>
                </c:pt>
                <c:pt idx="219">
                  <c:v>17.57</c:v>
                </c:pt>
                <c:pt idx="220">
                  <c:v>17.829999999999998</c:v>
                </c:pt>
                <c:pt idx="221">
                  <c:v>17.73</c:v>
                </c:pt>
                <c:pt idx="222">
                  <c:v>17.829999999999998</c:v>
                </c:pt>
                <c:pt idx="223">
                  <c:v>17.93</c:v>
                </c:pt>
                <c:pt idx="224">
                  <c:v>18.05</c:v>
                </c:pt>
                <c:pt idx="225">
                  <c:v>17.95</c:v>
                </c:pt>
                <c:pt idx="226">
                  <c:v>17.63</c:v>
                </c:pt>
                <c:pt idx="227">
                  <c:v>17.57</c:v>
                </c:pt>
                <c:pt idx="228">
                  <c:v>17.53</c:v>
                </c:pt>
                <c:pt idx="229">
                  <c:v>17.510000000000002</c:v>
                </c:pt>
                <c:pt idx="230">
                  <c:v>17.41</c:v>
                </c:pt>
                <c:pt idx="231">
                  <c:v>17.53</c:v>
                </c:pt>
                <c:pt idx="232">
                  <c:v>17.59</c:v>
                </c:pt>
                <c:pt idx="233">
                  <c:v>17.670000000000002</c:v>
                </c:pt>
                <c:pt idx="234">
                  <c:v>17.989999999999998</c:v>
                </c:pt>
                <c:pt idx="235">
                  <c:v>18.05</c:v>
                </c:pt>
                <c:pt idx="236">
                  <c:v>17.989999999999998</c:v>
                </c:pt>
                <c:pt idx="237">
                  <c:v>17.690000000000001</c:v>
                </c:pt>
                <c:pt idx="238">
                  <c:v>17.79</c:v>
                </c:pt>
                <c:pt idx="239">
                  <c:v>17.670000000000002</c:v>
                </c:pt>
                <c:pt idx="240">
                  <c:v>17.010000000000002</c:v>
                </c:pt>
                <c:pt idx="241">
                  <c:v>16.829999999999998</c:v>
                </c:pt>
                <c:pt idx="242">
                  <c:v>16.91</c:v>
                </c:pt>
                <c:pt idx="243">
                  <c:v>17.09</c:v>
                </c:pt>
                <c:pt idx="244">
                  <c:v>17.09</c:v>
                </c:pt>
                <c:pt idx="245">
                  <c:v>17.149999999999999</c:v>
                </c:pt>
                <c:pt idx="246">
                  <c:v>17.43</c:v>
                </c:pt>
                <c:pt idx="247">
                  <c:v>17.43</c:v>
                </c:pt>
                <c:pt idx="248">
                  <c:v>17.27</c:v>
                </c:pt>
                <c:pt idx="249">
                  <c:v>17.37</c:v>
                </c:pt>
                <c:pt idx="250">
                  <c:v>17.41</c:v>
                </c:pt>
                <c:pt idx="251">
                  <c:v>17.309999999999999</c:v>
                </c:pt>
                <c:pt idx="252">
                  <c:v>17.329999999999998</c:v>
                </c:pt>
                <c:pt idx="253">
                  <c:v>17.25</c:v>
                </c:pt>
                <c:pt idx="254">
                  <c:v>17.43</c:v>
                </c:pt>
                <c:pt idx="255">
                  <c:v>17.59</c:v>
                </c:pt>
                <c:pt idx="256">
                  <c:v>17.510000000000002</c:v>
                </c:pt>
                <c:pt idx="257">
                  <c:v>17.329999999999998</c:v>
                </c:pt>
                <c:pt idx="258">
                  <c:v>17.63</c:v>
                </c:pt>
                <c:pt idx="259">
                  <c:v>18.09</c:v>
                </c:pt>
                <c:pt idx="260">
                  <c:v>17.670000000000002</c:v>
                </c:pt>
                <c:pt idx="261">
                  <c:v>17.47</c:v>
                </c:pt>
                <c:pt idx="262">
                  <c:v>17.670000000000002</c:v>
                </c:pt>
                <c:pt idx="263">
                  <c:v>17.59</c:v>
                </c:pt>
                <c:pt idx="264">
                  <c:v>17.329999999999998</c:v>
                </c:pt>
                <c:pt idx="265">
                  <c:v>17.25</c:v>
                </c:pt>
                <c:pt idx="266">
                  <c:v>17.59</c:v>
                </c:pt>
                <c:pt idx="267">
                  <c:v>17.59</c:v>
                </c:pt>
                <c:pt idx="268">
                  <c:v>17.309999999999999</c:v>
                </c:pt>
                <c:pt idx="269">
                  <c:v>17.27</c:v>
                </c:pt>
                <c:pt idx="270">
                  <c:v>17.37</c:v>
                </c:pt>
                <c:pt idx="271">
                  <c:v>17.43</c:v>
                </c:pt>
                <c:pt idx="272">
                  <c:v>17.47</c:v>
                </c:pt>
                <c:pt idx="273">
                  <c:v>17.690000000000001</c:v>
                </c:pt>
                <c:pt idx="274">
                  <c:v>17.170000000000002</c:v>
                </c:pt>
                <c:pt idx="275">
                  <c:v>17.41</c:v>
                </c:pt>
                <c:pt idx="276">
                  <c:v>17.73</c:v>
                </c:pt>
                <c:pt idx="277">
                  <c:v>17.850000000000001</c:v>
                </c:pt>
                <c:pt idx="278">
                  <c:v>17.79</c:v>
                </c:pt>
                <c:pt idx="279">
                  <c:v>17.79</c:v>
                </c:pt>
                <c:pt idx="280">
                  <c:v>17.53</c:v>
                </c:pt>
                <c:pt idx="281">
                  <c:v>17.53</c:v>
                </c:pt>
                <c:pt idx="282">
                  <c:v>17.47</c:v>
                </c:pt>
                <c:pt idx="283">
                  <c:v>17.43</c:v>
                </c:pt>
                <c:pt idx="284">
                  <c:v>17.850000000000001</c:v>
                </c:pt>
                <c:pt idx="285">
                  <c:v>17.850000000000001</c:v>
                </c:pt>
                <c:pt idx="286">
                  <c:v>17.850000000000001</c:v>
                </c:pt>
                <c:pt idx="287">
                  <c:v>17.79</c:v>
                </c:pt>
                <c:pt idx="288">
                  <c:v>18.05</c:v>
                </c:pt>
                <c:pt idx="289">
                  <c:v>18.25</c:v>
                </c:pt>
                <c:pt idx="290">
                  <c:v>18.21</c:v>
                </c:pt>
                <c:pt idx="291">
                  <c:v>18.010000000000002</c:v>
                </c:pt>
                <c:pt idx="292">
                  <c:v>17.93</c:v>
                </c:pt>
                <c:pt idx="293">
                  <c:v>17.73</c:v>
                </c:pt>
                <c:pt idx="294">
                  <c:v>17.510000000000002</c:v>
                </c:pt>
                <c:pt idx="295">
                  <c:v>17.89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'Lab 5'!$D$1</c:f>
              <c:strCache>
                <c:ptCount val="1"/>
                <c:pt idx="0">
                  <c:v>ThermistorTempAir_C</c:v>
                </c:pt>
              </c:strCache>
            </c:strRef>
          </c:tx>
          <c:spPr>
            <a:ln w="22225" cap="rnd">
              <a:solidFill>
                <a:srgbClr val="00B050"/>
              </a:solidFill>
              <a:round/>
            </a:ln>
            <a:effectLst/>
          </c:spPr>
          <c:marker>
            <c:symbol val="square"/>
            <c:size val="6"/>
            <c:spPr>
              <a:noFill/>
              <a:ln w="9525">
                <a:solidFill>
                  <a:srgbClr val="00B050"/>
                </a:solidFill>
                <a:round/>
              </a:ln>
              <a:effectLst/>
            </c:spPr>
          </c:marker>
          <c:xVal>
            <c:numRef>
              <c:f>'Lab 5'!$B$615:$B$910</c:f>
              <c:numCache>
                <c:formatCode>h:mm:ss</c:formatCode>
                <c:ptCount val="296"/>
                <c:pt idx="0">
                  <c:v>0.34193287037037035</c:v>
                </c:pt>
                <c:pt idx="1">
                  <c:v>0.34194444444444444</c:v>
                </c:pt>
                <c:pt idx="2">
                  <c:v>0.34195601851851848</c:v>
                </c:pt>
                <c:pt idx="3">
                  <c:v>0.34196759259259263</c:v>
                </c:pt>
                <c:pt idx="4">
                  <c:v>0.34197916666666667</c:v>
                </c:pt>
                <c:pt idx="5">
                  <c:v>0.34199074074074076</c:v>
                </c:pt>
                <c:pt idx="6">
                  <c:v>0.3420023148148148</c:v>
                </c:pt>
                <c:pt idx="7">
                  <c:v>0.3420138888888889</c:v>
                </c:pt>
                <c:pt idx="8">
                  <c:v>0.34202546296296293</c:v>
                </c:pt>
                <c:pt idx="9">
                  <c:v>0.34203703703703708</c:v>
                </c:pt>
                <c:pt idx="10">
                  <c:v>0.34204861111111112</c:v>
                </c:pt>
                <c:pt idx="11">
                  <c:v>0.34206018518518522</c:v>
                </c:pt>
                <c:pt idx="12">
                  <c:v>0.34207175925925926</c:v>
                </c:pt>
                <c:pt idx="13">
                  <c:v>0.34208333333333335</c:v>
                </c:pt>
                <c:pt idx="14">
                  <c:v>0.34209490740740739</c:v>
                </c:pt>
                <c:pt idx="15">
                  <c:v>0.34210648148148143</c:v>
                </c:pt>
                <c:pt idx="16">
                  <c:v>0.34211805555555558</c:v>
                </c:pt>
                <c:pt idx="17">
                  <c:v>0.34212962962962962</c:v>
                </c:pt>
                <c:pt idx="18">
                  <c:v>0.34214120370370371</c:v>
                </c:pt>
                <c:pt idx="19">
                  <c:v>0.34215277777777775</c:v>
                </c:pt>
                <c:pt idx="20">
                  <c:v>0.34216435185185184</c:v>
                </c:pt>
                <c:pt idx="21">
                  <c:v>0.34217592592592588</c:v>
                </c:pt>
                <c:pt idx="22">
                  <c:v>0.34218750000000003</c:v>
                </c:pt>
                <c:pt idx="23">
                  <c:v>0.34219907407407407</c:v>
                </c:pt>
                <c:pt idx="24">
                  <c:v>0.34221064814814817</c:v>
                </c:pt>
                <c:pt idx="25">
                  <c:v>0.34222222222222221</c:v>
                </c:pt>
                <c:pt idx="26">
                  <c:v>0.3422337962962963</c:v>
                </c:pt>
                <c:pt idx="27">
                  <c:v>0.34224537037037034</c:v>
                </c:pt>
                <c:pt idx="28">
                  <c:v>0.34225694444444449</c:v>
                </c:pt>
                <c:pt idx="29">
                  <c:v>0.34226851851851853</c:v>
                </c:pt>
                <c:pt idx="30">
                  <c:v>0.34228009259259262</c:v>
                </c:pt>
                <c:pt idx="31">
                  <c:v>0.34229166666666666</c:v>
                </c:pt>
                <c:pt idx="32">
                  <c:v>0.34230324074074076</c:v>
                </c:pt>
                <c:pt idx="33">
                  <c:v>0.34231481481481479</c:v>
                </c:pt>
                <c:pt idx="34">
                  <c:v>0.34232638888888883</c:v>
                </c:pt>
                <c:pt idx="35">
                  <c:v>0.34233796296296298</c:v>
                </c:pt>
                <c:pt idx="36">
                  <c:v>0.34234953703703702</c:v>
                </c:pt>
                <c:pt idx="37">
                  <c:v>0.34236111111111112</c:v>
                </c:pt>
                <c:pt idx="38">
                  <c:v>0.34237268518518515</c:v>
                </c:pt>
                <c:pt idx="39">
                  <c:v>0.34238425925925925</c:v>
                </c:pt>
                <c:pt idx="40">
                  <c:v>0.34239583333333329</c:v>
                </c:pt>
                <c:pt idx="41">
                  <c:v>0.34240740740740744</c:v>
                </c:pt>
                <c:pt idx="42">
                  <c:v>0.34241898148148148</c:v>
                </c:pt>
                <c:pt idx="43">
                  <c:v>0.34243055555555557</c:v>
                </c:pt>
                <c:pt idx="44">
                  <c:v>0.34244212962962961</c:v>
                </c:pt>
                <c:pt idx="45">
                  <c:v>0.3424537037037037</c:v>
                </c:pt>
                <c:pt idx="46">
                  <c:v>0.34246527777777774</c:v>
                </c:pt>
                <c:pt idx="47">
                  <c:v>0.34247685185185189</c:v>
                </c:pt>
                <c:pt idx="48">
                  <c:v>0.34248842592592593</c:v>
                </c:pt>
                <c:pt idx="49">
                  <c:v>0.34250000000000003</c:v>
                </c:pt>
                <c:pt idx="50">
                  <c:v>0.34251157407407407</c:v>
                </c:pt>
                <c:pt idx="51">
                  <c:v>0.34252314814814816</c:v>
                </c:pt>
                <c:pt idx="52">
                  <c:v>0.3425347222222222</c:v>
                </c:pt>
                <c:pt idx="53">
                  <c:v>0.34254629629629635</c:v>
                </c:pt>
                <c:pt idx="54">
                  <c:v>0.34255787037037039</c:v>
                </c:pt>
                <c:pt idx="55">
                  <c:v>0.34256944444444448</c:v>
                </c:pt>
                <c:pt idx="56">
                  <c:v>0.34258101851851852</c:v>
                </c:pt>
                <c:pt idx="57">
                  <c:v>0.34314814814814815</c:v>
                </c:pt>
                <c:pt idx="58">
                  <c:v>0.34315972222222224</c:v>
                </c:pt>
                <c:pt idx="59">
                  <c:v>0.34317129629629628</c:v>
                </c:pt>
                <c:pt idx="60">
                  <c:v>0.34318287037037037</c:v>
                </c:pt>
                <c:pt idx="61">
                  <c:v>0.34319444444444441</c:v>
                </c:pt>
                <c:pt idx="62">
                  <c:v>0.34320601851851856</c:v>
                </c:pt>
                <c:pt idx="63">
                  <c:v>0.3432175925925926</c:v>
                </c:pt>
                <c:pt idx="64">
                  <c:v>0.3432291666666667</c:v>
                </c:pt>
                <c:pt idx="65">
                  <c:v>0.34324074074074074</c:v>
                </c:pt>
                <c:pt idx="66">
                  <c:v>0.34325231481481483</c:v>
                </c:pt>
                <c:pt idx="67">
                  <c:v>0.34326388888888887</c:v>
                </c:pt>
                <c:pt idx="68">
                  <c:v>0.34327546296296302</c:v>
                </c:pt>
                <c:pt idx="69">
                  <c:v>0.34328703703703706</c:v>
                </c:pt>
                <c:pt idx="70">
                  <c:v>0.3432986111111111</c:v>
                </c:pt>
                <c:pt idx="71">
                  <c:v>0.34331018518518519</c:v>
                </c:pt>
                <c:pt idx="72">
                  <c:v>0.34332175925925923</c:v>
                </c:pt>
                <c:pt idx="73">
                  <c:v>0.34333333333333332</c:v>
                </c:pt>
                <c:pt idx="74">
                  <c:v>0.34334490740740736</c:v>
                </c:pt>
                <c:pt idx="75">
                  <c:v>0.34335648148148151</c:v>
                </c:pt>
                <c:pt idx="76">
                  <c:v>0.34336805555555555</c:v>
                </c:pt>
                <c:pt idx="77">
                  <c:v>0.34337962962962965</c:v>
                </c:pt>
                <c:pt idx="78">
                  <c:v>0.34339120370370368</c:v>
                </c:pt>
                <c:pt idx="79">
                  <c:v>0.34340277777777778</c:v>
                </c:pt>
                <c:pt idx="80">
                  <c:v>0.34341435185185182</c:v>
                </c:pt>
                <c:pt idx="81">
                  <c:v>0.34342592592592597</c:v>
                </c:pt>
                <c:pt idx="82">
                  <c:v>0.34343750000000001</c:v>
                </c:pt>
                <c:pt idx="83">
                  <c:v>0.3434490740740741</c:v>
                </c:pt>
                <c:pt idx="84">
                  <c:v>0.34346064814814814</c:v>
                </c:pt>
                <c:pt idx="85">
                  <c:v>0.34347222222222223</c:v>
                </c:pt>
                <c:pt idx="86">
                  <c:v>0.34348379629629627</c:v>
                </c:pt>
                <c:pt idx="87">
                  <c:v>0.34349537037037042</c:v>
                </c:pt>
                <c:pt idx="88">
                  <c:v>0.34350694444444446</c:v>
                </c:pt>
                <c:pt idx="89">
                  <c:v>0.3435185185185185</c:v>
                </c:pt>
                <c:pt idx="90">
                  <c:v>0.3435185185185185</c:v>
                </c:pt>
                <c:pt idx="91">
                  <c:v>0.3435300925925926</c:v>
                </c:pt>
                <c:pt idx="92">
                  <c:v>0.34354166666666663</c:v>
                </c:pt>
                <c:pt idx="93">
                  <c:v>0.34355324074074073</c:v>
                </c:pt>
                <c:pt idx="94">
                  <c:v>0.34356481481481477</c:v>
                </c:pt>
                <c:pt idx="95">
                  <c:v>0.34357638888888892</c:v>
                </c:pt>
                <c:pt idx="96">
                  <c:v>0.34379629629629632</c:v>
                </c:pt>
                <c:pt idx="97">
                  <c:v>0.34380787037037036</c:v>
                </c:pt>
                <c:pt idx="98">
                  <c:v>0.34381944444444446</c:v>
                </c:pt>
                <c:pt idx="99">
                  <c:v>0.34383101851851849</c:v>
                </c:pt>
                <c:pt idx="100">
                  <c:v>0.34384259259259259</c:v>
                </c:pt>
                <c:pt idx="101">
                  <c:v>0.34385416666666663</c:v>
                </c:pt>
                <c:pt idx="102">
                  <c:v>0.34386574074074078</c:v>
                </c:pt>
                <c:pt idx="103">
                  <c:v>0.34387731481481482</c:v>
                </c:pt>
                <c:pt idx="104">
                  <c:v>0.34388888888888891</c:v>
                </c:pt>
                <c:pt idx="105">
                  <c:v>0.34390046296296295</c:v>
                </c:pt>
                <c:pt idx="106">
                  <c:v>0.34391203703703704</c:v>
                </c:pt>
                <c:pt idx="107">
                  <c:v>0.34392361111111108</c:v>
                </c:pt>
                <c:pt idx="108">
                  <c:v>0.34393518518518523</c:v>
                </c:pt>
                <c:pt idx="109">
                  <c:v>0.34394675925925927</c:v>
                </c:pt>
                <c:pt idx="110">
                  <c:v>0.34395833333333337</c:v>
                </c:pt>
                <c:pt idx="111">
                  <c:v>0.3439699074074074</c:v>
                </c:pt>
                <c:pt idx="112">
                  <c:v>0.3439814814814815</c:v>
                </c:pt>
                <c:pt idx="113">
                  <c:v>0.34399305555555554</c:v>
                </c:pt>
                <c:pt idx="114">
                  <c:v>0.34400462962962958</c:v>
                </c:pt>
                <c:pt idx="115">
                  <c:v>0.34401620370370373</c:v>
                </c:pt>
                <c:pt idx="116">
                  <c:v>0.34402777777777777</c:v>
                </c:pt>
                <c:pt idx="117">
                  <c:v>0.34403935185185186</c:v>
                </c:pt>
                <c:pt idx="118">
                  <c:v>0.3440509259259259</c:v>
                </c:pt>
                <c:pt idx="119">
                  <c:v>0.34406249999999999</c:v>
                </c:pt>
                <c:pt idx="120">
                  <c:v>0.34407407407407403</c:v>
                </c:pt>
                <c:pt idx="121">
                  <c:v>0.34408564814814818</c:v>
                </c:pt>
                <c:pt idx="122">
                  <c:v>0.34409722222222222</c:v>
                </c:pt>
                <c:pt idx="123">
                  <c:v>0.34410879629629632</c:v>
                </c:pt>
                <c:pt idx="124">
                  <c:v>0.34412037037037035</c:v>
                </c:pt>
                <c:pt idx="125">
                  <c:v>0.34413194444444445</c:v>
                </c:pt>
                <c:pt idx="126">
                  <c:v>0.34414351851851849</c:v>
                </c:pt>
                <c:pt idx="127">
                  <c:v>0.34415509259259264</c:v>
                </c:pt>
                <c:pt idx="128">
                  <c:v>0.34416666666666668</c:v>
                </c:pt>
                <c:pt idx="129">
                  <c:v>0.34417824074074077</c:v>
                </c:pt>
                <c:pt idx="130">
                  <c:v>0.34418981481481481</c:v>
                </c:pt>
                <c:pt idx="131">
                  <c:v>0.3442013888888889</c:v>
                </c:pt>
                <c:pt idx="132">
                  <c:v>0.34421296296296294</c:v>
                </c:pt>
                <c:pt idx="133">
                  <c:v>0.34422453703703698</c:v>
                </c:pt>
                <c:pt idx="134">
                  <c:v>0.34423611111111113</c:v>
                </c:pt>
                <c:pt idx="135">
                  <c:v>0.34424768518518517</c:v>
                </c:pt>
                <c:pt idx="136">
                  <c:v>0.34425925925925926</c:v>
                </c:pt>
                <c:pt idx="137">
                  <c:v>0.3442708333333333</c:v>
                </c:pt>
                <c:pt idx="138">
                  <c:v>0.3442824074074074</c:v>
                </c:pt>
                <c:pt idx="139">
                  <c:v>0.34429398148148144</c:v>
                </c:pt>
                <c:pt idx="140">
                  <c:v>0.34430555555555559</c:v>
                </c:pt>
                <c:pt idx="141">
                  <c:v>0.34460648148148149</c:v>
                </c:pt>
                <c:pt idx="142">
                  <c:v>0.34461805555555558</c:v>
                </c:pt>
                <c:pt idx="143">
                  <c:v>0.34462962962962962</c:v>
                </c:pt>
                <c:pt idx="144">
                  <c:v>0.34464120370370371</c:v>
                </c:pt>
                <c:pt idx="145">
                  <c:v>0.34465277777777775</c:v>
                </c:pt>
                <c:pt idx="146">
                  <c:v>0.3446643518518519</c:v>
                </c:pt>
                <c:pt idx="147">
                  <c:v>0.34467592592592594</c:v>
                </c:pt>
                <c:pt idx="148">
                  <c:v>0.34468750000000004</c:v>
                </c:pt>
                <c:pt idx="149">
                  <c:v>0.34469907407407407</c:v>
                </c:pt>
                <c:pt idx="150">
                  <c:v>0.34471064814814811</c:v>
                </c:pt>
                <c:pt idx="151">
                  <c:v>0.34472222222222221</c:v>
                </c:pt>
                <c:pt idx="152">
                  <c:v>0.34473379629629625</c:v>
                </c:pt>
                <c:pt idx="153">
                  <c:v>0.3447453703703704</c:v>
                </c:pt>
                <c:pt idx="154">
                  <c:v>0.34475694444444444</c:v>
                </c:pt>
                <c:pt idx="155">
                  <c:v>0.34476851851851853</c:v>
                </c:pt>
                <c:pt idx="156">
                  <c:v>0.34478009259259257</c:v>
                </c:pt>
                <c:pt idx="157">
                  <c:v>0.34479166666666666</c:v>
                </c:pt>
                <c:pt idx="158">
                  <c:v>0.3448032407407407</c:v>
                </c:pt>
                <c:pt idx="159">
                  <c:v>0.34481481481481485</c:v>
                </c:pt>
                <c:pt idx="160">
                  <c:v>0.34482638888888889</c:v>
                </c:pt>
                <c:pt idx="161">
                  <c:v>0.34483796296296299</c:v>
                </c:pt>
                <c:pt idx="162">
                  <c:v>0.34484953703703702</c:v>
                </c:pt>
                <c:pt idx="163">
                  <c:v>0.34486111111111112</c:v>
                </c:pt>
                <c:pt idx="164">
                  <c:v>0.34486111111111112</c:v>
                </c:pt>
                <c:pt idx="165">
                  <c:v>0.34487268518518516</c:v>
                </c:pt>
                <c:pt idx="166">
                  <c:v>0.34488425925925931</c:v>
                </c:pt>
                <c:pt idx="167">
                  <c:v>0.34489583333333335</c:v>
                </c:pt>
                <c:pt idx="168">
                  <c:v>0.34490740740740744</c:v>
                </c:pt>
                <c:pt idx="169">
                  <c:v>0.34491898148148148</c:v>
                </c:pt>
                <c:pt idx="170">
                  <c:v>0.34493055555555552</c:v>
                </c:pt>
                <c:pt idx="171">
                  <c:v>0.34494212962962961</c:v>
                </c:pt>
                <c:pt idx="172">
                  <c:v>0.34495370370370365</c:v>
                </c:pt>
                <c:pt idx="173">
                  <c:v>0.3449652777777778</c:v>
                </c:pt>
                <c:pt idx="174">
                  <c:v>0.34497685185185184</c:v>
                </c:pt>
                <c:pt idx="175">
                  <c:v>0.34498842592592593</c:v>
                </c:pt>
                <c:pt idx="176">
                  <c:v>0.34499999999999997</c:v>
                </c:pt>
                <c:pt idx="177">
                  <c:v>0.34501157407407407</c:v>
                </c:pt>
                <c:pt idx="178">
                  <c:v>0.34502314814814811</c:v>
                </c:pt>
                <c:pt idx="179">
                  <c:v>0.34503472222222226</c:v>
                </c:pt>
                <c:pt idx="180">
                  <c:v>0.3450462962962963</c:v>
                </c:pt>
                <c:pt idx="181">
                  <c:v>0.34505787037037039</c:v>
                </c:pt>
                <c:pt idx="182">
                  <c:v>0.34506944444444443</c:v>
                </c:pt>
                <c:pt idx="183">
                  <c:v>0.34508101851851852</c:v>
                </c:pt>
                <c:pt idx="184">
                  <c:v>0.34540509259259261</c:v>
                </c:pt>
                <c:pt idx="185">
                  <c:v>0.34541666666666665</c:v>
                </c:pt>
                <c:pt idx="186">
                  <c:v>0.34542824074074074</c:v>
                </c:pt>
                <c:pt idx="187">
                  <c:v>0.34543981481481478</c:v>
                </c:pt>
                <c:pt idx="188">
                  <c:v>0.34545138888888888</c:v>
                </c:pt>
                <c:pt idx="189">
                  <c:v>0.34546296296296292</c:v>
                </c:pt>
                <c:pt idx="190">
                  <c:v>0.34547453703703707</c:v>
                </c:pt>
                <c:pt idx="191">
                  <c:v>0.3454861111111111</c:v>
                </c:pt>
                <c:pt idx="192">
                  <c:v>0.3454976851851852</c:v>
                </c:pt>
                <c:pt idx="193">
                  <c:v>0.34550925925925924</c:v>
                </c:pt>
                <c:pt idx="194">
                  <c:v>0.34552083333333333</c:v>
                </c:pt>
                <c:pt idx="195">
                  <c:v>0.34553240740740737</c:v>
                </c:pt>
                <c:pt idx="196">
                  <c:v>0.34554398148148152</c:v>
                </c:pt>
                <c:pt idx="197">
                  <c:v>0.34555555555555556</c:v>
                </c:pt>
                <c:pt idx="198">
                  <c:v>0.34556712962962965</c:v>
                </c:pt>
                <c:pt idx="199">
                  <c:v>0.34557870370370369</c:v>
                </c:pt>
                <c:pt idx="200">
                  <c:v>0.34559027777777779</c:v>
                </c:pt>
                <c:pt idx="201">
                  <c:v>0.34560185185185183</c:v>
                </c:pt>
                <c:pt idx="202">
                  <c:v>0.34561342592592598</c:v>
                </c:pt>
                <c:pt idx="203">
                  <c:v>0.34562500000000002</c:v>
                </c:pt>
                <c:pt idx="204">
                  <c:v>0.34563657407407405</c:v>
                </c:pt>
                <c:pt idx="205">
                  <c:v>0.34564814814814815</c:v>
                </c:pt>
                <c:pt idx="206">
                  <c:v>0.34565972222222219</c:v>
                </c:pt>
                <c:pt idx="207">
                  <c:v>0.34567129629629628</c:v>
                </c:pt>
                <c:pt idx="208">
                  <c:v>0.34568287037037032</c:v>
                </c:pt>
                <c:pt idx="209">
                  <c:v>0.34569444444444447</c:v>
                </c:pt>
                <c:pt idx="210">
                  <c:v>0.34570601851851851</c:v>
                </c:pt>
                <c:pt idx="211">
                  <c:v>0.3457175925925926</c:v>
                </c:pt>
                <c:pt idx="212">
                  <c:v>0.34572916666666664</c:v>
                </c:pt>
                <c:pt idx="213">
                  <c:v>0.34574074074074074</c:v>
                </c:pt>
                <c:pt idx="214">
                  <c:v>0.34575231481481478</c:v>
                </c:pt>
                <c:pt idx="215">
                  <c:v>0.34576388888888893</c:v>
                </c:pt>
                <c:pt idx="216">
                  <c:v>0.34577546296296297</c:v>
                </c:pt>
                <c:pt idx="217">
                  <c:v>0.34578703703703706</c:v>
                </c:pt>
                <c:pt idx="218">
                  <c:v>0.3457986111111111</c:v>
                </c:pt>
                <c:pt idx="219">
                  <c:v>0.34581018518518519</c:v>
                </c:pt>
                <c:pt idx="220">
                  <c:v>0.34582175925925923</c:v>
                </c:pt>
                <c:pt idx="221">
                  <c:v>0.34583333333333338</c:v>
                </c:pt>
                <c:pt idx="222">
                  <c:v>0.34584490740740742</c:v>
                </c:pt>
                <c:pt idx="223">
                  <c:v>0.34585648148148151</c:v>
                </c:pt>
                <c:pt idx="224">
                  <c:v>0.34586805555555555</c:v>
                </c:pt>
                <c:pt idx="225">
                  <c:v>0.34587962962962965</c:v>
                </c:pt>
                <c:pt idx="226">
                  <c:v>0.34589120370370369</c:v>
                </c:pt>
                <c:pt idx="227">
                  <c:v>0.34590277777777773</c:v>
                </c:pt>
                <c:pt idx="228">
                  <c:v>0.34591435185185188</c:v>
                </c:pt>
                <c:pt idx="229">
                  <c:v>0.34592592592592591</c:v>
                </c:pt>
                <c:pt idx="230">
                  <c:v>0.34593750000000001</c:v>
                </c:pt>
                <c:pt idx="231">
                  <c:v>0.34594907407407405</c:v>
                </c:pt>
                <c:pt idx="232">
                  <c:v>0.34596064814814814</c:v>
                </c:pt>
                <c:pt idx="233">
                  <c:v>0.34597222222222218</c:v>
                </c:pt>
                <c:pt idx="234">
                  <c:v>0.34598379629629633</c:v>
                </c:pt>
                <c:pt idx="235">
                  <c:v>0.34599537037037037</c:v>
                </c:pt>
                <c:pt idx="236">
                  <c:v>0.34600694444444446</c:v>
                </c:pt>
                <c:pt idx="237">
                  <c:v>0.3460185185185185</c:v>
                </c:pt>
                <c:pt idx="238">
                  <c:v>0.3460300925925926</c:v>
                </c:pt>
                <c:pt idx="239">
                  <c:v>0.34604166666666664</c:v>
                </c:pt>
                <c:pt idx="240">
                  <c:v>0.34630787037037036</c:v>
                </c:pt>
                <c:pt idx="241">
                  <c:v>0.34631944444444446</c:v>
                </c:pt>
                <c:pt idx="242">
                  <c:v>0.3463310185185185</c:v>
                </c:pt>
                <c:pt idx="243">
                  <c:v>0.34634259259259265</c:v>
                </c:pt>
                <c:pt idx="244">
                  <c:v>0.34635416666666669</c:v>
                </c:pt>
                <c:pt idx="245">
                  <c:v>0.34636574074074072</c:v>
                </c:pt>
                <c:pt idx="246">
                  <c:v>0.34637731481481482</c:v>
                </c:pt>
                <c:pt idx="247">
                  <c:v>0.34638888888888886</c:v>
                </c:pt>
                <c:pt idx="248">
                  <c:v>0.34640046296296295</c:v>
                </c:pt>
                <c:pt idx="249">
                  <c:v>0.34641203703703699</c:v>
                </c:pt>
                <c:pt idx="250">
                  <c:v>0.34642361111111114</c:v>
                </c:pt>
                <c:pt idx="251">
                  <c:v>0.34643518518518518</c:v>
                </c:pt>
                <c:pt idx="252">
                  <c:v>0.34644675925925927</c:v>
                </c:pt>
                <c:pt idx="253">
                  <c:v>0.34645833333333331</c:v>
                </c:pt>
                <c:pt idx="254">
                  <c:v>0.34646990740740741</c:v>
                </c:pt>
                <c:pt idx="255">
                  <c:v>0.34648148148148145</c:v>
                </c:pt>
                <c:pt idx="256">
                  <c:v>0.3464930555555556</c:v>
                </c:pt>
                <c:pt idx="257">
                  <c:v>0.34650462962962963</c:v>
                </c:pt>
                <c:pt idx="258">
                  <c:v>0.34651620370370373</c:v>
                </c:pt>
                <c:pt idx="259">
                  <c:v>0.34652777777777777</c:v>
                </c:pt>
                <c:pt idx="260">
                  <c:v>0.34653935185185186</c:v>
                </c:pt>
                <c:pt idx="261">
                  <c:v>0.3465509259259259</c:v>
                </c:pt>
                <c:pt idx="262">
                  <c:v>0.34656250000000005</c:v>
                </c:pt>
                <c:pt idx="263">
                  <c:v>0.34657407407407409</c:v>
                </c:pt>
                <c:pt idx="264">
                  <c:v>0.34658564814814818</c:v>
                </c:pt>
                <c:pt idx="265">
                  <c:v>0.34659722222222222</c:v>
                </c:pt>
                <c:pt idx="266">
                  <c:v>0.34660879629629626</c:v>
                </c:pt>
                <c:pt idx="267">
                  <c:v>0.34662037037037036</c:v>
                </c:pt>
                <c:pt idx="268">
                  <c:v>0.3466319444444444</c:v>
                </c:pt>
                <c:pt idx="269">
                  <c:v>0.34664351851851855</c:v>
                </c:pt>
                <c:pt idx="270">
                  <c:v>0.34665509259259258</c:v>
                </c:pt>
                <c:pt idx="271">
                  <c:v>0.34666666666666668</c:v>
                </c:pt>
                <c:pt idx="272">
                  <c:v>0.34667824074074072</c:v>
                </c:pt>
                <c:pt idx="273">
                  <c:v>0.34668981481481481</c:v>
                </c:pt>
                <c:pt idx="274">
                  <c:v>0.34670138888888885</c:v>
                </c:pt>
                <c:pt idx="275">
                  <c:v>0.346712962962963</c:v>
                </c:pt>
                <c:pt idx="276">
                  <c:v>0.34672453703703704</c:v>
                </c:pt>
                <c:pt idx="277">
                  <c:v>0.34673611111111113</c:v>
                </c:pt>
                <c:pt idx="278">
                  <c:v>0.34674768518518517</c:v>
                </c:pt>
                <c:pt idx="279">
                  <c:v>0.34675925925925927</c:v>
                </c:pt>
                <c:pt idx="280">
                  <c:v>0.34677083333333331</c:v>
                </c:pt>
                <c:pt idx="281">
                  <c:v>0.34678240740740746</c:v>
                </c:pt>
                <c:pt idx="282">
                  <c:v>0.34679398148148149</c:v>
                </c:pt>
                <c:pt idx="283">
                  <c:v>0.34680555555555559</c:v>
                </c:pt>
                <c:pt idx="284">
                  <c:v>0.34681712962962963</c:v>
                </c:pt>
                <c:pt idx="285">
                  <c:v>0.34682870370370367</c:v>
                </c:pt>
                <c:pt idx="286">
                  <c:v>0.34684027777777776</c:v>
                </c:pt>
                <c:pt idx="287">
                  <c:v>0.3468518518518518</c:v>
                </c:pt>
                <c:pt idx="288">
                  <c:v>0.34686342592592595</c:v>
                </c:pt>
                <c:pt idx="289">
                  <c:v>0.34687499999999999</c:v>
                </c:pt>
                <c:pt idx="290">
                  <c:v>0.34688657407407408</c:v>
                </c:pt>
                <c:pt idx="291">
                  <c:v>0.34689814814814812</c:v>
                </c:pt>
                <c:pt idx="292">
                  <c:v>0.34690972222222222</c:v>
                </c:pt>
                <c:pt idx="293">
                  <c:v>0.34692129629629626</c:v>
                </c:pt>
                <c:pt idx="294">
                  <c:v>0.34693287037037041</c:v>
                </c:pt>
                <c:pt idx="295">
                  <c:v>0.34694444444444444</c:v>
                </c:pt>
              </c:numCache>
            </c:numRef>
          </c:xVal>
          <c:yVal>
            <c:numRef>
              <c:f>'Lab 5'!$D$615:$D$910</c:f>
              <c:numCache>
                <c:formatCode>General</c:formatCode>
                <c:ptCount val="296"/>
                <c:pt idx="0">
                  <c:v>17.765000000000001</c:v>
                </c:pt>
                <c:pt idx="1">
                  <c:v>16.945</c:v>
                </c:pt>
                <c:pt idx="2">
                  <c:v>18.234000000000002</c:v>
                </c:pt>
                <c:pt idx="3">
                  <c:v>17.829999999999998</c:v>
                </c:pt>
                <c:pt idx="4">
                  <c:v>17.355</c:v>
                </c:pt>
                <c:pt idx="5">
                  <c:v>16.766999999999999</c:v>
                </c:pt>
                <c:pt idx="6">
                  <c:v>16.542000000000002</c:v>
                </c:pt>
                <c:pt idx="7">
                  <c:v>16.567</c:v>
                </c:pt>
                <c:pt idx="8">
                  <c:v>16.448</c:v>
                </c:pt>
                <c:pt idx="9">
                  <c:v>16.318000000000001</c:v>
                </c:pt>
                <c:pt idx="10">
                  <c:v>16.324999999999999</c:v>
                </c:pt>
                <c:pt idx="11">
                  <c:v>16.196999999999999</c:v>
                </c:pt>
                <c:pt idx="12">
                  <c:v>16.251000000000001</c:v>
                </c:pt>
                <c:pt idx="13">
                  <c:v>16.184000000000001</c:v>
                </c:pt>
                <c:pt idx="14">
                  <c:v>16.038</c:v>
                </c:pt>
                <c:pt idx="15">
                  <c:v>15.752000000000001</c:v>
                </c:pt>
                <c:pt idx="16">
                  <c:v>16.395</c:v>
                </c:pt>
                <c:pt idx="17">
                  <c:v>16.670000000000002</c:v>
                </c:pt>
                <c:pt idx="18">
                  <c:v>16.494</c:v>
                </c:pt>
                <c:pt idx="19">
                  <c:v>16.45</c:v>
                </c:pt>
                <c:pt idx="20">
                  <c:v>16.399999999999999</c:v>
                </c:pt>
                <c:pt idx="21">
                  <c:v>16.419</c:v>
                </c:pt>
                <c:pt idx="22">
                  <c:v>16.498999999999999</c:v>
                </c:pt>
                <c:pt idx="23">
                  <c:v>16.585999999999999</c:v>
                </c:pt>
                <c:pt idx="24">
                  <c:v>16.658000000000001</c:v>
                </c:pt>
                <c:pt idx="25">
                  <c:v>16.721</c:v>
                </c:pt>
                <c:pt idx="26">
                  <c:v>16.795000000000002</c:v>
                </c:pt>
                <c:pt idx="27">
                  <c:v>16.776</c:v>
                </c:pt>
                <c:pt idx="28">
                  <c:v>16.670000000000002</c:v>
                </c:pt>
                <c:pt idx="29">
                  <c:v>16.699000000000002</c:v>
                </c:pt>
                <c:pt idx="30">
                  <c:v>16.794</c:v>
                </c:pt>
                <c:pt idx="31">
                  <c:v>16.943999999999999</c:v>
                </c:pt>
                <c:pt idx="32">
                  <c:v>17.058</c:v>
                </c:pt>
                <c:pt idx="33">
                  <c:v>17.138999999999999</c:v>
                </c:pt>
                <c:pt idx="34">
                  <c:v>17.167999999999999</c:v>
                </c:pt>
                <c:pt idx="35">
                  <c:v>17.167999999999999</c:v>
                </c:pt>
                <c:pt idx="36">
                  <c:v>17.099</c:v>
                </c:pt>
                <c:pt idx="37">
                  <c:v>17.03</c:v>
                </c:pt>
                <c:pt idx="38">
                  <c:v>16.908999999999999</c:v>
                </c:pt>
                <c:pt idx="39">
                  <c:v>16.864000000000001</c:v>
                </c:pt>
                <c:pt idx="40">
                  <c:v>16.863</c:v>
                </c:pt>
                <c:pt idx="41">
                  <c:v>16.802</c:v>
                </c:pt>
                <c:pt idx="42">
                  <c:v>16.84</c:v>
                </c:pt>
                <c:pt idx="43">
                  <c:v>16.867999999999999</c:v>
                </c:pt>
                <c:pt idx="44">
                  <c:v>16.864000000000001</c:v>
                </c:pt>
                <c:pt idx="45">
                  <c:v>16.972999999999999</c:v>
                </c:pt>
                <c:pt idx="46">
                  <c:v>17.018999999999998</c:v>
                </c:pt>
                <c:pt idx="47">
                  <c:v>17.169</c:v>
                </c:pt>
                <c:pt idx="48">
                  <c:v>17.189</c:v>
                </c:pt>
                <c:pt idx="49">
                  <c:v>17.015999999999998</c:v>
                </c:pt>
                <c:pt idx="50">
                  <c:v>16.829000000000001</c:v>
                </c:pt>
                <c:pt idx="51">
                  <c:v>16.914000000000001</c:v>
                </c:pt>
                <c:pt idx="52">
                  <c:v>17.048999999999999</c:v>
                </c:pt>
                <c:pt idx="53">
                  <c:v>17.015000000000001</c:v>
                </c:pt>
                <c:pt idx="54">
                  <c:v>17.108000000000001</c:v>
                </c:pt>
                <c:pt idx="55">
                  <c:v>17.2</c:v>
                </c:pt>
                <c:pt idx="56">
                  <c:v>17.100999999999999</c:v>
                </c:pt>
                <c:pt idx="57">
                  <c:v>18.059999999999999</c:v>
                </c:pt>
                <c:pt idx="58">
                  <c:v>18.146000000000001</c:v>
                </c:pt>
                <c:pt idx="59">
                  <c:v>18.260000000000002</c:v>
                </c:pt>
                <c:pt idx="60">
                  <c:v>18.004000000000001</c:v>
                </c:pt>
                <c:pt idx="61">
                  <c:v>17.939</c:v>
                </c:pt>
                <c:pt idx="62">
                  <c:v>17.648</c:v>
                </c:pt>
                <c:pt idx="63">
                  <c:v>17.350999999999999</c:v>
                </c:pt>
                <c:pt idx="64">
                  <c:v>17.395</c:v>
                </c:pt>
                <c:pt idx="65">
                  <c:v>17.495000000000001</c:v>
                </c:pt>
                <c:pt idx="66">
                  <c:v>17.556999999999999</c:v>
                </c:pt>
                <c:pt idx="67">
                  <c:v>17.353000000000002</c:v>
                </c:pt>
                <c:pt idx="68">
                  <c:v>17.321000000000002</c:v>
                </c:pt>
                <c:pt idx="69">
                  <c:v>17.279</c:v>
                </c:pt>
                <c:pt idx="70">
                  <c:v>17.475999999999999</c:v>
                </c:pt>
                <c:pt idx="71">
                  <c:v>17.670000000000002</c:v>
                </c:pt>
                <c:pt idx="72">
                  <c:v>17.812000000000001</c:v>
                </c:pt>
                <c:pt idx="73">
                  <c:v>17.827999999999999</c:v>
                </c:pt>
                <c:pt idx="74">
                  <c:v>17.890999999999998</c:v>
                </c:pt>
                <c:pt idx="75">
                  <c:v>17.96</c:v>
                </c:pt>
                <c:pt idx="76">
                  <c:v>17.965</c:v>
                </c:pt>
                <c:pt idx="77">
                  <c:v>17.788</c:v>
                </c:pt>
                <c:pt idx="78">
                  <c:v>17.788</c:v>
                </c:pt>
                <c:pt idx="79">
                  <c:v>17.940999999999999</c:v>
                </c:pt>
                <c:pt idx="80">
                  <c:v>18.04</c:v>
                </c:pt>
                <c:pt idx="81">
                  <c:v>17.98</c:v>
                </c:pt>
                <c:pt idx="82">
                  <c:v>17.940999999999999</c:v>
                </c:pt>
                <c:pt idx="83">
                  <c:v>18.021000000000001</c:v>
                </c:pt>
                <c:pt idx="84">
                  <c:v>18.026</c:v>
                </c:pt>
                <c:pt idx="85">
                  <c:v>17.966999999999999</c:v>
                </c:pt>
                <c:pt idx="86">
                  <c:v>18.079000000000001</c:v>
                </c:pt>
                <c:pt idx="87">
                  <c:v>18.257999999999999</c:v>
                </c:pt>
                <c:pt idx="88">
                  <c:v>18.317</c:v>
                </c:pt>
                <c:pt idx="89">
                  <c:v>18.349</c:v>
                </c:pt>
                <c:pt idx="90">
                  <c:v>18.347000000000001</c:v>
                </c:pt>
                <c:pt idx="91">
                  <c:v>18.315000000000001</c:v>
                </c:pt>
                <c:pt idx="92">
                  <c:v>18.375</c:v>
                </c:pt>
                <c:pt idx="93">
                  <c:v>18.408999999999999</c:v>
                </c:pt>
                <c:pt idx="94">
                  <c:v>18.585999999999999</c:v>
                </c:pt>
                <c:pt idx="95">
                  <c:v>18.776</c:v>
                </c:pt>
                <c:pt idx="96">
                  <c:v>17.443999999999999</c:v>
                </c:pt>
                <c:pt idx="97">
                  <c:v>17.417999999999999</c:v>
                </c:pt>
                <c:pt idx="98">
                  <c:v>17.545999999999999</c:v>
                </c:pt>
                <c:pt idx="99">
                  <c:v>17.571000000000002</c:v>
                </c:pt>
                <c:pt idx="100">
                  <c:v>17.683</c:v>
                </c:pt>
                <c:pt idx="101">
                  <c:v>17.661000000000001</c:v>
                </c:pt>
                <c:pt idx="102">
                  <c:v>17.753</c:v>
                </c:pt>
                <c:pt idx="103">
                  <c:v>17.797000000000001</c:v>
                </c:pt>
                <c:pt idx="104">
                  <c:v>17.96</c:v>
                </c:pt>
                <c:pt idx="105">
                  <c:v>17.727</c:v>
                </c:pt>
                <c:pt idx="106">
                  <c:v>17.675000000000001</c:v>
                </c:pt>
                <c:pt idx="107">
                  <c:v>17.725000000000001</c:v>
                </c:pt>
                <c:pt idx="108">
                  <c:v>17.736000000000001</c:v>
                </c:pt>
                <c:pt idx="109">
                  <c:v>17.599</c:v>
                </c:pt>
                <c:pt idx="110">
                  <c:v>17.71</c:v>
                </c:pt>
                <c:pt idx="111">
                  <c:v>17.885000000000002</c:v>
                </c:pt>
                <c:pt idx="112">
                  <c:v>18.006</c:v>
                </c:pt>
                <c:pt idx="113">
                  <c:v>17.873999999999999</c:v>
                </c:pt>
                <c:pt idx="114">
                  <c:v>17.753</c:v>
                </c:pt>
                <c:pt idx="115">
                  <c:v>17.574999999999999</c:v>
                </c:pt>
                <c:pt idx="116">
                  <c:v>17.567</c:v>
                </c:pt>
                <c:pt idx="117">
                  <c:v>17.536000000000001</c:v>
                </c:pt>
                <c:pt idx="118">
                  <c:v>17.484000000000002</c:v>
                </c:pt>
                <c:pt idx="119">
                  <c:v>17.535</c:v>
                </c:pt>
                <c:pt idx="120">
                  <c:v>17.638999999999999</c:v>
                </c:pt>
                <c:pt idx="121">
                  <c:v>17.635000000000002</c:v>
                </c:pt>
                <c:pt idx="122">
                  <c:v>17.582000000000001</c:v>
                </c:pt>
                <c:pt idx="123">
                  <c:v>17.675000000000001</c:v>
                </c:pt>
                <c:pt idx="124">
                  <c:v>17.928000000000001</c:v>
                </c:pt>
                <c:pt idx="125">
                  <c:v>17.95</c:v>
                </c:pt>
                <c:pt idx="126">
                  <c:v>17.818999999999999</c:v>
                </c:pt>
                <c:pt idx="127">
                  <c:v>17.817</c:v>
                </c:pt>
                <c:pt idx="128">
                  <c:v>17.614999999999998</c:v>
                </c:pt>
                <c:pt idx="129">
                  <c:v>17.608000000000001</c:v>
                </c:pt>
                <c:pt idx="130">
                  <c:v>17.568999999999999</c:v>
                </c:pt>
                <c:pt idx="131">
                  <c:v>17.565999999999999</c:v>
                </c:pt>
                <c:pt idx="132">
                  <c:v>17.565999999999999</c:v>
                </c:pt>
                <c:pt idx="133">
                  <c:v>17.550999999999998</c:v>
                </c:pt>
                <c:pt idx="134">
                  <c:v>17.591000000000001</c:v>
                </c:pt>
                <c:pt idx="135">
                  <c:v>17.702999999999999</c:v>
                </c:pt>
                <c:pt idx="136">
                  <c:v>17.783999999999999</c:v>
                </c:pt>
                <c:pt idx="137">
                  <c:v>17.751000000000001</c:v>
                </c:pt>
                <c:pt idx="138">
                  <c:v>17.795000000000002</c:v>
                </c:pt>
                <c:pt idx="139">
                  <c:v>17.763999999999999</c:v>
                </c:pt>
                <c:pt idx="140">
                  <c:v>17.722999999999999</c:v>
                </c:pt>
                <c:pt idx="141">
                  <c:v>17.402000000000001</c:v>
                </c:pt>
                <c:pt idx="142">
                  <c:v>17.434999999999999</c:v>
                </c:pt>
                <c:pt idx="143">
                  <c:v>17.416</c:v>
                </c:pt>
                <c:pt idx="144">
                  <c:v>17.413</c:v>
                </c:pt>
                <c:pt idx="145">
                  <c:v>17.456</c:v>
                </c:pt>
                <c:pt idx="146">
                  <c:v>17.521999999999998</c:v>
                </c:pt>
                <c:pt idx="147">
                  <c:v>17.606000000000002</c:v>
                </c:pt>
                <c:pt idx="148">
                  <c:v>17.582000000000001</c:v>
                </c:pt>
                <c:pt idx="149">
                  <c:v>17.498000000000001</c:v>
                </c:pt>
                <c:pt idx="150">
                  <c:v>17.478000000000002</c:v>
                </c:pt>
                <c:pt idx="151">
                  <c:v>17.457999999999998</c:v>
                </c:pt>
                <c:pt idx="152">
                  <c:v>17.553000000000001</c:v>
                </c:pt>
                <c:pt idx="153">
                  <c:v>17.696999999999999</c:v>
                </c:pt>
                <c:pt idx="154">
                  <c:v>17.774999999999999</c:v>
                </c:pt>
                <c:pt idx="155">
                  <c:v>17.928000000000001</c:v>
                </c:pt>
                <c:pt idx="156">
                  <c:v>17.954000000000001</c:v>
                </c:pt>
                <c:pt idx="157">
                  <c:v>17.913</c:v>
                </c:pt>
                <c:pt idx="158">
                  <c:v>17.786000000000001</c:v>
                </c:pt>
                <c:pt idx="159">
                  <c:v>17.675000000000001</c:v>
                </c:pt>
                <c:pt idx="160">
                  <c:v>17.562000000000001</c:v>
                </c:pt>
                <c:pt idx="161">
                  <c:v>17.646000000000001</c:v>
                </c:pt>
                <c:pt idx="162">
                  <c:v>17.747</c:v>
                </c:pt>
                <c:pt idx="163">
                  <c:v>17.853999999999999</c:v>
                </c:pt>
                <c:pt idx="164">
                  <c:v>17.997</c:v>
                </c:pt>
                <c:pt idx="165">
                  <c:v>18.274999999999999</c:v>
                </c:pt>
                <c:pt idx="166">
                  <c:v>18.492999999999999</c:v>
                </c:pt>
                <c:pt idx="167">
                  <c:v>18.324000000000002</c:v>
                </c:pt>
                <c:pt idx="168">
                  <c:v>18.507999999999999</c:v>
                </c:pt>
                <c:pt idx="169">
                  <c:v>18.826000000000001</c:v>
                </c:pt>
                <c:pt idx="170">
                  <c:v>19.298999999999999</c:v>
                </c:pt>
                <c:pt idx="171">
                  <c:v>19.353999999999999</c:v>
                </c:pt>
                <c:pt idx="172">
                  <c:v>19.120999999999999</c:v>
                </c:pt>
                <c:pt idx="173">
                  <c:v>18.87</c:v>
                </c:pt>
                <c:pt idx="174">
                  <c:v>18.765999999999998</c:v>
                </c:pt>
                <c:pt idx="175">
                  <c:v>18.684999999999999</c:v>
                </c:pt>
                <c:pt idx="176">
                  <c:v>18.649000000000001</c:v>
                </c:pt>
                <c:pt idx="177">
                  <c:v>18.574999999999999</c:v>
                </c:pt>
                <c:pt idx="178">
                  <c:v>18.524999999999999</c:v>
                </c:pt>
                <c:pt idx="179">
                  <c:v>18.652999999999999</c:v>
                </c:pt>
                <c:pt idx="180">
                  <c:v>18.643000000000001</c:v>
                </c:pt>
                <c:pt idx="181">
                  <c:v>18.71</c:v>
                </c:pt>
                <c:pt idx="182">
                  <c:v>18.776</c:v>
                </c:pt>
                <c:pt idx="183">
                  <c:v>18.696999999999999</c:v>
                </c:pt>
                <c:pt idx="184">
                  <c:v>18.567</c:v>
                </c:pt>
                <c:pt idx="185">
                  <c:v>18.195</c:v>
                </c:pt>
                <c:pt idx="186">
                  <c:v>17.928000000000001</c:v>
                </c:pt>
                <c:pt idx="187">
                  <c:v>17.782</c:v>
                </c:pt>
                <c:pt idx="188">
                  <c:v>17.738</c:v>
                </c:pt>
                <c:pt idx="189">
                  <c:v>17.707999999999998</c:v>
                </c:pt>
                <c:pt idx="190">
                  <c:v>17.760000000000002</c:v>
                </c:pt>
                <c:pt idx="191">
                  <c:v>17.677</c:v>
                </c:pt>
                <c:pt idx="192">
                  <c:v>17.603999999999999</c:v>
                </c:pt>
                <c:pt idx="193">
                  <c:v>17.613</c:v>
                </c:pt>
                <c:pt idx="194">
                  <c:v>17.677</c:v>
                </c:pt>
                <c:pt idx="195">
                  <c:v>17.789000000000001</c:v>
                </c:pt>
                <c:pt idx="196">
                  <c:v>17.861000000000001</c:v>
                </c:pt>
                <c:pt idx="197">
                  <c:v>17.885999999999999</c:v>
                </c:pt>
                <c:pt idx="198">
                  <c:v>18.239999999999998</c:v>
                </c:pt>
                <c:pt idx="199">
                  <c:v>18.672000000000001</c:v>
                </c:pt>
                <c:pt idx="200">
                  <c:v>19.085999999999999</c:v>
                </c:pt>
                <c:pt idx="201">
                  <c:v>19.347999999999999</c:v>
                </c:pt>
                <c:pt idx="202">
                  <c:v>19.298999999999999</c:v>
                </c:pt>
                <c:pt idx="203">
                  <c:v>19.224</c:v>
                </c:pt>
                <c:pt idx="204">
                  <c:v>19.334</c:v>
                </c:pt>
                <c:pt idx="205">
                  <c:v>19.209</c:v>
                </c:pt>
                <c:pt idx="206">
                  <c:v>19.087</c:v>
                </c:pt>
                <c:pt idx="207">
                  <c:v>18.821999999999999</c:v>
                </c:pt>
                <c:pt idx="208">
                  <c:v>18.638000000000002</c:v>
                </c:pt>
                <c:pt idx="209">
                  <c:v>18.527000000000001</c:v>
                </c:pt>
                <c:pt idx="210">
                  <c:v>18.512</c:v>
                </c:pt>
                <c:pt idx="211">
                  <c:v>18.510000000000002</c:v>
                </c:pt>
                <c:pt idx="212">
                  <c:v>18.373000000000001</c:v>
                </c:pt>
                <c:pt idx="213">
                  <c:v>18.334</c:v>
                </c:pt>
                <c:pt idx="214">
                  <c:v>18.285</c:v>
                </c:pt>
                <c:pt idx="215">
                  <c:v>18.321000000000002</c:v>
                </c:pt>
                <c:pt idx="216">
                  <c:v>18.355</c:v>
                </c:pt>
                <c:pt idx="217">
                  <c:v>18.414999999999999</c:v>
                </c:pt>
                <c:pt idx="218">
                  <c:v>18.286999999999999</c:v>
                </c:pt>
                <c:pt idx="219">
                  <c:v>18.228000000000002</c:v>
                </c:pt>
                <c:pt idx="220">
                  <c:v>18.036000000000001</c:v>
                </c:pt>
                <c:pt idx="221">
                  <c:v>17.914999999999999</c:v>
                </c:pt>
                <c:pt idx="222">
                  <c:v>17.657</c:v>
                </c:pt>
                <c:pt idx="223">
                  <c:v>17.52</c:v>
                </c:pt>
                <c:pt idx="224">
                  <c:v>17.422000000000001</c:v>
                </c:pt>
                <c:pt idx="225">
                  <c:v>17.382000000000001</c:v>
                </c:pt>
                <c:pt idx="226">
                  <c:v>17.395</c:v>
                </c:pt>
                <c:pt idx="227">
                  <c:v>17.395</c:v>
                </c:pt>
                <c:pt idx="228">
                  <c:v>17.559999999999999</c:v>
                </c:pt>
                <c:pt idx="229">
                  <c:v>17.760000000000002</c:v>
                </c:pt>
                <c:pt idx="230">
                  <c:v>17.923999999999999</c:v>
                </c:pt>
                <c:pt idx="231">
                  <c:v>18.064</c:v>
                </c:pt>
                <c:pt idx="232">
                  <c:v>18.129000000000001</c:v>
                </c:pt>
                <c:pt idx="233">
                  <c:v>18.181000000000001</c:v>
                </c:pt>
                <c:pt idx="234">
                  <c:v>18.18</c:v>
                </c:pt>
                <c:pt idx="235">
                  <c:v>18.212</c:v>
                </c:pt>
                <c:pt idx="236">
                  <c:v>18.341000000000001</c:v>
                </c:pt>
                <c:pt idx="237">
                  <c:v>18.344999999999999</c:v>
                </c:pt>
                <c:pt idx="238">
                  <c:v>18.091999999999999</c:v>
                </c:pt>
                <c:pt idx="239">
                  <c:v>17.931999999999999</c:v>
                </c:pt>
                <c:pt idx="240">
                  <c:v>16.731999999999999</c:v>
                </c:pt>
                <c:pt idx="241">
                  <c:v>16.704000000000001</c:v>
                </c:pt>
                <c:pt idx="242">
                  <c:v>16.677</c:v>
                </c:pt>
                <c:pt idx="243">
                  <c:v>16.602</c:v>
                </c:pt>
                <c:pt idx="244">
                  <c:v>16.591000000000001</c:v>
                </c:pt>
                <c:pt idx="245">
                  <c:v>16.559999999999999</c:v>
                </c:pt>
                <c:pt idx="246">
                  <c:v>16.616</c:v>
                </c:pt>
                <c:pt idx="247">
                  <c:v>16.628</c:v>
                </c:pt>
                <c:pt idx="248">
                  <c:v>16.614000000000001</c:v>
                </c:pt>
                <c:pt idx="249">
                  <c:v>16.652999999999999</c:v>
                </c:pt>
                <c:pt idx="250">
                  <c:v>16.646000000000001</c:v>
                </c:pt>
                <c:pt idx="251">
                  <c:v>16.643999999999998</c:v>
                </c:pt>
                <c:pt idx="252">
                  <c:v>16.616</c:v>
                </c:pt>
                <c:pt idx="253">
                  <c:v>16.677</c:v>
                </c:pt>
                <c:pt idx="254">
                  <c:v>16.706</c:v>
                </c:pt>
                <c:pt idx="255">
                  <c:v>16.741</c:v>
                </c:pt>
                <c:pt idx="256">
                  <c:v>16.718</c:v>
                </c:pt>
                <c:pt idx="257">
                  <c:v>16.744</c:v>
                </c:pt>
                <c:pt idx="258">
                  <c:v>16.762</c:v>
                </c:pt>
                <c:pt idx="259">
                  <c:v>16.721</c:v>
                </c:pt>
                <c:pt idx="260">
                  <c:v>16.713000000000001</c:v>
                </c:pt>
                <c:pt idx="261">
                  <c:v>16.713999999999999</c:v>
                </c:pt>
                <c:pt idx="262">
                  <c:v>16.702000000000002</c:v>
                </c:pt>
                <c:pt idx="263">
                  <c:v>16.734999999999999</c:v>
                </c:pt>
                <c:pt idx="264">
                  <c:v>16.736999999999998</c:v>
                </c:pt>
                <c:pt idx="265">
                  <c:v>16.725000000000001</c:v>
                </c:pt>
                <c:pt idx="266">
                  <c:v>16.768999999999998</c:v>
                </c:pt>
                <c:pt idx="267">
                  <c:v>16.907</c:v>
                </c:pt>
                <c:pt idx="268">
                  <c:v>17.184000000000001</c:v>
                </c:pt>
                <c:pt idx="269">
                  <c:v>17.044</c:v>
                </c:pt>
                <c:pt idx="270">
                  <c:v>16.887</c:v>
                </c:pt>
                <c:pt idx="271">
                  <c:v>16.82</c:v>
                </c:pt>
                <c:pt idx="272">
                  <c:v>16.780999999999999</c:v>
                </c:pt>
                <c:pt idx="273">
                  <c:v>16.744</c:v>
                </c:pt>
                <c:pt idx="274">
                  <c:v>16.736999999999998</c:v>
                </c:pt>
                <c:pt idx="275">
                  <c:v>16.734999999999999</c:v>
                </c:pt>
                <c:pt idx="276">
                  <c:v>16.721</c:v>
                </c:pt>
                <c:pt idx="277">
                  <c:v>16.760000000000002</c:v>
                </c:pt>
                <c:pt idx="278">
                  <c:v>16.745999999999999</c:v>
                </c:pt>
                <c:pt idx="279">
                  <c:v>16.722999999999999</c:v>
                </c:pt>
                <c:pt idx="280">
                  <c:v>16.704000000000001</c:v>
                </c:pt>
                <c:pt idx="281">
                  <c:v>16.721</c:v>
                </c:pt>
                <c:pt idx="282">
                  <c:v>16.713999999999999</c:v>
                </c:pt>
                <c:pt idx="283">
                  <c:v>16.713000000000001</c:v>
                </c:pt>
                <c:pt idx="284">
                  <c:v>16.721</c:v>
                </c:pt>
                <c:pt idx="285">
                  <c:v>16.713000000000001</c:v>
                </c:pt>
                <c:pt idx="286">
                  <c:v>16.73</c:v>
                </c:pt>
                <c:pt idx="287">
                  <c:v>16.716000000000001</c:v>
                </c:pt>
                <c:pt idx="288">
                  <c:v>16.713000000000001</c:v>
                </c:pt>
                <c:pt idx="289">
                  <c:v>16.757000000000001</c:v>
                </c:pt>
                <c:pt idx="290">
                  <c:v>16.797000000000001</c:v>
                </c:pt>
                <c:pt idx="291">
                  <c:v>16.798999999999999</c:v>
                </c:pt>
                <c:pt idx="292">
                  <c:v>16.841000000000001</c:v>
                </c:pt>
                <c:pt idx="293">
                  <c:v>17.355</c:v>
                </c:pt>
                <c:pt idx="294">
                  <c:v>17.471</c:v>
                </c:pt>
                <c:pt idx="295">
                  <c:v>17.521999999999998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'Lab 5'!$E$1</c:f>
              <c:strCache>
                <c:ptCount val="1"/>
                <c:pt idx="0">
                  <c:v>IRsensorTemp_C</c:v>
                </c:pt>
              </c:strCache>
            </c:strRef>
          </c:tx>
          <c:spPr>
            <a:ln w="22225" cap="rnd">
              <a:solidFill>
                <a:srgbClr val="FF0000"/>
              </a:solidFill>
              <a:round/>
            </a:ln>
            <a:effectLst/>
          </c:spPr>
          <c:marker>
            <c:symbol val="triangle"/>
            <c:size val="6"/>
            <c:spPr>
              <a:noFill/>
              <a:ln w="9525">
                <a:solidFill>
                  <a:srgbClr val="FF0000"/>
                </a:solidFill>
                <a:round/>
              </a:ln>
              <a:effectLst/>
            </c:spPr>
          </c:marker>
          <c:xVal>
            <c:numRef>
              <c:f>'Lab 5'!$B$615:$B$910</c:f>
              <c:numCache>
                <c:formatCode>h:mm:ss</c:formatCode>
                <c:ptCount val="296"/>
                <c:pt idx="0">
                  <c:v>0.34193287037037035</c:v>
                </c:pt>
                <c:pt idx="1">
                  <c:v>0.34194444444444444</c:v>
                </c:pt>
                <c:pt idx="2">
                  <c:v>0.34195601851851848</c:v>
                </c:pt>
                <c:pt idx="3">
                  <c:v>0.34196759259259263</c:v>
                </c:pt>
                <c:pt idx="4">
                  <c:v>0.34197916666666667</c:v>
                </c:pt>
                <c:pt idx="5">
                  <c:v>0.34199074074074076</c:v>
                </c:pt>
                <c:pt idx="6">
                  <c:v>0.3420023148148148</c:v>
                </c:pt>
                <c:pt idx="7">
                  <c:v>0.3420138888888889</c:v>
                </c:pt>
                <c:pt idx="8">
                  <c:v>0.34202546296296293</c:v>
                </c:pt>
                <c:pt idx="9">
                  <c:v>0.34203703703703708</c:v>
                </c:pt>
                <c:pt idx="10">
                  <c:v>0.34204861111111112</c:v>
                </c:pt>
                <c:pt idx="11">
                  <c:v>0.34206018518518522</c:v>
                </c:pt>
                <c:pt idx="12">
                  <c:v>0.34207175925925926</c:v>
                </c:pt>
                <c:pt idx="13">
                  <c:v>0.34208333333333335</c:v>
                </c:pt>
                <c:pt idx="14">
                  <c:v>0.34209490740740739</c:v>
                </c:pt>
                <c:pt idx="15">
                  <c:v>0.34210648148148143</c:v>
                </c:pt>
                <c:pt idx="16">
                  <c:v>0.34211805555555558</c:v>
                </c:pt>
                <c:pt idx="17">
                  <c:v>0.34212962962962962</c:v>
                </c:pt>
                <c:pt idx="18">
                  <c:v>0.34214120370370371</c:v>
                </c:pt>
                <c:pt idx="19">
                  <c:v>0.34215277777777775</c:v>
                </c:pt>
                <c:pt idx="20">
                  <c:v>0.34216435185185184</c:v>
                </c:pt>
                <c:pt idx="21">
                  <c:v>0.34217592592592588</c:v>
                </c:pt>
                <c:pt idx="22">
                  <c:v>0.34218750000000003</c:v>
                </c:pt>
                <c:pt idx="23">
                  <c:v>0.34219907407407407</c:v>
                </c:pt>
                <c:pt idx="24">
                  <c:v>0.34221064814814817</c:v>
                </c:pt>
                <c:pt idx="25">
                  <c:v>0.34222222222222221</c:v>
                </c:pt>
                <c:pt idx="26">
                  <c:v>0.3422337962962963</c:v>
                </c:pt>
                <c:pt idx="27">
                  <c:v>0.34224537037037034</c:v>
                </c:pt>
                <c:pt idx="28">
                  <c:v>0.34225694444444449</c:v>
                </c:pt>
                <c:pt idx="29">
                  <c:v>0.34226851851851853</c:v>
                </c:pt>
                <c:pt idx="30">
                  <c:v>0.34228009259259262</c:v>
                </c:pt>
                <c:pt idx="31">
                  <c:v>0.34229166666666666</c:v>
                </c:pt>
                <c:pt idx="32">
                  <c:v>0.34230324074074076</c:v>
                </c:pt>
                <c:pt idx="33">
                  <c:v>0.34231481481481479</c:v>
                </c:pt>
                <c:pt idx="34">
                  <c:v>0.34232638888888883</c:v>
                </c:pt>
                <c:pt idx="35">
                  <c:v>0.34233796296296298</c:v>
                </c:pt>
                <c:pt idx="36">
                  <c:v>0.34234953703703702</c:v>
                </c:pt>
                <c:pt idx="37">
                  <c:v>0.34236111111111112</c:v>
                </c:pt>
                <c:pt idx="38">
                  <c:v>0.34237268518518515</c:v>
                </c:pt>
                <c:pt idx="39">
                  <c:v>0.34238425925925925</c:v>
                </c:pt>
                <c:pt idx="40">
                  <c:v>0.34239583333333329</c:v>
                </c:pt>
                <c:pt idx="41">
                  <c:v>0.34240740740740744</c:v>
                </c:pt>
                <c:pt idx="42">
                  <c:v>0.34241898148148148</c:v>
                </c:pt>
                <c:pt idx="43">
                  <c:v>0.34243055555555557</c:v>
                </c:pt>
                <c:pt idx="44">
                  <c:v>0.34244212962962961</c:v>
                </c:pt>
                <c:pt idx="45">
                  <c:v>0.3424537037037037</c:v>
                </c:pt>
                <c:pt idx="46">
                  <c:v>0.34246527777777774</c:v>
                </c:pt>
                <c:pt idx="47">
                  <c:v>0.34247685185185189</c:v>
                </c:pt>
                <c:pt idx="48">
                  <c:v>0.34248842592592593</c:v>
                </c:pt>
                <c:pt idx="49">
                  <c:v>0.34250000000000003</c:v>
                </c:pt>
                <c:pt idx="50">
                  <c:v>0.34251157407407407</c:v>
                </c:pt>
                <c:pt idx="51">
                  <c:v>0.34252314814814816</c:v>
                </c:pt>
                <c:pt idx="52">
                  <c:v>0.3425347222222222</c:v>
                </c:pt>
                <c:pt idx="53">
                  <c:v>0.34254629629629635</c:v>
                </c:pt>
                <c:pt idx="54">
                  <c:v>0.34255787037037039</c:v>
                </c:pt>
                <c:pt idx="55">
                  <c:v>0.34256944444444448</c:v>
                </c:pt>
                <c:pt idx="56">
                  <c:v>0.34258101851851852</c:v>
                </c:pt>
                <c:pt idx="57">
                  <c:v>0.34314814814814815</c:v>
                </c:pt>
                <c:pt idx="58">
                  <c:v>0.34315972222222224</c:v>
                </c:pt>
                <c:pt idx="59">
                  <c:v>0.34317129629629628</c:v>
                </c:pt>
                <c:pt idx="60">
                  <c:v>0.34318287037037037</c:v>
                </c:pt>
                <c:pt idx="61">
                  <c:v>0.34319444444444441</c:v>
                </c:pt>
                <c:pt idx="62">
                  <c:v>0.34320601851851856</c:v>
                </c:pt>
                <c:pt idx="63">
                  <c:v>0.3432175925925926</c:v>
                </c:pt>
                <c:pt idx="64">
                  <c:v>0.3432291666666667</c:v>
                </c:pt>
                <c:pt idx="65">
                  <c:v>0.34324074074074074</c:v>
                </c:pt>
                <c:pt idx="66">
                  <c:v>0.34325231481481483</c:v>
                </c:pt>
                <c:pt idx="67">
                  <c:v>0.34326388888888887</c:v>
                </c:pt>
                <c:pt idx="68">
                  <c:v>0.34327546296296302</c:v>
                </c:pt>
                <c:pt idx="69">
                  <c:v>0.34328703703703706</c:v>
                </c:pt>
                <c:pt idx="70">
                  <c:v>0.3432986111111111</c:v>
                </c:pt>
                <c:pt idx="71">
                  <c:v>0.34331018518518519</c:v>
                </c:pt>
                <c:pt idx="72">
                  <c:v>0.34332175925925923</c:v>
                </c:pt>
                <c:pt idx="73">
                  <c:v>0.34333333333333332</c:v>
                </c:pt>
                <c:pt idx="74">
                  <c:v>0.34334490740740736</c:v>
                </c:pt>
                <c:pt idx="75">
                  <c:v>0.34335648148148151</c:v>
                </c:pt>
                <c:pt idx="76">
                  <c:v>0.34336805555555555</c:v>
                </c:pt>
                <c:pt idx="77">
                  <c:v>0.34337962962962965</c:v>
                </c:pt>
                <c:pt idx="78">
                  <c:v>0.34339120370370368</c:v>
                </c:pt>
                <c:pt idx="79">
                  <c:v>0.34340277777777778</c:v>
                </c:pt>
                <c:pt idx="80">
                  <c:v>0.34341435185185182</c:v>
                </c:pt>
                <c:pt idx="81">
                  <c:v>0.34342592592592597</c:v>
                </c:pt>
                <c:pt idx="82">
                  <c:v>0.34343750000000001</c:v>
                </c:pt>
                <c:pt idx="83">
                  <c:v>0.3434490740740741</c:v>
                </c:pt>
                <c:pt idx="84">
                  <c:v>0.34346064814814814</c:v>
                </c:pt>
                <c:pt idx="85">
                  <c:v>0.34347222222222223</c:v>
                </c:pt>
                <c:pt idx="86">
                  <c:v>0.34348379629629627</c:v>
                </c:pt>
                <c:pt idx="87">
                  <c:v>0.34349537037037042</c:v>
                </c:pt>
                <c:pt idx="88">
                  <c:v>0.34350694444444446</c:v>
                </c:pt>
                <c:pt idx="89">
                  <c:v>0.3435185185185185</c:v>
                </c:pt>
                <c:pt idx="90">
                  <c:v>0.3435185185185185</c:v>
                </c:pt>
                <c:pt idx="91">
                  <c:v>0.3435300925925926</c:v>
                </c:pt>
                <c:pt idx="92">
                  <c:v>0.34354166666666663</c:v>
                </c:pt>
                <c:pt idx="93">
                  <c:v>0.34355324074074073</c:v>
                </c:pt>
                <c:pt idx="94">
                  <c:v>0.34356481481481477</c:v>
                </c:pt>
                <c:pt idx="95">
                  <c:v>0.34357638888888892</c:v>
                </c:pt>
                <c:pt idx="96">
                  <c:v>0.34379629629629632</c:v>
                </c:pt>
                <c:pt idx="97">
                  <c:v>0.34380787037037036</c:v>
                </c:pt>
                <c:pt idx="98">
                  <c:v>0.34381944444444446</c:v>
                </c:pt>
                <c:pt idx="99">
                  <c:v>0.34383101851851849</c:v>
                </c:pt>
                <c:pt idx="100">
                  <c:v>0.34384259259259259</c:v>
                </c:pt>
                <c:pt idx="101">
                  <c:v>0.34385416666666663</c:v>
                </c:pt>
                <c:pt idx="102">
                  <c:v>0.34386574074074078</c:v>
                </c:pt>
                <c:pt idx="103">
                  <c:v>0.34387731481481482</c:v>
                </c:pt>
                <c:pt idx="104">
                  <c:v>0.34388888888888891</c:v>
                </c:pt>
                <c:pt idx="105">
                  <c:v>0.34390046296296295</c:v>
                </c:pt>
                <c:pt idx="106">
                  <c:v>0.34391203703703704</c:v>
                </c:pt>
                <c:pt idx="107">
                  <c:v>0.34392361111111108</c:v>
                </c:pt>
                <c:pt idx="108">
                  <c:v>0.34393518518518523</c:v>
                </c:pt>
                <c:pt idx="109">
                  <c:v>0.34394675925925927</c:v>
                </c:pt>
                <c:pt idx="110">
                  <c:v>0.34395833333333337</c:v>
                </c:pt>
                <c:pt idx="111">
                  <c:v>0.3439699074074074</c:v>
                </c:pt>
                <c:pt idx="112">
                  <c:v>0.3439814814814815</c:v>
                </c:pt>
                <c:pt idx="113">
                  <c:v>0.34399305555555554</c:v>
                </c:pt>
                <c:pt idx="114">
                  <c:v>0.34400462962962958</c:v>
                </c:pt>
                <c:pt idx="115">
                  <c:v>0.34401620370370373</c:v>
                </c:pt>
                <c:pt idx="116">
                  <c:v>0.34402777777777777</c:v>
                </c:pt>
                <c:pt idx="117">
                  <c:v>0.34403935185185186</c:v>
                </c:pt>
                <c:pt idx="118">
                  <c:v>0.3440509259259259</c:v>
                </c:pt>
                <c:pt idx="119">
                  <c:v>0.34406249999999999</c:v>
                </c:pt>
                <c:pt idx="120">
                  <c:v>0.34407407407407403</c:v>
                </c:pt>
                <c:pt idx="121">
                  <c:v>0.34408564814814818</c:v>
                </c:pt>
                <c:pt idx="122">
                  <c:v>0.34409722222222222</c:v>
                </c:pt>
                <c:pt idx="123">
                  <c:v>0.34410879629629632</c:v>
                </c:pt>
                <c:pt idx="124">
                  <c:v>0.34412037037037035</c:v>
                </c:pt>
                <c:pt idx="125">
                  <c:v>0.34413194444444445</c:v>
                </c:pt>
                <c:pt idx="126">
                  <c:v>0.34414351851851849</c:v>
                </c:pt>
                <c:pt idx="127">
                  <c:v>0.34415509259259264</c:v>
                </c:pt>
                <c:pt idx="128">
                  <c:v>0.34416666666666668</c:v>
                </c:pt>
                <c:pt idx="129">
                  <c:v>0.34417824074074077</c:v>
                </c:pt>
                <c:pt idx="130">
                  <c:v>0.34418981481481481</c:v>
                </c:pt>
                <c:pt idx="131">
                  <c:v>0.3442013888888889</c:v>
                </c:pt>
                <c:pt idx="132">
                  <c:v>0.34421296296296294</c:v>
                </c:pt>
                <c:pt idx="133">
                  <c:v>0.34422453703703698</c:v>
                </c:pt>
                <c:pt idx="134">
                  <c:v>0.34423611111111113</c:v>
                </c:pt>
                <c:pt idx="135">
                  <c:v>0.34424768518518517</c:v>
                </c:pt>
                <c:pt idx="136">
                  <c:v>0.34425925925925926</c:v>
                </c:pt>
                <c:pt idx="137">
                  <c:v>0.3442708333333333</c:v>
                </c:pt>
                <c:pt idx="138">
                  <c:v>0.3442824074074074</c:v>
                </c:pt>
                <c:pt idx="139">
                  <c:v>0.34429398148148144</c:v>
                </c:pt>
                <c:pt idx="140">
                  <c:v>0.34430555555555559</c:v>
                </c:pt>
                <c:pt idx="141">
                  <c:v>0.34460648148148149</c:v>
                </c:pt>
                <c:pt idx="142">
                  <c:v>0.34461805555555558</c:v>
                </c:pt>
                <c:pt idx="143">
                  <c:v>0.34462962962962962</c:v>
                </c:pt>
                <c:pt idx="144">
                  <c:v>0.34464120370370371</c:v>
                </c:pt>
                <c:pt idx="145">
                  <c:v>0.34465277777777775</c:v>
                </c:pt>
                <c:pt idx="146">
                  <c:v>0.3446643518518519</c:v>
                </c:pt>
                <c:pt idx="147">
                  <c:v>0.34467592592592594</c:v>
                </c:pt>
                <c:pt idx="148">
                  <c:v>0.34468750000000004</c:v>
                </c:pt>
                <c:pt idx="149">
                  <c:v>0.34469907407407407</c:v>
                </c:pt>
                <c:pt idx="150">
                  <c:v>0.34471064814814811</c:v>
                </c:pt>
                <c:pt idx="151">
                  <c:v>0.34472222222222221</c:v>
                </c:pt>
                <c:pt idx="152">
                  <c:v>0.34473379629629625</c:v>
                </c:pt>
                <c:pt idx="153">
                  <c:v>0.3447453703703704</c:v>
                </c:pt>
                <c:pt idx="154">
                  <c:v>0.34475694444444444</c:v>
                </c:pt>
                <c:pt idx="155">
                  <c:v>0.34476851851851853</c:v>
                </c:pt>
                <c:pt idx="156">
                  <c:v>0.34478009259259257</c:v>
                </c:pt>
                <c:pt idx="157">
                  <c:v>0.34479166666666666</c:v>
                </c:pt>
                <c:pt idx="158">
                  <c:v>0.3448032407407407</c:v>
                </c:pt>
                <c:pt idx="159">
                  <c:v>0.34481481481481485</c:v>
                </c:pt>
                <c:pt idx="160">
                  <c:v>0.34482638888888889</c:v>
                </c:pt>
                <c:pt idx="161">
                  <c:v>0.34483796296296299</c:v>
                </c:pt>
                <c:pt idx="162">
                  <c:v>0.34484953703703702</c:v>
                </c:pt>
                <c:pt idx="163">
                  <c:v>0.34486111111111112</c:v>
                </c:pt>
                <c:pt idx="164">
                  <c:v>0.34486111111111112</c:v>
                </c:pt>
                <c:pt idx="165">
                  <c:v>0.34487268518518516</c:v>
                </c:pt>
                <c:pt idx="166">
                  <c:v>0.34488425925925931</c:v>
                </c:pt>
                <c:pt idx="167">
                  <c:v>0.34489583333333335</c:v>
                </c:pt>
                <c:pt idx="168">
                  <c:v>0.34490740740740744</c:v>
                </c:pt>
                <c:pt idx="169">
                  <c:v>0.34491898148148148</c:v>
                </c:pt>
                <c:pt idx="170">
                  <c:v>0.34493055555555552</c:v>
                </c:pt>
                <c:pt idx="171">
                  <c:v>0.34494212962962961</c:v>
                </c:pt>
                <c:pt idx="172">
                  <c:v>0.34495370370370365</c:v>
                </c:pt>
                <c:pt idx="173">
                  <c:v>0.3449652777777778</c:v>
                </c:pt>
                <c:pt idx="174">
                  <c:v>0.34497685185185184</c:v>
                </c:pt>
                <c:pt idx="175">
                  <c:v>0.34498842592592593</c:v>
                </c:pt>
                <c:pt idx="176">
                  <c:v>0.34499999999999997</c:v>
                </c:pt>
                <c:pt idx="177">
                  <c:v>0.34501157407407407</c:v>
                </c:pt>
                <c:pt idx="178">
                  <c:v>0.34502314814814811</c:v>
                </c:pt>
                <c:pt idx="179">
                  <c:v>0.34503472222222226</c:v>
                </c:pt>
                <c:pt idx="180">
                  <c:v>0.3450462962962963</c:v>
                </c:pt>
                <c:pt idx="181">
                  <c:v>0.34505787037037039</c:v>
                </c:pt>
                <c:pt idx="182">
                  <c:v>0.34506944444444443</c:v>
                </c:pt>
                <c:pt idx="183">
                  <c:v>0.34508101851851852</c:v>
                </c:pt>
                <c:pt idx="184">
                  <c:v>0.34540509259259261</c:v>
                </c:pt>
                <c:pt idx="185">
                  <c:v>0.34541666666666665</c:v>
                </c:pt>
                <c:pt idx="186">
                  <c:v>0.34542824074074074</c:v>
                </c:pt>
                <c:pt idx="187">
                  <c:v>0.34543981481481478</c:v>
                </c:pt>
                <c:pt idx="188">
                  <c:v>0.34545138888888888</c:v>
                </c:pt>
                <c:pt idx="189">
                  <c:v>0.34546296296296292</c:v>
                </c:pt>
                <c:pt idx="190">
                  <c:v>0.34547453703703707</c:v>
                </c:pt>
                <c:pt idx="191">
                  <c:v>0.3454861111111111</c:v>
                </c:pt>
                <c:pt idx="192">
                  <c:v>0.3454976851851852</c:v>
                </c:pt>
                <c:pt idx="193">
                  <c:v>0.34550925925925924</c:v>
                </c:pt>
                <c:pt idx="194">
                  <c:v>0.34552083333333333</c:v>
                </c:pt>
                <c:pt idx="195">
                  <c:v>0.34553240740740737</c:v>
                </c:pt>
                <c:pt idx="196">
                  <c:v>0.34554398148148152</c:v>
                </c:pt>
                <c:pt idx="197">
                  <c:v>0.34555555555555556</c:v>
                </c:pt>
                <c:pt idx="198">
                  <c:v>0.34556712962962965</c:v>
                </c:pt>
                <c:pt idx="199">
                  <c:v>0.34557870370370369</c:v>
                </c:pt>
                <c:pt idx="200">
                  <c:v>0.34559027777777779</c:v>
                </c:pt>
                <c:pt idx="201">
                  <c:v>0.34560185185185183</c:v>
                </c:pt>
                <c:pt idx="202">
                  <c:v>0.34561342592592598</c:v>
                </c:pt>
                <c:pt idx="203">
                  <c:v>0.34562500000000002</c:v>
                </c:pt>
                <c:pt idx="204">
                  <c:v>0.34563657407407405</c:v>
                </c:pt>
                <c:pt idx="205">
                  <c:v>0.34564814814814815</c:v>
                </c:pt>
                <c:pt idx="206">
                  <c:v>0.34565972222222219</c:v>
                </c:pt>
                <c:pt idx="207">
                  <c:v>0.34567129629629628</c:v>
                </c:pt>
                <c:pt idx="208">
                  <c:v>0.34568287037037032</c:v>
                </c:pt>
                <c:pt idx="209">
                  <c:v>0.34569444444444447</c:v>
                </c:pt>
                <c:pt idx="210">
                  <c:v>0.34570601851851851</c:v>
                </c:pt>
                <c:pt idx="211">
                  <c:v>0.3457175925925926</c:v>
                </c:pt>
                <c:pt idx="212">
                  <c:v>0.34572916666666664</c:v>
                </c:pt>
                <c:pt idx="213">
                  <c:v>0.34574074074074074</c:v>
                </c:pt>
                <c:pt idx="214">
                  <c:v>0.34575231481481478</c:v>
                </c:pt>
                <c:pt idx="215">
                  <c:v>0.34576388888888893</c:v>
                </c:pt>
                <c:pt idx="216">
                  <c:v>0.34577546296296297</c:v>
                </c:pt>
                <c:pt idx="217">
                  <c:v>0.34578703703703706</c:v>
                </c:pt>
                <c:pt idx="218">
                  <c:v>0.3457986111111111</c:v>
                </c:pt>
                <c:pt idx="219">
                  <c:v>0.34581018518518519</c:v>
                </c:pt>
                <c:pt idx="220">
                  <c:v>0.34582175925925923</c:v>
                </c:pt>
                <c:pt idx="221">
                  <c:v>0.34583333333333338</c:v>
                </c:pt>
                <c:pt idx="222">
                  <c:v>0.34584490740740742</c:v>
                </c:pt>
                <c:pt idx="223">
                  <c:v>0.34585648148148151</c:v>
                </c:pt>
                <c:pt idx="224">
                  <c:v>0.34586805555555555</c:v>
                </c:pt>
                <c:pt idx="225">
                  <c:v>0.34587962962962965</c:v>
                </c:pt>
                <c:pt idx="226">
                  <c:v>0.34589120370370369</c:v>
                </c:pt>
                <c:pt idx="227">
                  <c:v>0.34590277777777773</c:v>
                </c:pt>
                <c:pt idx="228">
                  <c:v>0.34591435185185188</c:v>
                </c:pt>
                <c:pt idx="229">
                  <c:v>0.34592592592592591</c:v>
                </c:pt>
                <c:pt idx="230">
                  <c:v>0.34593750000000001</c:v>
                </c:pt>
                <c:pt idx="231">
                  <c:v>0.34594907407407405</c:v>
                </c:pt>
                <c:pt idx="232">
                  <c:v>0.34596064814814814</c:v>
                </c:pt>
                <c:pt idx="233">
                  <c:v>0.34597222222222218</c:v>
                </c:pt>
                <c:pt idx="234">
                  <c:v>0.34598379629629633</c:v>
                </c:pt>
                <c:pt idx="235">
                  <c:v>0.34599537037037037</c:v>
                </c:pt>
                <c:pt idx="236">
                  <c:v>0.34600694444444446</c:v>
                </c:pt>
                <c:pt idx="237">
                  <c:v>0.3460185185185185</c:v>
                </c:pt>
                <c:pt idx="238">
                  <c:v>0.3460300925925926</c:v>
                </c:pt>
                <c:pt idx="239">
                  <c:v>0.34604166666666664</c:v>
                </c:pt>
                <c:pt idx="240">
                  <c:v>0.34630787037037036</c:v>
                </c:pt>
                <c:pt idx="241">
                  <c:v>0.34631944444444446</c:v>
                </c:pt>
                <c:pt idx="242">
                  <c:v>0.3463310185185185</c:v>
                </c:pt>
                <c:pt idx="243">
                  <c:v>0.34634259259259265</c:v>
                </c:pt>
                <c:pt idx="244">
                  <c:v>0.34635416666666669</c:v>
                </c:pt>
                <c:pt idx="245">
                  <c:v>0.34636574074074072</c:v>
                </c:pt>
                <c:pt idx="246">
                  <c:v>0.34637731481481482</c:v>
                </c:pt>
                <c:pt idx="247">
                  <c:v>0.34638888888888886</c:v>
                </c:pt>
                <c:pt idx="248">
                  <c:v>0.34640046296296295</c:v>
                </c:pt>
                <c:pt idx="249">
                  <c:v>0.34641203703703699</c:v>
                </c:pt>
                <c:pt idx="250">
                  <c:v>0.34642361111111114</c:v>
                </c:pt>
                <c:pt idx="251">
                  <c:v>0.34643518518518518</c:v>
                </c:pt>
                <c:pt idx="252">
                  <c:v>0.34644675925925927</c:v>
                </c:pt>
                <c:pt idx="253">
                  <c:v>0.34645833333333331</c:v>
                </c:pt>
                <c:pt idx="254">
                  <c:v>0.34646990740740741</c:v>
                </c:pt>
                <c:pt idx="255">
                  <c:v>0.34648148148148145</c:v>
                </c:pt>
                <c:pt idx="256">
                  <c:v>0.3464930555555556</c:v>
                </c:pt>
                <c:pt idx="257">
                  <c:v>0.34650462962962963</c:v>
                </c:pt>
                <c:pt idx="258">
                  <c:v>0.34651620370370373</c:v>
                </c:pt>
                <c:pt idx="259">
                  <c:v>0.34652777777777777</c:v>
                </c:pt>
                <c:pt idx="260">
                  <c:v>0.34653935185185186</c:v>
                </c:pt>
                <c:pt idx="261">
                  <c:v>0.3465509259259259</c:v>
                </c:pt>
                <c:pt idx="262">
                  <c:v>0.34656250000000005</c:v>
                </c:pt>
                <c:pt idx="263">
                  <c:v>0.34657407407407409</c:v>
                </c:pt>
                <c:pt idx="264">
                  <c:v>0.34658564814814818</c:v>
                </c:pt>
                <c:pt idx="265">
                  <c:v>0.34659722222222222</c:v>
                </c:pt>
                <c:pt idx="266">
                  <c:v>0.34660879629629626</c:v>
                </c:pt>
                <c:pt idx="267">
                  <c:v>0.34662037037037036</c:v>
                </c:pt>
                <c:pt idx="268">
                  <c:v>0.3466319444444444</c:v>
                </c:pt>
                <c:pt idx="269">
                  <c:v>0.34664351851851855</c:v>
                </c:pt>
                <c:pt idx="270">
                  <c:v>0.34665509259259258</c:v>
                </c:pt>
                <c:pt idx="271">
                  <c:v>0.34666666666666668</c:v>
                </c:pt>
                <c:pt idx="272">
                  <c:v>0.34667824074074072</c:v>
                </c:pt>
                <c:pt idx="273">
                  <c:v>0.34668981481481481</c:v>
                </c:pt>
                <c:pt idx="274">
                  <c:v>0.34670138888888885</c:v>
                </c:pt>
                <c:pt idx="275">
                  <c:v>0.346712962962963</c:v>
                </c:pt>
                <c:pt idx="276">
                  <c:v>0.34672453703703704</c:v>
                </c:pt>
                <c:pt idx="277">
                  <c:v>0.34673611111111113</c:v>
                </c:pt>
                <c:pt idx="278">
                  <c:v>0.34674768518518517</c:v>
                </c:pt>
                <c:pt idx="279">
                  <c:v>0.34675925925925927</c:v>
                </c:pt>
                <c:pt idx="280">
                  <c:v>0.34677083333333331</c:v>
                </c:pt>
                <c:pt idx="281">
                  <c:v>0.34678240740740746</c:v>
                </c:pt>
                <c:pt idx="282">
                  <c:v>0.34679398148148149</c:v>
                </c:pt>
                <c:pt idx="283">
                  <c:v>0.34680555555555559</c:v>
                </c:pt>
                <c:pt idx="284">
                  <c:v>0.34681712962962963</c:v>
                </c:pt>
                <c:pt idx="285">
                  <c:v>0.34682870370370367</c:v>
                </c:pt>
                <c:pt idx="286">
                  <c:v>0.34684027777777776</c:v>
                </c:pt>
                <c:pt idx="287">
                  <c:v>0.3468518518518518</c:v>
                </c:pt>
                <c:pt idx="288">
                  <c:v>0.34686342592592595</c:v>
                </c:pt>
                <c:pt idx="289">
                  <c:v>0.34687499999999999</c:v>
                </c:pt>
                <c:pt idx="290">
                  <c:v>0.34688657407407408</c:v>
                </c:pt>
                <c:pt idx="291">
                  <c:v>0.34689814814814812</c:v>
                </c:pt>
                <c:pt idx="292">
                  <c:v>0.34690972222222222</c:v>
                </c:pt>
                <c:pt idx="293">
                  <c:v>0.34692129629629626</c:v>
                </c:pt>
                <c:pt idx="294">
                  <c:v>0.34693287037037041</c:v>
                </c:pt>
                <c:pt idx="295">
                  <c:v>0.34694444444444444</c:v>
                </c:pt>
              </c:numCache>
            </c:numRef>
          </c:xVal>
          <c:yVal>
            <c:numRef>
              <c:f>'Lab 5'!$E$615:$E$910</c:f>
              <c:numCache>
                <c:formatCode>General</c:formatCode>
                <c:ptCount val="296"/>
                <c:pt idx="0">
                  <c:v>20.43</c:v>
                </c:pt>
                <c:pt idx="1">
                  <c:v>20.41</c:v>
                </c:pt>
                <c:pt idx="2">
                  <c:v>20.329999999999998</c:v>
                </c:pt>
                <c:pt idx="3">
                  <c:v>20.309999999999999</c:v>
                </c:pt>
                <c:pt idx="4">
                  <c:v>20.25</c:v>
                </c:pt>
                <c:pt idx="5">
                  <c:v>20.190000000000001</c:v>
                </c:pt>
                <c:pt idx="6">
                  <c:v>20.09</c:v>
                </c:pt>
                <c:pt idx="7">
                  <c:v>20.07</c:v>
                </c:pt>
                <c:pt idx="8">
                  <c:v>20.03</c:v>
                </c:pt>
                <c:pt idx="9">
                  <c:v>19.989999999999998</c:v>
                </c:pt>
                <c:pt idx="10">
                  <c:v>19.989999999999998</c:v>
                </c:pt>
                <c:pt idx="11">
                  <c:v>19.97</c:v>
                </c:pt>
                <c:pt idx="12">
                  <c:v>19.95</c:v>
                </c:pt>
                <c:pt idx="13">
                  <c:v>19.95</c:v>
                </c:pt>
                <c:pt idx="14">
                  <c:v>19.91</c:v>
                </c:pt>
                <c:pt idx="15">
                  <c:v>19.89</c:v>
                </c:pt>
                <c:pt idx="16">
                  <c:v>19.89</c:v>
                </c:pt>
                <c:pt idx="17">
                  <c:v>19.850000000000001</c:v>
                </c:pt>
                <c:pt idx="18">
                  <c:v>19.850000000000001</c:v>
                </c:pt>
                <c:pt idx="19">
                  <c:v>19.87</c:v>
                </c:pt>
                <c:pt idx="20">
                  <c:v>19.89</c:v>
                </c:pt>
                <c:pt idx="21">
                  <c:v>19.89</c:v>
                </c:pt>
                <c:pt idx="22">
                  <c:v>19.87</c:v>
                </c:pt>
                <c:pt idx="23">
                  <c:v>19.87</c:v>
                </c:pt>
                <c:pt idx="24">
                  <c:v>19.87</c:v>
                </c:pt>
                <c:pt idx="25">
                  <c:v>19.850000000000001</c:v>
                </c:pt>
                <c:pt idx="26">
                  <c:v>19.87</c:v>
                </c:pt>
                <c:pt idx="27">
                  <c:v>19.850000000000001</c:v>
                </c:pt>
                <c:pt idx="28">
                  <c:v>19.850000000000001</c:v>
                </c:pt>
                <c:pt idx="29">
                  <c:v>19.829999999999998</c:v>
                </c:pt>
                <c:pt idx="30">
                  <c:v>19.829999999999998</c:v>
                </c:pt>
                <c:pt idx="31">
                  <c:v>19.809999999999999</c:v>
                </c:pt>
                <c:pt idx="32">
                  <c:v>19.829999999999998</c:v>
                </c:pt>
                <c:pt idx="33">
                  <c:v>19.77</c:v>
                </c:pt>
                <c:pt idx="34">
                  <c:v>19.829999999999998</c:v>
                </c:pt>
                <c:pt idx="35">
                  <c:v>19.809999999999999</c:v>
                </c:pt>
                <c:pt idx="36">
                  <c:v>19.77</c:v>
                </c:pt>
                <c:pt idx="37">
                  <c:v>19.809999999999999</c:v>
                </c:pt>
                <c:pt idx="38">
                  <c:v>19.75</c:v>
                </c:pt>
                <c:pt idx="39">
                  <c:v>19.75</c:v>
                </c:pt>
                <c:pt idx="40">
                  <c:v>19.77</c:v>
                </c:pt>
                <c:pt idx="41">
                  <c:v>19.77</c:v>
                </c:pt>
                <c:pt idx="42">
                  <c:v>19.77</c:v>
                </c:pt>
                <c:pt idx="43">
                  <c:v>19.809999999999999</c:v>
                </c:pt>
                <c:pt idx="44">
                  <c:v>19.829999999999998</c:v>
                </c:pt>
                <c:pt idx="45">
                  <c:v>19.850000000000001</c:v>
                </c:pt>
                <c:pt idx="46">
                  <c:v>19.850000000000001</c:v>
                </c:pt>
                <c:pt idx="47">
                  <c:v>19.89</c:v>
                </c:pt>
                <c:pt idx="48">
                  <c:v>19.89</c:v>
                </c:pt>
                <c:pt idx="49">
                  <c:v>19.87</c:v>
                </c:pt>
                <c:pt idx="50">
                  <c:v>19.850000000000001</c:v>
                </c:pt>
                <c:pt idx="51">
                  <c:v>19.87</c:v>
                </c:pt>
                <c:pt idx="52">
                  <c:v>19.87</c:v>
                </c:pt>
                <c:pt idx="53">
                  <c:v>19.829999999999998</c:v>
                </c:pt>
                <c:pt idx="54">
                  <c:v>19.87</c:v>
                </c:pt>
                <c:pt idx="55">
                  <c:v>19.87</c:v>
                </c:pt>
                <c:pt idx="56">
                  <c:v>19.91</c:v>
                </c:pt>
                <c:pt idx="57">
                  <c:v>21.11</c:v>
                </c:pt>
                <c:pt idx="58">
                  <c:v>21.07</c:v>
                </c:pt>
                <c:pt idx="59">
                  <c:v>21.11</c:v>
                </c:pt>
                <c:pt idx="60">
                  <c:v>21.11</c:v>
                </c:pt>
                <c:pt idx="61">
                  <c:v>21.01</c:v>
                </c:pt>
                <c:pt idx="62">
                  <c:v>20.93</c:v>
                </c:pt>
                <c:pt idx="63">
                  <c:v>20.91</c:v>
                </c:pt>
                <c:pt idx="64">
                  <c:v>20.83</c:v>
                </c:pt>
                <c:pt idx="65">
                  <c:v>20.83</c:v>
                </c:pt>
                <c:pt idx="66">
                  <c:v>20.81</c:v>
                </c:pt>
                <c:pt idx="67">
                  <c:v>20.77</c:v>
                </c:pt>
                <c:pt idx="68">
                  <c:v>20.77</c:v>
                </c:pt>
                <c:pt idx="69">
                  <c:v>20.75</c:v>
                </c:pt>
                <c:pt idx="70">
                  <c:v>20.73</c:v>
                </c:pt>
                <c:pt idx="71">
                  <c:v>20.73</c:v>
                </c:pt>
                <c:pt idx="72">
                  <c:v>20.73</c:v>
                </c:pt>
                <c:pt idx="73">
                  <c:v>20.73</c:v>
                </c:pt>
                <c:pt idx="74">
                  <c:v>20.77</c:v>
                </c:pt>
                <c:pt idx="75">
                  <c:v>20.81</c:v>
                </c:pt>
                <c:pt idx="76">
                  <c:v>20.85</c:v>
                </c:pt>
                <c:pt idx="77">
                  <c:v>20.83</c:v>
                </c:pt>
                <c:pt idx="78">
                  <c:v>20.89</c:v>
                </c:pt>
                <c:pt idx="79">
                  <c:v>20.91</c:v>
                </c:pt>
                <c:pt idx="80">
                  <c:v>20.93</c:v>
                </c:pt>
                <c:pt idx="81">
                  <c:v>20.95</c:v>
                </c:pt>
                <c:pt idx="82">
                  <c:v>20.95</c:v>
                </c:pt>
                <c:pt idx="83">
                  <c:v>20.97</c:v>
                </c:pt>
                <c:pt idx="84">
                  <c:v>20.99</c:v>
                </c:pt>
                <c:pt idx="85">
                  <c:v>21.01</c:v>
                </c:pt>
                <c:pt idx="86">
                  <c:v>21.03</c:v>
                </c:pt>
                <c:pt idx="87">
                  <c:v>21.11</c:v>
                </c:pt>
                <c:pt idx="88">
                  <c:v>21.11</c:v>
                </c:pt>
                <c:pt idx="89">
                  <c:v>21.13</c:v>
                </c:pt>
                <c:pt idx="90">
                  <c:v>21.15</c:v>
                </c:pt>
                <c:pt idx="91">
                  <c:v>21.17</c:v>
                </c:pt>
                <c:pt idx="92">
                  <c:v>21.21</c:v>
                </c:pt>
                <c:pt idx="93">
                  <c:v>21.23</c:v>
                </c:pt>
                <c:pt idx="94">
                  <c:v>21.21</c:v>
                </c:pt>
                <c:pt idx="95">
                  <c:v>21.19</c:v>
                </c:pt>
                <c:pt idx="96">
                  <c:v>21.15</c:v>
                </c:pt>
                <c:pt idx="97">
                  <c:v>21.13</c:v>
                </c:pt>
                <c:pt idx="98">
                  <c:v>21.15</c:v>
                </c:pt>
                <c:pt idx="99">
                  <c:v>21.15</c:v>
                </c:pt>
                <c:pt idx="100">
                  <c:v>21.13</c:v>
                </c:pt>
                <c:pt idx="101">
                  <c:v>21.13</c:v>
                </c:pt>
                <c:pt idx="102">
                  <c:v>21.15</c:v>
                </c:pt>
                <c:pt idx="103">
                  <c:v>21.19</c:v>
                </c:pt>
                <c:pt idx="104">
                  <c:v>21.21</c:v>
                </c:pt>
                <c:pt idx="105">
                  <c:v>21.23</c:v>
                </c:pt>
                <c:pt idx="106">
                  <c:v>21.23</c:v>
                </c:pt>
                <c:pt idx="107">
                  <c:v>21.29</c:v>
                </c:pt>
                <c:pt idx="108">
                  <c:v>21.29</c:v>
                </c:pt>
                <c:pt idx="109">
                  <c:v>21.33</c:v>
                </c:pt>
                <c:pt idx="110">
                  <c:v>21.35</c:v>
                </c:pt>
                <c:pt idx="111">
                  <c:v>21.33</c:v>
                </c:pt>
                <c:pt idx="112">
                  <c:v>21.33</c:v>
                </c:pt>
                <c:pt idx="113">
                  <c:v>21.33</c:v>
                </c:pt>
                <c:pt idx="114">
                  <c:v>21.33</c:v>
                </c:pt>
                <c:pt idx="115">
                  <c:v>21.35</c:v>
                </c:pt>
                <c:pt idx="116">
                  <c:v>21.35</c:v>
                </c:pt>
                <c:pt idx="117">
                  <c:v>21.37</c:v>
                </c:pt>
                <c:pt idx="118">
                  <c:v>21.35</c:v>
                </c:pt>
                <c:pt idx="119">
                  <c:v>21.37</c:v>
                </c:pt>
                <c:pt idx="120">
                  <c:v>21.35</c:v>
                </c:pt>
                <c:pt idx="121">
                  <c:v>21.39</c:v>
                </c:pt>
                <c:pt idx="122">
                  <c:v>21.41</c:v>
                </c:pt>
                <c:pt idx="123">
                  <c:v>21.39</c:v>
                </c:pt>
                <c:pt idx="124">
                  <c:v>21.43</c:v>
                </c:pt>
                <c:pt idx="125">
                  <c:v>21.41</c:v>
                </c:pt>
                <c:pt idx="126">
                  <c:v>21.41</c:v>
                </c:pt>
                <c:pt idx="127">
                  <c:v>21.43</c:v>
                </c:pt>
                <c:pt idx="128">
                  <c:v>21.45</c:v>
                </c:pt>
                <c:pt idx="129">
                  <c:v>21.45</c:v>
                </c:pt>
                <c:pt idx="130">
                  <c:v>21.47</c:v>
                </c:pt>
                <c:pt idx="131">
                  <c:v>21.49</c:v>
                </c:pt>
                <c:pt idx="132">
                  <c:v>21.51</c:v>
                </c:pt>
                <c:pt idx="133">
                  <c:v>21.51</c:v>
                </c:pt>
                <c:pt idx="134">
                  <c:v>21.55</c:v>
                </c:pt>
                <c:pt idx="135">
                  <c:v>21.59</c:v>
                </c:pt>
                <c:pt idx="136">
                  <c:v>21.59</c:v>
                </c:pt>
                <c:pt idx="137">
                  <c:v>21.63</c:v>
                </c:pt>
                <c:pt idx="138">
                  <c:v>21.65</c:v>
                </c:pt>
                <c:pt idx="139">
                  <c:v>21.69</c:v>
                </c:pt>
                <c:pt idx="140">
                  <c:v>21.69</c:v>
                </c:pt>
                <c:pt idx="141">
                  <c:v>21.81</c:v>
                </c:pt>
                <c:pt idx="142">
                  <c:v>21.83</c:v>
                </c:pt>
                <c:pt idx="143">
                  <c:v>21.79</c:v>
                </c:pt>
                <c:pt idx="144">
                  <c:v>21.81</c:v>
                </c:pt>
                <c:pt idx="145">
                  <c:v>21.79</c:v>
                </c:pt>
                <c:pt idx="146">
                  <c:v>21.77</c:v>
                </c:pt>
                <c:pt idx="147">
                  <c:v>21.77</c:v>
                </c:pt>
                <c:pt idx="148">
                  <c:v>21.77</c:v>
                </c:pt>
                <c:pt idx="149">
                  <c:v>21.79</c:v>
                </c:pt>
                <c:pt idx="150">
                  <c:v>21.81</c:v>
                </c:pt>
                <c:pt idx="151">
                  <c:v>21.79</c:v>
                </c:pt>
                <c:pt idx="152">
                  <c:v>21.81</c:v>
                </c:pt>
                <c:pt idx="153">
                  <c:v>21.83</c:v>
                </c:pt>
                <c:pt idx="154">
                  <c:v>21.85</c:v>
                </c:pt>
                <c:pt idx="155">
                  <c:v>21.85</c:v>
                </c:pt>
                <c:pt idx="156">
                  <c:v>21.87</c:v>
                </c:pt>
                <c:pt idx="157">
                  <c:v>21.89</c:v>
                </c:pt>
                <c:pt idx="158">
                  <c:v>21.87</c:v>
                </c:pt>
                <c:pt idx="159">
                  <c:v>21.87</c:v>
                </c:pt>
                <c:pt idx="160">
                  <c:v>21.85</c:v>
                </c:pt>
                <c:pt idx="161">
                  <c:v>21.87</c:v>
                </c:pt>
                <c:pt idx="162">
                  <c:v>21.89</c:v>
                </c:pt>
                <c:pt idx="163">
                  <c:v>21.85</c:v>
                </c:pt>
                <c:pt idx="164">
                  <c:v>21.83</c:v>
                </c:pt>
                <c:pt idx="165">
                  <c:v>21.89</c:v>
                </c:pt>
                <c:pt idx="166">
                  <c:v>21.87</c:v>
                </c:pt>
                <c:pt idx="167">
                  <c:v>21.91</c:v>
                </c:pt>
                <c:pt idx="168">
                  <c:v>21.89</c:v>
                </c:pt>
                <c:pt idx="169">
                  <c:v>21.87</c:v>
                </c:pt>
                <c:pt idx="170">
                  <c:v>21.91</c:v>
                </c:pt>
                <c:pt idx="171">
                  <c:v>21.93</c:v>
                </c:pt>
                <c:pt idx="172">
                  <c:v>21.95</c:v>
                </c:pt>
                <c:pt idx="173">
                  <c:v>21.93</c:v>
                </c:pt>
                <c:pt idx="174">
                  <c:v>21.93</c:v>
                </c:pt>
                <c:pt idx="175">
                  <c:v>21.93</c:v>
                </c:pt>
                <c:pt idx="176">
                  <c:v>21.99</c:v>
                </c:pt>
                <c:pt idx="177">
                  <c:v>21.91</c:v>
                </c:pt>
                <c:pt idx="178">
                  <c:v>21.91</c:v>
                </c:pt>
                <c:pt idx="179">
                  <c:v>21.93</c:v>
                </c:pt>
                <c:pt idx="180">
                  <c:v>21.93</c:v>
                </c:pt>
                <c:pt idx="181">
                  <c:v>21.91</c:v>
                </c:pt>
                <c:pt idx="182">
                  <c:v>21.95</c:v>
                </c:pt>
                <c:pt idx="183">
                  <c:v>21.99</c:v>
                </c:pt>
                <c:pt idx="184">
                  <c:v>21.93</c:v>
                </c:pt>
                <c:pt idx="185">
                  <c:v>22.01</c:v>
                </c:pt>
                <c:pt idx="186">
                  <c:v>22.01</c:v>
                </c:pt>
                <c:pt idx="187">
                  <c:v>22.03</c:v>
                </c:pt>
                <c:pt idx="188">
                  <c:v>22.05</c:v>
                </c:pt>
                <c:pt idx="189">
                  <c:v>22.07</c:v>
                </c:pt>
                <c:pt idx="190">
                  <c:v>22.07</c:v>
                </c:pt>
                <c:pt idx="191">
                  <c:v>22.07</c:v>
                </c:pt>
                <c:pt idx="192">
                  <c:v>22.09</c:v>
                </c:pt>
                <c:pt idx="193">
                  <c:v>22.13</c:v>
                </c:pt>
                <c:pt idx="194">
                  <c:v>22.11</c:v>
                </c:pt>
                <c:pt idx="195">
                  <c:v>22.15</c:v>
                </c:pt>
                <c:pt idx="196">
                  <c:v>22.09</c:v>
                </c:pt>
                <c:pt idx="197">
                  <c:v>22.09</c:v>
                </c:pt>
                <c:pt idx="198">
                  <c:v>22.09</c:v>
                </c:pt>
                <c:pt idx="199">
                  <c:v>22.09</c:v>
                </c:pt>
                <c:pt idx="200">
                  <c:v>22.15</c:v>
                </c:pt>
                <c:pt idx="201">
                  <c:v>22.15</c:v>
                </c:pt>
                <c:pt idx="202">
                  <c:v>22.25</c:v>
                </c:pt>
                <c:pt idx="203">
                  <c:v>22.25</c:v>
                </c:pt>
                <c:pt idx="204">
                  <c:v>22.25</c:v>
                </c:pt>
                <c:pt idx="205">
                  <c:v>22.29</c:v>
                </c:pt>
                <c:pt idx="206">
                  <c:v>22.35</c:v>
                </c:pt>
                <c:pt idx="207">
                  <c:v>22.37</c:v>
                </c:pt>
                <c:pt idx="208">
                  <c:v>22.35</c:v>
                </c:pt>
                <c:pt idx="209">
                  <c:v>22.39</c:v>
                </c:pt>
                <c:pt idx="210">
                  <c:v>22.45</c:v>
                </c:pt>
                <c:pt idx="211">
                  <c:v>22.43</c:v>
                </c:pt>
                <c:pt idx="212">
                  <c:v>22.49</c:v>
                </c:pt>
                <c:pt idx="213">
                  <c:v>22.53</c:v>
                </c:pt>
                <c:pt idx="214">
                  <c:v>22.51</c:v>
                </c:pt>
                <c:pt idx="215">
                  <c:v>22.57</c:v>
                </c:pt>
                <c:pt idx="216">
                  <c:v>22.55</c:v>
                </c:pt>
                <c:pt idx="217">
                  <c:v>22.53</c:v>
                </c:pt>
                <c:pt idx="218">
                  <c:v>22.57</c:v>
                </c:pt>
                <c:pt idx="219">
                  <c:v>22.55</c:v>
                </c:pt>
                <c:pt idx="220">
                  <c:v>22.61</c:v>
                </c:pt>
                <c:pt idx="221">
                  <c:v>22.65</c:v>
                </c:pt>
                <c:pt idx="222">
                  <c:v>22.65</c:v>
                </c:pt>
                <c:pt idx="223">
                  <c:v>22.69</c:v>
                </c:pt>
                <c:pt idx="224">
                  <c:v>22.69</c:v>
                </c:pt>
                <c:pt idx="225">
                  <c:v>22.71</c:v>
                </c:pt>
                <c:pt idx="226">
                  <c:v>22.77</c:v>
                </c:pt>
                <c:pt idx="227">
                  <c:v>22.79</c:v>
                </c:pt>
                <c:pt idx="228">
                  <c:v>22.79</c:v>
                </c:pt>
                <c:pt idx="229">
                  <c:v>22.83</c:v>
                </c:pt>
                <c:pt idx="230">
                  <c:v>22.77</c:v>
                </c:pt>
                <c:pt idx="231">
                  <c:v>22.81</c:v>
                </c:pt>
                <c:pt idx="232">
                  <c:v>22.79</c:v>
                </c:pt>
                <c:pt idx="233">
                  <c:v>22.79</c:v>
                </c:pt>
                <c:pt idx="234">
                  <c:v>22.79</c:v>
                </c:pt>
                <c:pt idx="235">
                  <c:v>22.83</c:v>
                </c:pt>
                <c:pt idx="236">
                  <c:v>22.89</c:v>
                </c:pt>
                <c:pt idx="237">
                  <c:v>22.91</c:v>
                </c:pt>
                <c:pt idx="238">
                  <c:v>22.89</c:v>
                </c:pt>
                <c:pt idx="239">
                  <c:v>22.89</c:v>
                </c:pt>
                <c:pt idx="240">
                  <c:v>22.75</c:v>
                </c:pt>
                <c:pt idx="241">
                  <c:v>22.67</c:v>
                </c:pt>
                <c:pt idx="242">
                  <c:v>22.61</c:v>
                </c:pt>
                <c:pt idx="243">
                  <c:v>22.59</c:v>
                </c:pt>
                <c:pt idx="244">
                  <c:v>22.55</c:v>
                </c:pt>
                <c:pt idx="245">
                  <c:v>22.51</c:v>
                </c:pt>
                <c:pt idx="246">
                  <c:v>22.49</c:v>
                </c:pt>
                <c:pt idx="247">
                  <c:v>22.49</c:v>
                </c:pt>
                <c:pt idx="248">
                  <c:v>22.47</c:v>
                </c:pt>
                <c:pt idx="249">
                  <c:v>22.47</c:v>
                </c:pt>
                <c:pt idx="250">
                  <c:v>22.43</c:v>
                </c:pt>
                <c:pt idx="251">
                  <c:v>22.43</c:v>
                </c:pt>
                <c:pt idx="252">
                  <c:v>22.39</c:v>
                </c:pt>
                <c:pt idx="253">
                  <c:v>22.37</c:v>
                </c:pt>
                <c:pt idx="254">
                  <c:v>22.35</c:v>
                </c:pt>
                <c:pt idx="255">
                  <c:v>22.35</c:v>
                </c:pt>
                <c:pt idx="256">
                  <c:v>22.33</c:v>
                </c:pt>
                <c:pt idx="257">
                  <c:v>22.31</c:v>
                </c:pt>
                <c:pt idx="258">
                  <c:v>22.29</c:v>
                </c:pt>
                <c:pt idx="259">
                  <c:v>22.31</c:v>
                </c:pt>
                <c:pt idx="260">
                  <c:v>22.35</c:v>
                </c:pt>
                <c:pt idx="261">
                  <c:v>22.37</c:v>
                </c:pt>
                <c:pt idx="262">
                  <c:v>22.31</c:v>
                </c:pt>
                <c:pt idx="263">
                  <c:v>22.35</c:v>
                </c:pt>
                <c:pt idx="264">
                  <c:v>22.33</c:v>
                </c:pt>
                <c:pt idx="265">
                  <c:v>22.29</c:v>
                </c:pt>
                <c:pt idx="266">
                  <c:v>22.29</c:v>
                </c:pt>
                <c:pt idx="267">
                  <c:v>22.29</c:v>
                </c:pt>
                <c:pt idx="268">
                  <c:v>22.33</c:v>
                </c:pt>
                <c:pt idx="269">
                  <c:v>22.27</c:v>
                </c:pt>
                <c:pt idx="270">
                  <c:v>22.23</c:v>
                </c:pt>
                <c:pt idx="271">
                  <c:v>22.23</c:v>
                </c:pt>
                <c:pt idx="272">
                  <c:v>22.21</c:v>
                </c:pt>
                <c:pt idx="273">
                  <c:v>22.25</c:v>
                </c:pt>
                <c:pt idx="274">
                  <c:v>22.25</c:v>
                </c:pt>
                <c:pt idx="275">
                  <c:v>22.23</c:v>
                </c:pt>
                <c:pt idx="276">
                  <c:v>22.21</c:v>
                </c:pt>
                <c:pt idx="277">
                  <c:v>22.17</c:v>
                </c:pt>
                <c:pt idx="278">
                  <c:v>22.21</c:v>
                </c:pt>
                <c:pt idx="279">
                  <c:v>22.23</c:v>
                </c:pt>
                <c:pt idx="280">
                  <c:v>22.21</c:v>
                </c:pt>
                <c:pt idx="281">
                  <c:v>22.17</c:v>
                </c:pt>
                <c:pt idx="282">
                  <c:v>22.17</c:v>
                </c:pt>
                <c:pt idx="283">
                  <c:v>22.17</c:v>
                </c:pt>
                <c:pt idx="284">
                  <c:v>22.21</c:v>
                </c:pt>
                <c:pt idx="285">
                  <c:v>22.23</c:v>
                </c:pt>
                <c:pt idx="286">
                  <c:v>22.23</c:v>
                </c:pt>
                <c:pt idx="287">
                  <c:v>22.23</c:v>
                </c:pt>
                <c:pt idx="288">
                  <c:v>22.23</c:v>
                </c:pt>
                <c:pt idx="289">
                  <c:v>22.27</c:v>
                </c:pt>
                <c:pt idx="290">
                  <c:v>22.29</c:v>
                </c:pt>
                <c:pt idx="291">
                  <c:v>22.29</c:v>
                </c:pt>
                <c:pt idx="292">
                  <c:v>22.31</c:v>
                </c:pt>
                <c:pt idx="293">
                  <c:v>22.31</c:v>
                </c:pt>
                <c:pt idx="294">
                  <c:v>22.29</c:v>
                </c:pt>
                <c:pt idx="295">
                  <c:v>22.27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01898912"/>
        <c:axId val="401904792"/>
      </c:scatterChart>
      <c:valAx>
        <c:axId val="4018989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h:mm:ss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1904792"/>
        <c:crosses val="autoZero"/>
        <c:crossBetween val="midCat"/>
      </c:valAx>
      <c:valAx>
        <c:axId val="4019047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189891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'Lab 5'!$C$1</c:f>
              <c:strCache>
                <c:ptCount val="1"/>
                <c:pt idx="0">
                  <c:v>IRtempGround_C</c:v>
                </c:pt>
              </c:strCache>
            </c:strRef>
          </c:tx>
          <c:spPr>
            <a:ln w="22225" cap="rnd">
              <a:solidFill>
                <a:srgbClr val="7030A0"/>
              </a:solidFill>
              <a:round/>
            </a:ln>
            <a:effectLst/>
          </c:spPr>
          <c:marker>
            <c:symbol val="diamond"/>
            <c:size val="6"/>
            <c:spPr>
              <a:noFill/>
              <a:ln w="9525">
                <a:solidFill>
                  <a:srgbClr val="7030A0"/>
                </a:solidFill>
                <a:round/>
              </a:ln>
              <a:effectLst/>
            </c:spPr>
          </c:marker>
          <c:xVal>
            <c:numRef>
              <c:f>'Lab 5'!$B$911:$B$1199</c:f>
              <c:numCache>
                <c:formatCode>h:mm:ss</c:formatCode>
                <c:ptCount val="289"/>
                <c:pt idx="0">
                  <c:v>0.35077546296296297</c:v>
                </c:pt>
                <c:pt idx="1">
                  <c:v>0.35078703703703701</c:v>
                </c:pt>
                <c:pt idx="2">
                  <c:v>0.35079861111111116</c:v>
                </c:pt>
                <c:pt idx="3">
                  <c:v>0.3508101851851852</c:v>
                </c:pt>
                <c:pt idx="4">
                  <c:v>0.35082175925925929</c:v>
                </c:pt>
                <c:pt idx="5">
                  <c:v>0.35083333333333333</c:v>
                </c:pt>
                <c:pt idx="6">
                  <c:v>0.35084490740740737</c:v>
                </c:pt>
                <c:pt idx="7">
                  <c:v>0.35085648148148146</c:v>
                </c:pt>
                <c:pt idx="8">
                  <c:v>0.3508680555555555</c:v>
                </c:pt>
                <c:pt idx="9">
                  <c:v>0.35087962962962965</c:v>
                </c:pt>
                <c:pt idx="10">
                  <c:v>0.35089120370370369</c:v>
                </c:pt>
                <c:pt idx="11">
                  <c:v>0.35090277777777779</c:v>
                </c:pt>
                <c:pt idx="12">
                  <c:v>0.35091435185185182</c:v>
                </c:pt>
                <c:pt idx="13">
                  <c:v>0.35092592592592592</c:v>
                </c:pt>
                <c:pt idx="14">
                  <c:v>0.35093749999999996</c:v>
                </c:pt>
                <c:pt idx="15">
                  <c:v>0.35094907407407411</c:v>
                </c:pt>
                <c:pt idx="16">
                  <c:v>0.35096064814814815</c:v>
                </c:pt>
                <c:pt idx="17">
                  <c:v>0.35097222222222224</c:v>
                </c:pt>
                <c:pt idx="18">
                  <c:v>0.35098379629629628</c:v>
                </c:pt>
                <c:pt idx="19">
                  <c:v>0.35099537037037037</c:v>
                </c:pt>
                <c:pt idx="20">
                  <c:v>0.35100694444444441</c:v>
                </c:pt>
                <c:pt idx="21">
                  <c:v>0.35101851851851856</c:v>
                </c:pt>
                <c:pt idx="22">
                  <c:v>0.3510300925925926</c:v>
                </c:pt>
                <c:pt idx="23">
                  <c:v>0.3510416666666667</c:v>
                </c:pt>
                <c:pt idx="24">
                  <c:v>0.35105324074074074</c:v>
                </c:pt>
                <c:pt idx="25">
                  <c:v>0.35106481481481483</c:v>
                </c:pt>
                <c:pt idx="26">
                  <c:v>0.35107638888888887</c:v>
                </c:pt>
                <c:pt idx="27">
                  <c:v>0.35108796296296302</c:v>
                </c:pt>
                <c:pt idx="28">
                  <c:v>0.35109953703703706</c:v>
                </c:pt>
                <c:pt idx="29">
                  <c:v>0.3511111111111111</c:v>
                </c:pt>
                <c:pt idx="30">
                  <c:v>0.35112268518518519</c:v>
                </c:pt>
                <c:pt idx="31">
                  <c:v>0.35113425925925923</c:v>
                </c:pt>
                <c:pt idx="32">
                  <c:v>0.35114583333333332</c:v>
                </c:pt>
                <c:pt idx="33">
                  <c:v>0.35115740740740736</c:v>
                </c:pt>
                <c:pt idx="34">
                  <c:v>0.35115740740740736</c:v>
                </c:pt>
                <c:pt idx="35">
                  <c:v>0.35116898148148151</c:v>
                </c:pt>
                <c:pt idx="36">
                  <c:v>0.35118055555555555</c:v>
                </c:pt>
                <c:pt idx="37">
                  <c:v>0.35119212962962965</c:v>
                </c:pt>
                <c:pt idx="38">
                  <c:v>0.35120370370370368</c:v>
                </c:pt>
                <c:pt idx="39">
                  <c:v>0.35121527777777778</c:v>
                </c:pt>
                <c:pt idx="40">
                  <c:v>0.35122685185185182</c:v>
                </c:pt>
                <c:pt idx="41">
                  <c:v>0.35123842592592597</c:v>
                </c:pt>
                <c:pt idx="42">
                  <c:v>0.35125000000000001</c:v>
                </c:pt>
                <c:pt idx="43">
                  <c:v>0.3512615740740741</c:v>
                </c:pt>
                <c:pt idx="44">
                  <c:v>0.35127314814814814</c:v>
                </c:pt>
                <c:pt idx="45">
                  <c:v>0.35128472222222223</c:v>
                </c:pt>
                <c:pt idx="46">
                  <c:v>0.35129629629629627</c:v>
                </c:pt>
                <c:pt idx="47">
                  <c:v>0.35130787037037042</c:v>
                </c:pt>
                <c:pt idx="48">
                  <c:v>0.35131944444444446</c:v>
                </c:pt>
                <c:pt idx="49">
                  <c:v>0.3513310185185185</c:v>
                </c:pt>
                <c:pt idx="50">
                  <c:v>0.3513425925925926</c:v>
                </c:pt>
                <c:pt idx="51">
                  <c:v>0.35135416666666663</c:v>
                </c:pt>
                <c:pt idx="52">
                  <c:v>0.35136574074074073</c:v>
                </c:pt>
                <c:pt idx="53">
                  <c:v>0.35137731481481477</c:v>
                </c:pt>
                <c:pt idx="54">
                  <c:v>0.35138888888888892</c:v>
                </c:pt>
                <c:pt idx="55">
                  <c:v>0.35140046296296296</c:v>
                </c:pt>
                <c:pt idx="56">
                  <c:v>0.35141203703703705</c:v>
                </c:pt>
                <c:pt idx="57">
                  <c:v>0.35142361111111109</c:v>
                </c:pt>
                <c:pt idx="58">
                  <c:v>0.35143518518518518</c:v>
                </c:pt>
                <c:pt idx="59">
                  <c:v>0.35144675925925922</c:v>
                </c:pt>
                <c:pt idx="60">
                  <c:v>0.35215277777777776</c:v>
                </c:pt>
                <c:pt idx="61">
                  <c:v>0.35216435185185185</c:v>
                </c:pt>
                <c:pt idx="62">
                  <c:v>0.35217592592592589</c:v>
                </c:pt>
                <c:pt idx="63">
                  <c:v>0.35218750000000004</c:v>
                </c:pt>
                <c:pt idx="64">
                  <c:v>0.35219907407407408</c:v>
                </c:pt>
                <c:pt idx="65">
                  <c:v>0.35221064814814818</c:v>
                </c:pt>
                <c:pt idx="66">
                  <c:v>0.35222222222222221</c:v>
                </c:pt>
                <c:pt idx="67">
                  <c:v>0.35223379629629631</c:v>
                </c:pt>
                <c:pt idx="68">
                  <c:v>0.35224537037037035</c:v>
                </c:pt>
                <c:pt idx="69">
                  <c:v>0.3522569444444445</c:v>
                </c:pt>
                <c:pt idx="70">
                  <c:v>0.35226851851851854</c:v>
                </c:pt>
                <c:pt idx="71">
                  <c:v>0.35228009259259263</c:v>
                </c:pt>
                <c:pt idx="72">
                  <c:v>0.35229166666666667</c:v>
                </c:pt>
                <c:pt idx="73">
                  <c:v>0.35230324074074071</c:v>
                </c:pt>
                <c:pt idx="74">
                  <c:v>0.3523148148148148</c:v>
                </c:pt>
                <c:pt idx="75">
                  <c:v>0.35232638888888884</c:v>
                </c:pt>
                <c:pt idx="76">
                  <c:v>0.35233796296296299</c:v>
                </c:pt>
                <c:pt idx="77">
                  <c:v>0.35234953703703703</c:v>
                </c:pt>
                <c:pt idx="78">
                  <c:v>0.35236111111111112</c:v>
                </c:pt>
                <c:pt idx="79">
                  <c:v>0.35237268518518516</c:v>
                </c:pt>
                <c:pt idx="80">
                  <c:v>0.35238425925925926</c:v>
                </c:pt>
                <c:pt idx="81">
                  <c:v>0.3523958333333333</c:v>
                </c:pt>
                <c:pt idx="82">
                  <c:v>0.35240740740740745</c:v>
                </c:pt>
                <c:pt idx="83">
                  <c:v>0.35241898148148149</c:v>
                </c:pt>
                <c:pt idx="84">
                  <c:v>0.35243055555555558</c:v>
                </c:pt>
                <c:pt idx="85">
                  <c:v>0.35244212962962962</c:v>
                </c:pt>
                <c:pt idx="86">
                  <c:v>0.35245370370370371</c:v>
                </c:pt>
                <c:pt idx="87">
                  <c:v>0.35246527777777775</c:v>
                </c:pt>
                <c:pt idx="88">
                  <c:v>0.3524768518518519</c:v>
                </c:pt>
                <c:pt idx="89">
                  <c:v>0.35248842592592594</c:v>
                </c:pt>
                <c:pt idx="90">
                  <c:v>0.35250000000000004</c:v>
                </c:pt>
                <c:pt idx="91">
                  <c:v>0.35251157407407407</c:v>
                </c:pt>
                <c:pt idx="92">
                  <c:v>0.35252314814814811</c:v>
                </c:pt>
                <c:pt idx="93">
                  <c:v>0.35253472222222221</c:v>
                </c:pt>
                <c:pt idx="94">
                  <c:v>0.35254629629629625</c:v>
                </c:pt>
                <c:pt idx="95">
                  <c:v>0.3525578703703704</c:v>
                </c:pt>
                <c:pt idx="96">
                  <c:v>0.35256944444444444</c:v>
                </c:pt>
                <c:pt idx="97">
                  <c:v>0.35258101851851853</c:v>
                </c:pt>
                <c:pt idx="98">
                  <c:v>0.35259259259259257</c:v>
                </c:pt>
                <c:pt idx="99">
                  <c:v>0.35260416666666666</c:v>
                </c:pt>
                <c:pt idx="100">
                  <c:v>0.3526157407407407</c:v>
                </c:pt>
                <c:pt idx="101">
                  <c:v>0.35262731481481485</c:v>
                </c:pt>
                <c:pt idx="102">
                  <c:v>0.35263888888888889</c:v>
                </c:pt>
                <c:pt idx="103">
                  <c:v>0.35265046296296299</c:v>
                </c:pt>
                <c:pt idx="104">
                  <c:v>0.35265046296296299</c:v>
                </c:pt>
                <c:pt idx="105">
                  <c:v>0.35266203703703702</c:v>
                </c:pt>
                <c:pt idx="106">
                  <c:v>0.35267361111111112</c:v>
                </c:pt>
                <c:pt idx="107">
                  <c:v>0.35268518518518516</c:v>
                </c:pt>
                <c:pt idx="108">
                  <c:v>0.35269675925925931</c:v>
                </c:pt>
                <c:pt idx="109">
                  <c:v>0.35270833333333335</c:v>
                </c:pt>
                <c:pt idx="110">
                  <c:v>0.35299768518518521</c:v>
                </c:pt>
                <c:pt idx="111">
                  <c:v>0.35300925925925924</c:v>
                </c:pt>
                <c:pt idx="112">
                  <c:v>0.35302083333333334</c:v>
                </c:pt>
                <c:pt idx="113">
                  <c:v>0.35303240740740738</c:v>
                </c:pt>
                <c:pt idx="114">
                  <c:v>0.35304398148148147</c:v>
                </c:pt>
                <c:pt idx="115">
                  <c:v>0.35305555555555551</c:v>
                </c:pt>
                <c:pt idx="116">
                  <c:v>0.35306712962962966</c:v>
                </c:pt>
                <c:pt idx="117">
                  <c:v>0.3530787037037037</c:v>
                </c:pt>
                <c:pt idx="118">
                  <c:v>0.35309027777777779</c:v>
                </c:pt>
                <c:pt idx="119">
                  <c:v>0.35310185185185183</c:v>
                </c:pt>
                <c:pt idx="120">
                  <c:v>0.35311342592592593</c:v>
                </c:pt>
                <c:pt idx="121">
                  <c:v>0.35312499999999997</c:v>
                </c:pt>
                <c:pt idx="122">
                  <c:v>0.35313657407407412</c:v>
                </c:pt>
                <c:pt idx="123">
                  <c:v>0.35314814814814816</c:v>
                </c:pt>
                <c:pt idx="124">
                  <c:v>0.35315972222222225</c:v>
                </c:pt>
                <c:pt idx="125">
                  <c:v>0.35317129629629629</c:v>
                </c:pt>
                <c:pt idx="126">
                  <c:v>0.35318287037037038</c:v>
                </c:pt>
                <c:pt idx="127">
                  <c:v>0.35319444444444442</c:v>
                </c:pt>
                <c:pt idx="128">
                  <c:v>0.35320601851851857</c:v>
                </c:pt>
                <c:pt idx="129">
                  <c:v>0.35321759259259261</c:v>
                </c:pt>
                <c:pt idx="130">
                  <c:v>0.35322916666666665</c:v>
                </c:pt>
                <c:pt idx="131">
                  <c:v>0.35324074074074074</c:v>
                </c:pt>
                <c:pt idx="132">
                  <c:v>0.35325231481481478</c:v>
                </c:pt>
                <c:pt idx="133">
                  <c:v>0.35326388888888888</c:v>
                </c:pt>
                <c:pt idx="134">
                  <c:v>0.35327546296296292</c:v>
                </c:pt>
                <c:pt idx="135">
                  <c:v>0.35328703703703707</c:v>
                </c:pt>
                <c:pt idx="136">
                  <c:v>0.3532986111111111</c:v>
                </c:pt>
                <c:pt idx="137">
                  <c:v>0.3533101851851852</c:v>
                </c:pt>
                <c:pt idx="138">
                  <c:v>0.35332175925925924</c:v>
                </c:pt>
                <c:pt idx="139">
                  <c:v>0.35333333333333333</c:v>
                </c:pt>
                <c:pt idx="140">
                  <c:v>0.35334490740740737</c:v>
                </c:pt>
                <c:pt idx="141">
                  <c:v>0.35334490740740737</c:v>
                </c:pt>
                <c:pt idx="142">
                  <c:v>0.35335648148148152</c:v>
                </c:pt>
                <c:pt idx="143">
                  <c:v>0.35336805555555556</c:v>
                </c:pt>
                <c:pt idx="144">
                  <c:v>0.35337962962962965</c:v>
                </c:pt>
                <c:pt idx="145">
                  <c:v>0.35339120370370369</c:v>
                </c:pt>
                <c:pt idx="146">
                  <c:v>0.35340277777777779</c:v>
                </c:pt>
                <c:pt idx="147">
                  <c:v>0.35341435185185183</c:v>
                </c:pt>
                <c:pt idx="148">
                  <c:v>0.35342592592592598</c:v>
                </c:pt>
                <c:pt idx="149">
                  <c:v>0.35343750000000002</c:v>
                </c:pt>
                <c:pt idx="150">
                  <c:v>0.35344907407407405</c:v>
                </c:pt>
                <c:pt idx="151">
                  <c:v>0.35346064814814815</c:v>
                </c:pt>
                <c:pt idx="152">
                  <c:v>0.35347222222222219</c:v>
                </c:pt>
                <c:pt idx="153">
                  <c:v>0.35348379629629628</c:v>
                </c:pt>
                <c:pt idx="154">
                  <c:v>0.35349537037037032</c:v>
                </c:pt>
                <c:pt idx="155">
                  <c:v>0.35373842592592591</c:v>
                </c:pt>
                <c:pt idx="156">
                  <c:v>0.35375000000000001</c:v>
                </c:pt>
                <c:pt idx="157">
                  <c:v>0.35376157407407405</c:v>
                </c:pt>
                <c:pt idx="158">
                  <c:v>0.35377314814814814</c:v>
                </c:pt>
                <c:pt idx="159">
                  <c:v>0.35378472222222218</c:v>
                </c:pt>
                <c:pt idx="160">
                  <c:v>0.35379629629629633</c:v>
                </c:pt>
                <c:pt idx="161">
                  <c:v>0.35380787037037037</c:v>
                </c:pt>
                <c:pt idx="162">
                  <c:v>0.35381944444444446</c:v>
                </c:pt>
                <c:pt idx="163">
                  <c:v>0.3538310185185185</c:v>
                </c:pt>
                <c:pt idx="164">
                  <c:v>0.3538310185185185</c:v>
                </c:pt>
                <c:pt idx="165">
                  <c:v>0.3538425925925926</c:v>
                </c:pt>
                <c:pt idx="166">
                  <c:v>0.35385416666666664</c:v>
                </c:pt>
                <c:pt idx="167">
                  <c:v>0.35386574074074079</c:v>
                </c:pt>
                <c:pt idx="168">
                  <c:v>0.35387731481481483</c:v>
                </c:pt>
                <c:pt idx="169">
                  <c:v>0.35388888888888892</c:v>
                </c:pt>
                <c:pt idx="170">
                  <c:v>0.35390046296296296</c:v>
                </c:pt>
                <c:pt idx="171">
                  <c:v>0.35391203703703705</c:v>
                </c:pt>
                <c:pt idx="172">
                  <c:v>0.35392361111111109</c:v>
                </c:pt>
                <c:pt idx="173">
                  <c:v>0.35393518518518513</c:v>
                </c:pt>
                <c:pt idx="174">
                  <c:v>0.35394675925925928</c:v>
                </c:pt>
                <c:pt idx="175">
                  <c:v>0.35395833333333332</c:v>
                </c:pt>
                <c:pt idx="176">
                  <c:v>0.35396990740740741</c:v>
                </c:pt>
                <c:pt idx="177">
                  <c:v>0.35398148148148145</c:v>
                </c:pt>
                <c:pt idx="178">
                  <c:v>0.35399305555555555</c:v>
                </c:pt>
                <c:pt idx="179">
                  <c:v>0.35400462962962959</c:v>
                </c:pt>
                <c:pt idx="180">
                  <c:v>0.35401620370370374</c:v>
                </c:pt>
                <c:pt idx="181">
                  <c:v>0.35402777777777777</c:v>
                </c:pt>
                <c:pt idx="182">
                  <c:v>0.35403935185185187</c:v>
                </c:pt>
                <c:pt idx="183">
                  <c:v>0.35405092592592591</c:v>
                </c:pt>
                <c:pt idx="184">
                  <c:v>0.3540625</c:v>
                </c:pt>
                <c:pt idx="185">
                  <c:v>0.35407407407407404</c:v>
                </c:pt>
                <c:pt idx="186">
                  <c:v>0.35408564814814819</c:v>
                </c:pt>
                <c:pt idx="187">
                  <c:v>0.35409722222222223</c:v>
                </c:pt>
                <c:pt idx="188">
                  <c:v>0.35410879629629632</c:v>
                </c:pt>
                <c:pt idx="189">
                  <c:v>0.35412037037037036</c:v>
                </c:pt>
                <c:pt idx="190">
                  <c:v>0.35413194444444446</c:v>
                </c:pt>
                <c:pt idx="191">
                  <c:v>0.3541435185185185</c:v>
                </c:pt>
                <c:pt idx="192">
                  <c:v>0.35415509259259265</c:v>
                </c:pt>
                <c:pt idx="193">
                  <c:v>0.35416666666666669</c:v>
                </c:pt>
                <c:pt idx="194">
                  <c:v>0.35417824074074072</c:v>
                </c:pt>
                <c:pt idx="195">
                  <c:v>0.35418981481481482</c:v>
                </c:pt>
                <c:pt idx="196">
                  <c:v>0.35420138888888886</c:v>
                </c:pt>
                <c:pt idx="197">
                  <c:v>0.35421296296296295</c:v>
                </c:pt>
                <c:pt idx="198">
                  <c:v>0.35422453703703699</c:v>
                </c:pt>
                <c:pt idx="199">
                  <c:v>0.35449074074074072</c:v>
                </c:pt>
                <c:pt idx="200">
                  <c:v>0.35450231481481481</c:v>
                </c:pt>
                <c:pt idx="201">
                  <c:v>0.35451388888888885</c:v>
                </c:pt>
                <c:pt idx="202">
                  <c:v>0.354525462962963</c:v>
                </c:pt>
                <c:pt idx="203">
                  <c:v>0.35453703703703704</c:v>
                </c:pt>
                <c:pt idx="204">
                  <c:v>0.35454861111111113</c:v>
                </c:pt>
                <c:pt idx="205">
                  <c:v>0.35456018518518517</c:v>
                </c:pt>
                <c:pt idx="206">
                  <c:v>0.35457175925925927</c:v>
                </c:pt>
                <c:pt idx="207">
                  <c:v>0.35458333333333331</c:v>
                </c:pt>
                <c:pt idx="208">
                  <c:v>0.35459490740740746</c:v>
                </c:pt>
                <c:pt idx="209">
                  <c:v>0.35460648148148149</c:v>
                </c:pt>
                <c:pt idx="210">
                  <c:v>0.35461805555555559</c:v>
                </c:pt>
                <c:pt idx="211">
                  <c:v>0.35462962962962963</c:v>
                </c:pt>
                <c:pt idx="212">
                  <c:v>0.35464120370370367</c:v>
                </c:pt>
                <c:pt idx="213">
                  <c:v>0.35465277777777776</c:v>
                </c:pt>
                <c:pt idx="214">
                  <c:v>0.3546643518518518</c:v>
                </c:pt>
                <c:pt idx="215">
                  <c:v>0.35467592592592595</c:v>
                </c:pt>
                <c:pt idx="216">
                  <c:v>0.35468749999999999</c:v>
                </c:pt>
                <c:pt idx="217">
                  <c:v>0.35469907407407408</c:v>
                </c:pt>
                <c:pt idx="218">
                  <c:v>0.35471064814814812</c:v>
                </c:pt>
                <c:pt idx="219">
                  <c:v>0.35472222222222222</c:v>
                </c:pt>
                <c:pt idx="220">
                  <c:v>0.35473379629629626</c:v>
                </c:pt>
                <c:pt idx="221">
                  <c:v>0.35474537037037041</c:v>
                </c:pt>
                <c:pt idx="222">
                  <c:v>0.35475694444444444</c:v>
                </c:pt>
                <c:pt idx="223">
                  <c:v>0.35476851851851854</c:v>
                </c:pt>
                <c:pt idx="224">
                  <c:v>0.35478009259259258</c:v>
                </c:pt>
                <c:pt idx="225">
                  <c:v>0.35479166666666667</c:v>
                </c:pt>
                <c:pt idx="226">
                  <c:v>0.35480324074074071</c:v>
                </c:pt>
                <c:pt idx="227">
                  <c:v>0.35481481481481486</c:v>
                </c:pt>
                <c:pt idx="228">
                  <c:v>0.3548263888888889</c:v>
                </c:pt>
                <c:pt idx="229">
                  <c:v>0.35483796296296299</c:v>
                </c:pt>
                <c:pt idx="230">
                  <c:v>0.35484953703703703</c:v>
                </c:pt>
                <c:pt idx="231">
                  <c:v>0.35486111111111113</c:v>
                </c:pt>
                <c:pt idx="232">
                  <c:v>0.35487268518518517</c:v>
                </c:pt>
                <c:pt idx="233">
                  <c:v>0.35488425925925932</c:v>
                </c:pt>
                <c:pt idx="234">
                  <c:v>0.35488425925925932</c:v>
                </c:pt>
                <c:pt idx="235">
                  <c:v>0.35489583333333335</c:v>
                </c:pt>
                <c:pt idx="236">
                  <c:v>0.35490740740740739</c:v>
                </c:pt>
                <c:pt idx="237">
                  <c:v>0.35491898148148149</c:v>
                </c:pt>
                <c:pt idx="238">
                  <c:v>0.35493055555555553</c:v>
                </c:pt>
                <c:pt idx="239">
                  <c:v>0.35494212962962962</c:v>
                </c:pt>
                <c:pt idx="240">
                  <c:v>0.35495370370370366</c:v>
                </c:pt>
                <c:pt idx="241">
                  <c:v>0.35496527777777781</c:v>
                </c:pt>
                <c:pt idx="242">
                  <c:v>0.35497685185185185</c:v>
                </c:pt>
                <c:pt idx="243">
                  <c:v>0.35498842592592594</c:v>
                </c:pt>
                <c:pt idx="244">
                  <c:v>0.35499999999999998</c:v>
                </c:pt>
                <c:pt idx="245">
                  <c:v>0.35501157407407408</c:v>
                </c:pt>
                <c:pt idx="246">
                  <c:v>0.35502314814814812</c:v>
                </c:pt>
                <c:pt idx="247">
                  <c:v>0.35503472222222227</c:v>
                </c:pt>
                <c:pt idx="248">
                  <c:v>0.3550462962962963</c:v>
                </c:pt>
                <c:pt idx="249">
                  <c:v>0.35532407407407413</c:v>
                </c:pt>
                <c:pt idx="250">
                  <c:v>0.35533564814814816</c:v>
                </c:pt>
                <c:pt idx="251">
                  <c:v>0.3553472222222222</c:v>
                </c:pt>
                <c:pt idx="252">
                  <c:v>0.3553587962962963</c:v>
                </c:pt>
                <c:pt idx="253">
                  <c:v>0.35537037037037034</c:v>
                </c:pt>
                <c:pt idx="254">
                  <c:v>0.35538194444444443</c:v>
                </c:pt>
                <c:pt idx="255">
                  <c:v>0.35539351851851847</c:v>
                </c:pt>
                <c:pt idx="256">
                  <c:v>0.35540509259259262</c:v>
                </c:pt>
                <c:pt idx="257">
                  <c:v>0.35541666666666666</c:v>
                </c:pt>
                <c:pt idx="258">
                  <c:v>0.35542824074074075</c:v>
                </c:pt>
                <c:pt idx="259">
                  <c:v>0.35543981481481479</c:v>
                </c:pt>
                <c:pt idx="260">
                  <c:v>0.35545138888888889</c:v>
                </c:pt>
                <c:pt idx="261">
                  <c:v>0.35546296296296293</c:v>
                </c:pt>
                <c:pt idx="262">
                  <c:v>0.35547453703703707</c:v>
                </c:pt>
                <c:pt idx="263">
                  <c:v>0.35548611111111111</c:v>
                </c:pt>
                <c:pt idx="264">
                  <c:v>0.35549768518518521</c:v>
                </c:pt>
                <c:pt idx="265">
                  <c:v>0.35550925925925925</c:v>
                </c:pt>
                <c:pt idx="266">
                  <c:v>0.35552083333333334</c:v>
                </c:pt>
                <c:pt idx="267">
                  <c:v>0.35553240740740738</c:v>
                </c:pt>
                <c:pt idx="268">
                  <c:v>0.35554398148148153</c:v>
                </c:pt>
                <c:pt idx="269">
                  <c:v>0.35555555555555557</c:v>
                </c:pt>
                <c:pt idx="270">
                  <c:v>0.35556712962962966</c:v>
                </c:pt>
                <c:pt idx="271">
                  <c:v>0.35556712962962966</c:v>
                </c:pt>
                <c:pt idx="272">
                  <c:v>0.3555787037037037</c:v>
                </c:pt>
                <c:pt idx="273">
                  <c:v>0.35559027777777774</c:v>
                </c:pt>
                <c:pt idx="274">
                  <c:v>0.35560185185185184</c:v>
                </c:pt>
                <c:pt idx="275">
                  <c:v>0.35561342592592587</c:v>
                </c:pt>
                <c:pt idx="276">
                  <c:v>0.35562500000000002</c:v>
                </c:pt>
                <c:pt idx="277">
                  <c:v>0.35563657407407406</c:v>
                </c:pt>
                <c:pt idx="278">
                  <c:v>0.35564814814814816</c:v>
                </c:pt>
                <c:pt idx="279">
                  <c:v>0.3556597222222222</c:v>
                </c:pt>
                <c:pt idx="280">
                  <c:v>0.35567129629629629</c:v>
                </c:pt>
                <c:pt idx="281">
                  <c:v>0.35568287037037033</c:v>
                </c:pt>
                <c:pt idx="282">
                  <c:v>0.35569444444444448</c:v>
                </c:pt>
                <c:pt idx="283">
                  <c:v>0.35570601851851852</c:v>
                </c:pt>
                <c:pt idx="284">
                  <c:v>0.35571759259259261</c:v>
                </c:pt>
                <c:pt idx="285">
                  <c:v>0.35572916666666665</c:v>
                </c:pt>
                <c:pt idx="286">
                  <c:v>0.35574074074074075</c:v>
                </c:pt>
                <c:pt idx="287">
                  <c:v>0.35575231481481479</c:v>
                </c:pt>
                <c:pt idx="288">
                  <c:v>0.35576388888888894</c:v>
                </c:pt>
              </c:numCache>
            </c:numRef>
          </c:xVal>
          <c:yVal>
            <c:numRef>
              <c:f>'Lab 5'!$C$911:$C$1199</c:f>
              <c:numCache>
                <c:formatCode>General</c:formatCode>
                <c:ptCount val="289"/>
                <c:pt idx="0">
                  <c:v>25.59</c:v>
                </c:pt>
                <c:pt idx="1">
                  <c:v>25.63</c:v>
                </c:pt>
                <c:pt idx="2">
                  <c:v>25.91</c:v>
                </c:pt>
                <c:pt idx="3">
                  <c:v>25.91</c:v>
                </c:pt>
                <c:pt idx="4">
                  <c:v>25.69</c:v>
                </c:pt>
                <c:pt idx="5">
                  <c:v>25.53</c:v>
                </c:pt>
                <c:pt idx="6">
                  <c:v>25.67</c:v>
                </c:pt>
                <c:pt idx="7">
                  <c:v>25.87</c:v>
                </c:pt>
                <c:pt idx="8">
                  <c:v>25.85</c:v>
                </c:pt>
                <c:pt idx="9">
                  <c:v>25.79</c:v>
                </c:pt>
                <c:pt idx="10">
                  <c:v>25.87</c:v>
                </c:pt>
                <c:pt idx="11">
                  <c:v>25.85</c:v>
                </c:pt>
                <c:pt idx="12">
                  <c:v>25.91</c:v>
                </c:pt>
                <c:pt idx="13">
                  <c:v>26.09</c:v>
                </c:pt>
                <c:pt idx="14">
                  <c:v>26.21</c:v>
                </c:pt>
                <c:pt idx="15">
                  <c:v>26.27</c:v>
                </c:pt>
                <c:pt idx="16">
                  <c:v>26.11</c:v>
                </c:pt>
                <c:pt idx="17">
                  <c:v>26.21</c:v>
                </c:pt>
                <c:pt idx="18">
                  <c:v>26.23</c:v>
                </c:pt>
                <c:pt idx="19">
                  <c:v>26.29</c:v>
                </c:pt>
                <c:pt idx="20">
                  <c:v>26.53</c:v>
                </c:pt>
                <c:pt idx="21">
                  <c:v>26.23</c:v>
                </c:pt>
                <c:pt idx="22">
                  <c:v>26.27</c:v>
                </c:pt>
                <c:pt idx="23">
                  <c:v>26.15</c:v>
                </c:pt>
                <c:pt idx="24">
                  <c:v>26.31</c:v>
                </c:pt>
                <c:pt idx="25">
                  <c:v>26.23</c:v>
                </c:pt>
                <c:pt idx="26">
                  <c:v>26.55</c:v>
                </c:pt>
                <c:pt idx="27">
                  <c:v>26.71</c:v>
                </c:pt>
                <c:pt idx="28">
                  <c:v>26.85</c:v>
                </c:pt>
                <c:pt idx="29">
                  <c:v>26.67</c:v>
                </c:pt>
                <c:pt idx="30">
                  <c:v>26.77</c:v>
                </c:pt>
                <c:pt idx="31">
                  <c:v>26.67</c:v>
                </c:pt>
                <c:pt idx="32">
                  <c:v>26.61</c:v>
                </c:pt>
                <c:pt idx="33">
                  <c:v>26.61</c:v>
                </c:pt>
                <c:pt idx="34">
                  <c:v>26.67</c:v>
                </c:pt>
                <c:pt idx="35">
                  <c:v>26.61</c:v>
                </c:pt>
                <c:pt idx="36">
                  <c:v>26.55</c:v>
                </c:pt>
                <c:pt idx="37">
                  <c:v>26.27</c:v>
                </c:pt>
                <c:pt idx="38">
                  <c:v>26.49</c:v>
                </c:pt>
                <c:pt idx="39">
                  <c:v>26.35</c:v>
                </c:pt>
                <c:pt idx="40">
                  <c:v>26.05</c:v>
                </c:pt>
                <c:pt idx="41">
                  <c:v>26.05</c:v>
                </c:pt>
                <c:pt idx="42">
                  <c:v>26.11</c:v>
                </c:pt>
                <c:pt idx="43">
                  <c:v>25.97</c:v>
                </c:pt>
                <c:pt idx="44">
                  <c:v>26.03</c:v>
                </c:pt>
                <c:pt idx="45">
                  <c:v>26.09</c:v>
                </c:pt>
                <c:pt idx="46">
                  <c:v>26.21</c:v>
                </c:pt>
                <c:pt idx="47">
                  <c:v>26.29</c:v>
                </c:pt>
                <c:pt idx="48">
                  <c:v>26.27</c:v>
                </c:pt>
                <c:pt idx="49">
                  <c:v>26.17</c:v>
                </c:pt>
                <c:pt idx="50">
                  <c:v>26.27</c:v>
                </c:pt>
                <c:pt idx="51">
                  <c:v>26.29</c:v>
                </c:pt>
                <c:pt idx="52">
                  <c:v>26.27</c:v>
                </c:pt>
                <c:pt idx="53">
                  <c:v>26.31</c:v>
                </c:pt>
                <c:pt idx="54">
                  <c:v>26.47</c:v>
                </c:pt>
                <c:pt idx="55">
                  <c:v>26.53</c:v>
                </c:pt>
                <c:pt idx="56">
                  <c:v>26.49</c:v>
                </c:pt>
                <c:pt idx="57">
                  <c:v>26.41</c:v>
                </c:pt>
                <c:pt idx="58">
                  <c:v>26.35</c:v>
                </c:pt>
                <c:pt idx="59">
                  <c:v>24.11</c:v>
                </c:pt>
                <c:pt idx="60">
                  <c:v>25.81</c:v>
                </c:pt>
                <c:pt idx="61">
                  <c:v>25.75</c:v>
                </c:pt>
                <c:pt idx="62">
                  <c:v>25.85</c:v>
                </c:pt>
                <c:pt idx="63">
                  <c:v>26.09</c:v>
                </c:pt>
                <c:pt idx="64">
                  <c:v>25.85</c:v>
                </c:pt>
                <c:pt idx="65">
                  <c:v>25.81</c:v>
                </c:pt>
                <c:pt idx="66">
                  <c:v>25.75</c:v>
                </c:pt>
                <c:pt idx="67">
                  <c:v>25.75</c:v>
                </c:pt>
                <c:pt idx="68">
                  <c:v>25.81</c:v>
                </c:pt>
                <c:pt idx="69">
                  <c:v>25.81</c:v>
                </c:pt>
                <c:pt idx="70">
                  <c:v>25.79</c:v>
                </c:pt>
                <c:pt idx="71">
                  <c:v>25.55</c:v>
                </c:pt>
                <c:pt idx="72">
                  <c:v>25.61</c:v>
                </c:pt>
                <c:pt idx="73">
                  <c:v>25.49</c:v>
                </c:pt>
                <c:pt idx="74">
                  <c:v>25.55</c:v>
                </c:pt>
                <c:pt idx="75">
                  <c:v>25.55</c:v>
                </c:pt>
                <c:pt idx="76">
                  <c:v>25.55</c:v>
                </c:pt>
                <c:pt idx="77">
                  <c:v>25.23</c:v>
                </c:pt>
                <c:pt idx="78">
                  <c:v>25.29</c:v>
                </c:pt>
                <c:pt idx="79">
                  <c:v>25.37</c:v>
                </c:pt>
                <c:pt idx="80">
                  <c:v>25.29</c:v>
                </c:pt>
                <c:pt idx="81">
                  <c:v>25.35</c:v>
                </c:pt>
                <c:pt idx="82">
                  <c:v>25.55</c:v>
                </c:pt>
                <c:pt idx="83">
                  <c:v>25.69</c:v>
                </c:pt>
                <c:pt idx="84">
                  <c:v>25.53</c:v>
                </c:pt>
                <c:pt idx="85">
                  <c:v>25.67</c:v>
                </c:pt>
                <c:pt idx="86">
                  <c:v>25.73</c:v>
                </c:pt>
                <c:pt idx="87">
                  <c:v>25.79</c:v>
                </c:pt>
                <c:pt idx="88">
                  <c:v>25.97</c:v>
                </c:pt>
                <c:pt idx="89">
                  <c:v>26.09</c:v>
                </c:pt>
                <c:pt idx="90">
                  <c:v>26.03</c:v>
                </c:pt>
                <c:pt idx="91">
                  <c:v>26.05</c:v>
                </c:pt>
                <c:pt idx="92">
                  <c:v>26.17</c:v>
                </c:pt>
                <c:pt idx="93">
                  <c:v>26.15</c:v>
                </c:pt>
                <c:pt idx="94">
                  <c:v>26.29</c:v>
                </c:pt>
                <c:pt idx="95">
                  <c:v>26.15</c:v>
                </c:pt>
                <c:pt idx="96">
                  <c:v>26.05</c:v>
                </c:pt>
                <c:pt idx="97">
                  <c:v>25.99</c:v>
                </c:pt>
                <c:pt idx="98">
                  <c:v>25.93</c:v>
                </c:pt>
                <c:pt idx="99">
                  <c:v>25.79</c:v>
                </c:pt>
                <c:pt idx="100">
                  <c:v>25.85</c:v>
                </c:pt>
                <c:pt idx="101">
                  <c:v>25.85</c:v>
                </c:pt>
                <c:pt idx="102">
                  <c:v>25.79</c:v>
                </c:pt>
                <c:pt idx="103">
                  <c:v>26.15</c:v>
                </c:pt>
                <c:pt idx="104">
                  <c:v>26.17</c:v>
                </c:pt>
                <c:pt idx="105">
                  <c:v>26.35</c:v>
                </c:pt>
                <c:pt idx="106">
                  <c:v>26.21</c:v>
                </c:pt>
                <c:pt idx="107">
                  <c:v>26.23</c:v>
                </c:pt>
                <c:pt idx="108">
                  <c:v>26.31</c:v>
                </c:pt>
                <c:pt idx="109">
                  <c:v>26.21</c:v>
                </c:pt>
                <c:pt idx="110">
                  <c:v>25.11</c:v>
                </c:pt>
                <c:pt idx="111">
                  <c:v>25.61</c:v>
                </c:pt>
                <c:pt idx="112">
                  <c:v>25.93</c:v>
                </c:pt>
                <c:pt idx="113">
                  <c:v>25.97</c:v>
                </c:pt>
                <c:pt idx="114">
                  <c:v>25.81</c:v>
                </c:pt>
                <c:pt idx="115">
                  <c:v>25.75</c:v>
                </c:pt>
                <c:pt idx="116">
                  <c:v>25.67</c:v>
                </c:pt>
                <c:pt idx="117">
                  <c:v>25.49</c:v>
                </c:pt>
                <c:pt idx="118">
                  <c:v>25.69</c:v>
                </c:pt>
                <c:pt idx="119">
                  <c:v>25.79</c:v>
                </c:pt>
                <c:pt idx="120">
                  <c:v>25.73</c:v>
                </c:pt>
                <c:pt idx="121">
                  <c:v>25.85</c:v>
                </c:pt>
                <c:pt idx="122">
                  <c:v>25.79</c:v>
                </c:pt>
                <c:pt idx="123">
                  <c:v>25.81</c:v>
                </c:pt>
                <c:pt idx="124">
                  <c:v>25.85</c:v>
                </c:pt>
                <c:pt idx="125">
                  <c:v>25.81</c:v>
                </c:pt>
                <c:pt idx="126">
                  <c:v>25.87</c:v>
                </c:pt>
                <c:pt idx="127">
                  <c:v>25.91</c:v>
                </c:pt>
                <c:pt idx="128">
                  <c:v>25.91</c:v>
                </c:pt>
                <c:pt idx="129">
                  <c:v>25.97</c:v>
                </c:pt>
                <c:pt idx="130">
                  <c:v>25.85</c:v>
                </c:pt>
                <c:pt idx="131">
                  <c:v>25.93</c:v>
                </c:pt>
                <c:pt idx="132">
                  <c:v>25.73</c:v>
                </c:pt>
                <c:pt idx="133">
                  <c:v>25.69</c:v>
                </c:pt>
                <c:pt idx="134">
                  <c:v>25.69</c:v>
                </c:pt>
                <c:pt idx="135">
                  <c:v>25.73</c:v>
                </c:pt>
                <c:pt idx="136">
                  <c:v>25.73</c:v>
                </c:pt>
                <c:pt idx="137">
                  <c:v>25.91</c:v>
                </c:pt>
                <c:pt idx="138">
                  <c:v>25.91</c:v>
                </c:pt>
                <c:pt idx="139">
                  <c:v>25.73</c:v>
                </c:pt>
                <c:pt idx="140">
                  <c:v>25.79</c:v>
                </c:pt>
                <c:pt idx="141">
                  <c:v>25.85</c:v>
                </c:pt>
                <c:pt idx="142">
                  <c:v>25.81</c:v>
                </c:pt>
                <c:pt idx="143">
                  <c:v>25.99</c:v>
                </c:pt>
                <c:pt idx="144">
                  <c:v>25.81</c:v>
                </c:pt>
                <c:pt idx="145">
                  <c:v>25.91</c:v>
                </c:pt>
                <c:pt idx="146">
                  <c:v>25.81</c:v>
                </c:pt>
                <c:pt idx="147">
                  <c:v>25.79</c:v>
                </c:pt>
                <c:pt idx="148">
                  <c:v>25.73</c:v>
                </c:pt>
                <c:pt idx="149">
                  <c:v>25.75</c:v>
                </c:pt>
                <c:pt idx="150">
                  <c:v>25.73</c:v>
                </c:pt>
                <c:pt idx="151">
                  <c:v>25.91</c:v>
                </c:pt>
                <c:pt idx="152">
                  <c:v>25.85</c:v>
                </c:pt>
                <c:pt idx="153">
                  <c:v>25.73</c:v>
                </c:pt>
                <c:pt idx="154">
                  <c:v>25.73</c:v>
                </c:pt>
                <c:pt idx="155">
                  <c:v>25.01</c:v>
                </c:pt>
                <c:pt idx="156">
                  <c:v>25.19</c:v>
                </c:pt>
                <c:pt idx="157">
                  <c:v>25.05</c:v>
                </c:pt>
                <c:pt idx="158">
                  <c:v>25.01</c:v>
                </c:pt>
                <c:pt idx="159">
                  <c:v>25.25</c:v>
                </c:pt>
                <c:pt idx="160">
                  <c:v>25.41</c:v>
                </c:pt>
                <c:pt idx="161">
                  <c:v>25.23</c:v>
                </c:pt>
                <c:pt idx="162">
                  <c:v>25.25</c:v>
                </c:pt>
                <c:pt idx="163">
                  <c:v>25.23</c:v>
                </c:pt>
                <c:pt idx="164">
                  <c:v>25.19</c:v>
                </c:pt>
                <c:pt idx="165">
                  <c:v>25.23</c:v>
                </c:pt>
                <c:pt idx="166">
                  <c:v>25.07</c:v>
                </c:pt>
                <c:pt idx="167">
                  <c:v>25.07</c:v>
                </c:pt>
                <c:pt idx="168">
                  <c:v>25.13</c:v>
                </c:pt>
                <c:pt idx="169">
                  <c:v>25.05</c:v>
                </c:pt>
                <c:pt idx="170">
                  <c:v>25.07</c:v>
                </c:pt>
                <c:pt idx="171">
                  <c:v>24.89</c:v>
                </c:pt>
                <c:pt idx="172">
                  <c:v>25.01</c:v>
                </c:pt>
                <c:pt idx="173">
                  <c:v>24.83</c:v>
                </c:pt>
                <c:pt idx="174">
                  <c:v>24.87</c:v>
                </c:pt>
                <c:pt idx="175">
                  <c:v>25.01</c:v>
                </c:pt>
                <c:pt idx="176">
                  <c:v>25.23</c:v>
                </c:pt>
                <c:pt idx="177">
                  <c:v>25.41</c:v>
                </c:pt>
                <c:pt idx="178">
                  <c:v>25.53</c:v>
                </c:pt>
                <c:pt idx="179">
                  <c:v>25.61</c:v>
                </c:pt>
                <c:pt idx="180">
                  <c:v>25.43</c:v>
                </c:pt>
                <c:pt idx="181">
                  <c:v>25.25</c:v>
                </c:pt>
                <c:pt idx="182">
                  <c:v>25.49</c:v>
                </c:pt>
                <c:pt idx="183">
                  <c:v>25.79</c:v>
                </c:pt>
                <c:pt idx="184">
                  <c:v>25.63</c:v>
                </c:pt>
                <c:pt idx="185">
                  <c:v>25.47</c:v>
                </c:pt>
                <c:pt idx="186">
                  <c:v>25.47</c:v>
                </c:pt>
                <c:pt idx="187">
                  <c:v>25.59</c:v>
                </c:pt>
                <c:pt idx="188">
                  <c:v>25.63</c:v>
                </c:pt>
                <c:pt idx="189">
                  <c:v>25.73</c:v>
                </c:pt>
                <c:pt idx="190">
                  <c:v>25.63</c:v>
                </c:pt>
                <c:pt idx="191">
                  <c:v>25.59</c:v>
                </c:pt>
                <c:pt idx="192">
                  <c:v>25.75</c:v>
                </c:pt>
                <c:pt idx="193">
                  <c:v>25.61</c:v>
                </c:pt>
                <c:pt idx="194">
                  <c:v>25.55</c:v>
                </c:pt>
                <c:pt idx="195">
                  <c:v>25.67</c:v>
                </c:pt>
                <c:pt idx="196">
                  <c:v>25.85</c:v>
                </c:pt>
                <c:pt idx="197">
                  <c:v>25.49</c:v>
                </c:pt>
                <c:pt idx="198">
                  <c:v>25.37</c:v>
                </c:pt>
                <c:pt idx="199">
                  <c:v>25.19</c:v>
                </c:pt>
                <c:pt idx="200">
                  <c:v>24.99</c:v>
                </c:pt>
                <c:pt idx="201">
                  <c:v>24.93</c:v>
                </c:pt>
                <c:pt idx="202">
                  <c:v>25.05</c:v>
                </c:pt>
                <c:pt idx="203">
                  <c:v>24.95</c:v>
                </c:pt>
                <c:pt idx="204">
                  <c:v>25.17</c:v>
                </c:pt>
                <c:pt idx="205">
                  <c:v>25.29</c:v>
                </c:pt>
                <c:pt idx="206">
                  <c:v>25.23</c:v>
                </c:pt>
                <c:pt idx="207">
                  <c:v>25.25</c:v>
                </c:pt>
                <c:pt idx="208">
                  <c:v>25.41</c:v>
                </c:pt>
                <c:pt idx="209">
                  <c:v>25.37</c:v>
                </c:pt>
                <c:pt idx="210">
                  <c:v>25.13</c:v>
                </c:pt>
                <c:pt idx="211">
                  <c:v>25.01</c:v>
                </c:pt>
                <c:pt idx="212">
                  <c:v>25.55</c:v>
                </c:pt>
                <c:pt idx="213">
                  <c:v>25.61</c:v>
                </c:pt>
                <c:pt idx="214">
                  <c:v>25.59</c:v>
                </c:pt>
                <c:pt idx="215">
                  <c:v>25.43</c:v>
                </c:pt>
                <c:pt idx="216">
                  <c:v>25.63</c:v>
                </c:pt>
                <c:pt idx="217">
                  <c:v>25.43</c:v>
                </c:pt>
                <c:pt idx="218">
                  <c:v>25.29</c:v>
                </c:pt>
                <c:pt idx="219">
                  <c:v>25.23</c:v>
                </c:pt>
                <c:pt idx="220">
                  <c:v>25.37</c:v>
                </c:pt>
                <c:pt idx="221">
                  <c:v>25.49</c:v>
                </c:pt>
                <c:pt idx="222">
                  <c:v>25.67</c:v>
                </c:pt>
                <c:pt idx="223">
                  <c:v>25.59</c:v>
                </c:pt>
                <c:pt idx="224">
                  <c:v>25.59</c:v>
                </c:pt>
                <c:pt idx="225">
                  <c:v>25.85</c:v>
                </c:pt>
                <c:pt idx="226">
                  <c:v>25.87</c:v>
                </c:pt>
                <c:pt idx="227">
                  <c:v>25.75</c:v>
                </c:pt>
                <c:pt idx="228">
                  <c:v>25.43</c:v>
                </c:pt>
                <c:pt idx="229">
                  <c:v>25.69</c:v>
                </c:pt>
                <c:pt idx="230">
                  <c:v>25.55</c:v>
                </c:pt>
                <c:pt idx="231">
                  <c:v>25.37</c:v>
                </c:pt>
                <c:pt idx="232">
                  <c:v>25.53</c:v>
                </c:pt>
                <c:pt idx="233">
                  <c:v>25.43</c:v>
                </c:pt>
                <c:pt idx="234">
                  <c:v>25.35</c:v>
                </c:pt>
                <c:pt idx="235">
                  <c:v>25.13</c:v>
                </c:pt>
                <c:pt idx="236">
                  <c:v>24.99</c:v>
                </c:pt>
                <c:pt idx="237">
                  <c:v>25.13</c:v>
                </c:pt>
                <c:pt idx="238">
                  <c:v>25.17</c:v>
                </c:pt>
                <c:pt idx="239">
                  <c:v>25.13</c:v>
                </c:pt>
                <c:pt idx="240">
                  <c:v>24.99</c:v>
                </c:pt>
                <c:pt idx="241">
                  <c:v>25.35</c:v>
                </c:pt>
                <c:pt idx="242">
                  <c:v>25.53</c:v>
                </c:pt>
                <c:pt idx="243">
                  <c:v>25.49</c:v>
                </c:pt>
                <c:pt idx="244">
                  <c:v>25.53</c:v>
                </c:pt>
                <c:pt idx="245">
                  <c:v>25.53</c:v>
                </c:pt>
                <c:pt idx="246">
                  <c:v>25.53</c:v>
                </c:pt>
                <c:pt idx="247">
                  <c:v>25.63</c:v>
                </c:pt>
                <c:pt idx="248">
                  <c:v>25.47</c:v>
                </c:pt>
                <c:pt idx="249">
                  <c:v>24.93</c:v>
                </c:pt>
                <c:pt idx="250">
                  <c:v>24.69</c:v>
                </c:pt>
                <c:pt idx="251">
                  <c:v>24.95</c:v>
                </c:pt>
                <c:pt idx="252">
                  <c:v>25.23</c:v>
                </c:pt>
                <c:pt idx="253">
                  <c:v>25.25</c:v>
                </c:pt>
                <c:pt idx="254">
                  <c:v>25.31</c:v>
                </c:pt>
                <c:pt idx="255">
                  <c:v>25.37</c:v>
                </c:pt>
                <c:pt idx="256">
                  <c:v>25.41</c:v>
                </c:pt>
                <c:pt idx="257">
                  <c:v>25.41</c:v>
                </c:pt>
                <c:pt idx="258">
                  <c:v>25.37</c:v>
                </c:pt>
                <c:pt idx="259">
                  <c:v>25.49</c:v>
                </c:pt>
                <c:pt idx="260">
                  <c:v>25.63</c:v>
                </c:pt>
                <c:pt idx="261">
                  <c:v>25.63</c:v>
                </c:pt>
                <c:pt idx="262">
                  <c:v>25.59</c:v>
                </c:pt>
                <c:pt idx="263">
                  <c:v>25.49</c:v>
                </c:pt>
                <c:pt idx="264">
                  <c:v>25.47</c:v>
                </c:pt>
                <c:pt idx="265">
                  <c:v>25.31</c:v>
                </c:pt>
                <c:pt idx="266">
                  <c:v>25.49</c:v>
                </c:pt>
                <c:pt idx="267">
                  <c:v>25.49</c:v>
                </c:pt>
                <c:pt idx="268">
                  <c:v>25.59</c:v>
                </c:pt>
                <c:pt idx="269">
                  <c:v>25.47</c:v>
                </c:pt>
                <c:pt idx="270">
                  <c:v>25.43</c:v>
                </c:pt>
                <c:pt idx="271">
                  <c:v>25.59</c:v>
                </c:pt>
                <c:pt idx="272">
                  <c:v>25.59</c:v>
                </c:pt>
                <c:pt idx="273">
                  <c:v>25.87</c:v>
                </c:pt>
                <c:pt idx="274">
                  <c:v>26.17</c:v>
                </c:pt>
                <c:pt idx="275">
                  <c:v>26.21</c:v>
                </c:pt>
                <c:pt idx="276">
                  <c:v>25.99</c:v>
                </c:pt>
                <c:pt idx="277">
                  <c:v>25.81</c:v>
                </c:pt>
                <c:pt idx="278">
                  <c:v>25.85</c:v>
                </c:pt>
                <c:pt idx="279">
                  <c:v>26.03</c:v>
                </c:pt>
                <c:pt idx="280">
                  <c:v>25.93</c:v>
                </c:pt>
                <c:pt idx="281">
                  <c:v>26.03</c:v>
                </c:pt>
                <c:pt idx="282">
                  <c:v>25.99</c:v>
                </c:pt>
                <c:pt idx="283">
                  <c:v>25.91</c:v>
                </c:pt>
                <c:pt idx="284">
                  <c:v>25.87</c:v>
                </c:pt>
                <c:pt idx="285">
                  <c:v>25.99</c:v>
                </c:pt>
                <c:pt idx="286">
                  <c:v>25.93</c:v>
                </c:pt>
                <c:pt idx="287">
                  <c:v>25.99</c:v>
                </c:pt>
                <c:pt idx="288">
                  <c:v>25.67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'Lab 5'!$D$1</c:f>
              <c:strCache>
                <c:ptCount val="1"/>
                <c:pt idx="0">
                  <c:v>ThermistorTempAir_C</c:v>
                </c:pt>
              </c:strCache>
            </c:strRef>
          </c:tx>
          <c:spPr>
            <a:ln w="22225" cap="rnd">
              <a:solidFill>
                <a:srgbClr val="00B050"/>
              </a:solidFill>
              <a:round/>
            </a:ln>
            <a:effectLst/>
          </c:spPr>
          <c:marker>
            <c:symbol val="square"/>
            <c:size val="6"/>
            <c:spPr>
              <a:noFill/>
              <a:ln w="9525">
                <a:solidFill>
                  <a:srgbClr val="00B050"/>
                </a:solidFill>
                <a:round/>
              </a:ln>
              <a:effectLst/>
            </c:spPr>
          </c:marker>
          <c:xVal>
            <c:numRef>
              <c:f>'Lab 5'!$B$911:$B$1199</c:f>
              <c:numCache>
                <c:formatCode>h:mm:ss</c:formatCode>
                <c:ptCount val="289"/>
                <c:pt idx="0">
                  <c:v>0.35077546296296297</c:v>
                </c:pt>
                <c:pt idx="1">
                  <c:v>0.35078703703703701</c:v>
                </c:pt>
                <c:pt idx="2">
                  <c:v>0.35079861111111116</c:v>
                </c:pt>
                <c:pt idx="3">
                  <c:v>0.3508101851851852</c:v>
                </c:pt>
                <c:pt idx="4">
                  <c:v>0.35082175925925929</c:v>
                </c:pt>
                <c:pt idx="5">
                  <c:v>0.35083333333333333</c:v>
                </c:pt>
                <c:pt idx="6">
                  <c:v>0.35084490740740737</c:v>
                </c:pt>
                <c:pt idx="7">
                  <c:v>0.35085648148148146</c:v>
                </c:pt>
                <c:pt idx="8">
                  <c:v>0.3508680555555555</c:v>
                </c:pt>
                <c:pt idx="9">
                  <c:v>0.35087962962962965</c:v>
                </c:pt>
                <c:pt idx="10">
                  <c:v>0.35089120370370369</c:v>
                </c:pt>
                <c:pt idx="11">
                  <c:v>0.35090277777777779</c:v>
                </c:pt>
                <c:pt idx="12">
                  <c:v>0.35091435185185182</c:v>
                </c:pt>
                <c:pt idx="13">
                  <c:v>0.35092592592592592</c:v>
                </c:pt>
                <c:pt idx="14">
                  <c:v>0.35093749999999996</c:v>
                </c:pt>
                <c:pt idx="15">
                  <c:v>0.35094907407407411</c:v>
                </c:pt>
                <c:pt idx="16">
                  <c:v>0.35096064814814815</c:v>
                </c:pt>
                <c:pt idx="17">
                  <c:v>0.35097222222222224</c:v>
                </c:pt>
                <c:pt idx="18">
                  <c:v>0.35098379629629628</c:v>
                </c:pt>
                <c:pt idx="19">
                  <c:v>0.35099537037037037</c:v>
                </c:pt>
                <c:pt idx="20">
                  <c:v>0.35100694444444441</c:v>
                </c:pt>
                <c:pt idx="21">
                  <c:v>0.35101851851851856</c:v>
                </c:pt>
                <c:pt idx="22">
                  <c:v>0.3510300925925926</c:v>
                </c:pt>
                <c:pt idx="23">
                  <c:v>0.3510416666666667</c:v>
                </c:pt>
                <c:pt idx="24">
                  <c:v>0.35105324074074074</c:v>
                </c:pt>
                <c:pt idx="25">
                  <c:v>0.35106481481481483</c:v>
                </c:pt>
                <c:pt idx="26">
                  <c:v>0.35107638888888887</c:v>
                </c:pt>
                <c:pt idx="27">
                  <c:v>0.35108796296296302</c:v>
                </c:pt>
                <c:pt idx="28">
                  <c:v>0.35109953703703706</c:v>
                </c:pt>
                <c:pt idx="29">
                  <c:v>0.3511111111111111</c:v>
                </c:pt>
                <c:pt idx="30">
                  <c:v>0.35112268518518519</c:v>
                </c:pt>
                <c:pt idx="31">
                  <c:v>0.35113425925925923</c:v>
                </c:pt>
                <c:pt idx="32">
                  <c:v>0.35114583333333332</c:v>
                </c:pt>
                <c:pt idx="33">
                  <c:v>0.35115740740740736</c:v>
                </c:pt>
                <c:pt idx="34">
                  <c:v>0.35115740740740736</c:v>
                </c:pt>
                <c:pt idx="35">
                  <c:v>0.35116898148148151</c:v>
                </c:pt>
                <c:pt idx="36">
                  <c:v>0.35118055555555555</c:v>
                </c:pt>
                <c:pt idx="37">
                  <c:v>0.35119212962962965</c:v>
                </c:pt>
                <c:pt idx="38">
                  <c:v>0.35120370370370368</c:v>
                </c:pt>
                <c:pt idx="39">
                  <c:v>0.35121527777777778</c:v>
                </c:pt>
                <c:pt idx="40">
                  <c:v>0.35122685185185182</c:v>
                </c:pt>
                <c:pt idx="41">
                  <c:v>0.35123842592592597</c:v>
                </c:pt>
                <c:pt idx="42">
                  <c:v>0.35125000000000001</c:v>
                </c:pt>
                <c:pt idx="43">
                  <c:v>0.3512615740740741</c:v>
                </c:pt>
                <c:pt idx="44">
                  <c:v>0.35127314814814814</c:v>
                </c:pt>
                <c:pt idx="45">
                  <c:v>0.35128472222222223</c:v>
                </c:pt>
                <c:pt idx="46">
                  <c:v>0.35129629629629627</c:v>
                </c:pt>
                <c:pt idx="47">
                  <c:v>0.35130787037037042</c:v>
                </c:pt>
                <c:pt idx="48">
                  <c:v>0.35131944444444446</c:v>
                </c:pt>
                <c:pt idx="49">
                  <c:v>0.3513310185185185</c:v>
                </c:pt>
                <c:pt idx="50">
                  <c:v>0.3513425925925926</c:v>
                </c:pt>
                <c:pt idx="51">
                  <c:v>0.35135416666666663</c:v>
                </c:pt>
                <c:pt idx="52">
                  <c:v>0.35136574074074073</c:v>
                </c:pt>
                <c:pt idx="53">
                  <c:v>0.35137731481481477</c:v>
                </c:pt>
                <c:pt idx="54">
                  <c:v>0.35138888888888892</c:v>
                </c:pt>
                <c:pt idx="55">
                  <c:v>0.35140046296296296</c:v>
                </c:pt>
                <c:pt idx="56">
                  <c:v>0.35141203703703705</c:v>
                </c:pt>
                <c:pt idx="57">
                  <c:v>0.35142361111111109</c:v>
                </c:pt>
                <c:pt idx="58">
                  <c:v>0.35143518518518518</c:v>
                </c:pt>
                <c:pt idx="59">
                  <c:v>0.35144675925925922</c:v>
                </c:pt>
                <c:pt idx="60">
                  <c:v>0.35215277777777776</c:v>
                </c:pt>
                <c:pt idx="61">
                  <c:v>0.35216435185185185</c:v>
                </c:pt>
                <c:pt idx="62">
                  <c:v>0.35217592592592589</c:v>
                </c:pt>
                <c:pt idx="63">
                  <c:v>0.35218750000000004</c:v>
                </c:pt>
                <c:pt idx="64">
                  <c:v>0.35219907407407408</c:v>
                </c:pt>
                <c:pt idx="65">
                  <c:v>0.35221064814814818</c:v>
                </c:pt>
                <c:pt idx="66">
                  <c:v>0.35222222222222221</c:v>
                </c:pt>
                <c:pt idx="67">
                  <c:v>0.35223379629629631</c:v>
                </c:pt>
                <c:pt idx="68">
                  <c:v>0.35224537037037035</c:v>
                </c:pt>
                <c:pt idx="69">
                  <c:v>0.3522569444444445</c:v>
                </c:pt>
                <c:pt idx="70">
                  <c:v>0.35226851851851854</c:v>
                </c:pt>
                <c:pt idx="71">
                  <c:v>0.35228009259259263</c:v>
                </c:pt>
                <c:pt idx="72">
                  <c:v>0.35229166666666667</c:v>
                </c:pt>
                <c:pt idx="73">
                  <c:v>0.35230324074074071</c:v>
                </c:pt>
                <c:pt idx="74">
                  <c:v>0.3523148148148148</c:v>
                </c:pt>
                <c:pt idx="75">
                  <c:v>0.35232638888888884</c:v>
                </c:pt>
                <c:pt idx="76">
                  <c:v>0.35233796296296299</c:v>
                </c:pt>
                <c:pt idx="77">
                  <c:v>0.35234953703703703</c:v>
                </c:pt>
                <c:pt idx="78">
                  <c:v>0.35236111111111112</c:v>
                </c:pt>
                <c:pt idx="79">
                  <c:v>0.35237268518518516</c:v>
                </c:pt>
                <c:pt idx="80">
                  <c:v>0.35238425925925926</c:v>
                </c:pt>
                <c:pt idx="81">
                  <c:v>0.3523958333333333</c:v>
                </c:pt>
                <c:pt idx="82">
                  <c:v>0.35240740740740745</c:v>
                </c:pt>
                <c:pt idx="83">
                  <c:v>0.35241898148148149</c:v>
                </c:pt>
                <c:pt idx="84">
                  <c:v>0.35243055555555558</c:v>
                </c:pt>
                <c:pt idx="85">
                  <c:v>0.35244212962962962</c:v>
                </c:pt>
                <c:pt idx="86">
                  <c:v>0.35245370370370371</c:v>
                </c:pt>
                <c:pt idx="87">
                  <c:v>0.35246527777777775</c:v>
                </c:pt>
                <c:pt idx="88">
                  <c:v>0.3524768518518519</c:v>
                </c:pt>
                <c:pt idx="89">
                  <c:v>0.35248842592592594</c:v>
                </c:pt>
                <c:pt idx="90">
                  <c:v>0.35250000000000004</c:v>
                </c:pt>
                <c:pt idx="91">
                  <c:v>0.35251157407407407</c:v>
                </c:pt>
                <c:pt idx="92">
                  <c:v>0.35252314814814811</c:v>
                </c:pt>
                <c:pt idx="93">
                  <c:v>0.35253472222222221</c:v>
                </c:pt>
                <c:pt idx="94">
                  <c:v>0.35254629629629625</c:v>
                </c:pt>
                <c:pt idx="95">
                  <c:v>0.3525578703703704</c:v>
                </c:pt>
                <c:pt idx="96">
                  <c:v>0.35256944444444444</c:v>
                </c:pt>
                <c:pt idx="97">
                  <c:v>0.35258101851851853</c:v>
                </c:pt>
                <c:pt idx="98">
                  <c:v>0.35259259259259257</c:v>
                </c:pt>
                <c:pt idx="99">
                  <c:v>0.35260416666666666</c:v>
                </c:pt>
                <c:pt idx="100">
                  <c:v>0.3526157407407407</c:v>
                </c:pt>
                <c:pt idx="101">
                  <c:v>0.35262731481481485</c:v>
                </c:pt>
                <c:pt idx="102">
                  <c:v>0.35263888888888889</c:v>
                </c:pt>
                <c:pt idx="103">
                  <c:v>0.35265046296296299</c:v>
                </c:pt>
                <c:pt idx="104">
                  <c:v>0.35265046296296299</c:v>
                </c:pt>
                <c:pt idx="105">
                  <c:v>0.35266203703703702</c:v>
                </c:pt>
                <c:pt idx="106">
                  <c:v>0.35267361111111112</c:v>
                </c:pt>
                <c:pt idx="107">
                  <c:v>0.35268518518518516</c:v>
                </c:pt>
                <c:pt idx="108">
                  <c:v>0.35269675925925931</c:v>
                </c:pt>
                <c:pt idx="109">
                  <c:v>0.35270833333333335</c:v>
                </c:pt>
                <c:pt idx="110">
                  <c:v>0.35299768518518521</c:v>
                </c:pt>
                <c:pt idx="111">
                  <c:v>0.35300925925925924</c:v>
                </c:pt>
                <c:pt idx="112">
                  <c:v>0.35302083333333334</c:v>
                </c:pt>
                <c:pt idx="113">
                  <c:v>0.35303240740740738</c:v>
                </c:pt>
                <c:pt idx="114">
                  <c:v>0.35304398148148147</c:v>
                </c:pt>
                <c:pt idx="115">
                  <c:v>0.35305555555555551</c:v>
                </c:pt>
                <c:pt idx="116">
                  <c:v>0.35306712962962966</c:v>
                </c:pt>
                <c:pt idx="117">
                  <c:v>0.3530787037037037</c:v>
                </c:pt>
                <c:pt idx="118">
                  <c:v>0.35309027777777779</c:v>
                </c:pt>
                <c:pt idx="119">
                  <c:v>0.35310185185185183</c:v>
                </c:pt>
                <c:pt idx="120">
                  <c:v>0.35311342592592593</c:v>
                </c:pt>
                <c:pt idx="121">
                  <c:v>0.35312499999999997</c:v>
                </c:pt>
                <c:pt idx="122">
                  <c:v>0.35313657407407412</c:v>
                </c:pt>
                <c:pt idx="123">
                  <c:v>0.35314814814814816</c:v>
                </c:pt>
                <c:pt idx="124">
                  <c:v>0.35315972222222225</c:v>
                </c:pt>
                <c:pt idx="125">
                  <c:v>0.35317129629629629</c:v>
                </c:pt>
                <c:pt idx="126">
                  <c:v>0.35318287037037038</c:v>
                </c:pt>
                <c:pt idx="127">
                  <c:v>0.35319444444444442</c:v>
                </c:pt>
                <c:pt idx="128">
                  <c:v>0.35320601851851857</c:v>
                </c:pt>
                <c:pt idx="129">
                  <c:v>0.35321759259259261</c:v>
                </c:pt>
                <c:pt idx="130">
                  <c:v>0.35322916666666665</c:v>
                </c:pt>
                <c:pt idx="131">
                  <c:v>0.35324074074074074</c:v>
                </c:pt>
                <c:pt idx="132">
                  <c:v>0.35325231481481478</c:v>
                </c:pt>
                <c:pt idx="133">
                  <c:v>0.35326388888888888</c:v>
                </c:pt>
                <c:pt idx="134">
                  <c:v>0.35327546296296292</c:v>
                </c:pt>
                <c:pt idx="135">
                  <c:v>0.35328703703703707</c:v>
                </c:pt>
                <c:pt idx="136">
                  <c:v>0.3532986111111111</c:v>
                </c:pt>
                <c:pt idx="137">
                  <c:v>0.3533101851851852</c:v>
                </c:pt>
                <c:pt idx="138">
                  <c:v>0.35332175925925924</c:v>
                </c:pt>
                <c:pt idx="139">
                  <c:v>0.35333333333333333</c:v>
                </c:pt>
                <c:pt idx="140">
                  <c:v>0.35334490740740737</c:v>
                </c:pt>
                <c:pt idx="141">
                  <c:v>0.35334490740740737</c:v>
                </c:pt>
                <c:pt idx="142">
                  <c:v>0.35335648148148152</c:v>
                </c:pt>
                <c:pt idx="143">
                  <c:v>0.35336805555555556</c:v>
                </c:pt>
                <c:pt idx="144">
                  <c:v>0.35337962962962965</c:v>
                </c:pt>
                <c:pt idx="145">
                  <c:v>0.35339120370370369</c:v>
                </c:pt>
                <c:pt idx="146">
                  <c:v>0.35340277777777779</c:v>
                </c:pt>
                <c:pt idx="147">
                  <c:v>0.35341435185185183</c:v>
                </c:pt>
                <c:pt idx="148">
                  <c:v>0.35342592592592598</c:v>
                </c:pt>
                <c:pt idx="149">
                  <c:v>0.35343750000000002</c:v>
                </c:pt>
                <c:pt idx="150">
                  <c:v>0.35344907407407405</c:v>
                </c:pt>
                <c:pt idx="151">
                  <c:v>0.35346064814814815</c:v>
                </c:pt>
                <c:pt idx="152">
                  <c:v>0.35347222222222219</c:v>
                </c:pt>
                <c:pt idx="153">
                  <c:v>0.35348379629629628</c:v>
                </c:pt>
                <c:pt idx="154">
                  <c:v>0.35349537037037032</c:v>
                </c:pt>
                <c:pt idx="155">
                  <c:v>0.35373842592592591</c:v>
                </c:pt>
                <c:pt idx="156">
                  <c:v>0.35375000000000001</c:v>
                </c:pt>
                <c:pt idx="157">
                  <c:v>0.35376157407407405</c:v>
                </c:pt>
                <c:pt idx="158">
                  <c:v>0.35377314814814814</c:v>
                </c:pt>
                <c:pt idx="159">
                  <c:v>0.35378472222222218</c:v>
                </c:pt>
                <c:pt idx="160">
                  <c:v>0.35379629629629633</c:v>
                </c:pt>
                <c:pt idx="161">
                  <c:v>0.35380787037037037</c:v>
                </c:pt>
                <c:pt idx="162">
                  <c:v>0.35381944444444446</c:v>
                </c:pt>
                <c:pt idx="163">
                  <c:v>0.3538310185185185</c:v>
                </c:pt>
                <c:pt idx="164">
                  <c:v>0.3538310185185185</c:v>
                </c:pt>
                <c:pt idx="165">
                  <c:v>0.3538425925925926</c:v>
                </c:pt>
                <c:pt idx="166">
                  <c:v>0.35385416666666664</c:v>
                </c:pt>
                <c:pt idx="167">
                  <c:v>0.35386574074074079</c:v>
                </c:pt>
                <c:pt idx="168">
                  <c:v>0.35387731481481483</c:v>
                </c:pt>
                <c:pt idx="169">
                  <c:v>0.35388888888888892</c:v>
                </c:pt>
                <c:pt idx="170">
                  <c:v>0.35390046296296296</c:v>
                </c:pt>
                <c:pt idx="171">
                  <c:v>0.35391203703703705</c:v>
                </c:pt>
                <c:pt idx="172">
                  <c:v>0.35392361111111109</c:v>
                </c:pt>
                <c:pt idx="173">
                  <c:v>0.35393518518518513</c:v>
                </c:pt>
                <c:pt idx="174">
                  <c:v>0.35394675925925928</c:v>
                </c:pt>
                <c:pt idx="175">
                  <c:v>0.35395833333333332</c:v>
                </c:pt>
                <c:pt idx="176">
                  <c:v>0.35396990740740741</c:v>
                </c:pt>
                <c:pt idx="177">
                  <c:v>0.35398148148148145</c:v>
                </c:pt>
                <c:pt idx="178">
                  <c:v>0.35399305555555555</c:v>
                </c:pt>
                <c:pt idx="179">
                  <c:v>0.35400462962962959</c:v>
                </c:pt>
                <c:pt idx="180">
                  <c:v>0.35401620370370374</c:v>
                </c:pt>
                <c:pt idx="181">
                  <c:v>0.35402777777777777</c:v>
                </c:pt>
                <c:pt idx="182">
                  <c:v>0.35403935185185187</c:v>
                </c:pt>
                <c:pt idx="183">
                  <c:v>0.35405092592592591</c:v>
                </c:pt>
                <c:pt idx="184">
                  <c:v>0.3540625</c:v>
                </c:pt>
                <c:pt idx="185">
                  <c:v>0.35407407407407404</c:v>
                </c:pt>
                <c:pt idx="186">
                  <c:v>0.35408564814814819</c:v>
                </c:pt>
                <c:pt idx="187">
                  <c:v>0.35409722222222223</c:v>
                </c:pt>
                <c:pt idx="188">
                  <c:v>0.35410879629629632</c:v>
                </c:pt>
                <c:pt idx="189">
                  <c:v>0.35412037037037036</c:v>
                </c:pt>
                <c:pt idx="190">
                  <c:v>0.35413194444444446</c:v>
                </c:pt>
                <c:pt idx="191">
                  <c:v>0.3541435185185185</c:v>
                </c:pt>
                <c:pt idx="192">
                  <c:v>0.35415509259259265</c:v>
                </c:pt>
                <c:pt idx="193">
                  <c:v>0.35416666666666669</c:v>
                </c:pt>
                <c:pt idx="194">
                  <c:v>0.35417824074074072</c:v>
                </c:pt>
                <c:pt idx="195">
                  <c:v>0.35418981481481482</c:v>
                </c:pt>
                <c:pt idx="196">
                  <c:v>0.35420138888888886</c:v>
                </c:pt>
                <c:pt idx="197">
                  <c:v>0.35421296296296295</c:v>
                </c:pt>
                <c:pt idx="198">
                  <c:v>0.35422453703703699</c:v>
                </c:pt>
                <c:pt idx="199">
                  <c:v>0.35449074074074072</c:v>
                </c:pt>
                <c:pt idx="200">
                  <c:v>0.35450231481481481</c:v>
                </c:pt>
                <c:pt idx="201">
                  <c:v>0.35451388888888885</c:v>
                </c:pt>
                <c:pt idx="202">
                  <c:v>0.354525462962963</c:v>
                </c:pt>
                <c:pt idx="203">
                  <c:v>0.35453703703703704</c:v>
                </c:pt>
                <c:pt idx="204">
                  <c:v>0.35454861111111113</c:v>
                </c:pt>
                <c:pt idx="205">
                  <c:v>0.35456018518518517</c:v>
                </c:pt>
                <c:pt idx="206">
                  <c:v>0.35457175925925927</c:v>
                </c:pt>
                <c:pt idx="207">
                  <c:v>0.35458333333333331</c:v>
                </c:pt>
                <c:pt idx="208">
                  <c:v>0.35459490740740746</c:v>
                </c:pt>
                <c:pt idx="209">
                  <c:v>0.35460648148148149</c:v>
                </c:pt>
                <c:pt idx="210">
                  <c:v>0.35461805555555559</c:v>
                </c:pt>
                <c:pt idx="211">
                  <c:v>0.35462962962962963</c:v>
                </c:pt>
                <c:pt idx="212">
                  <c:v>0.35464120370370367</c:v>
                </c:pt>
                <c:pt idx="213">
                  <c:v>0.35465277777777776</c:v>
                </c:pt>
                <c:pt idx="214">
                  <c:v>0.3546643518518518</c:v>
                </c:pt>
                <c:pt idx="215">
                  <c:v>0.35467592592592595</c:v>
                </c:pt>
                <c:pt idx="216">
                  <c:v>0.35468749999999999</c:v>
                </c:pt>
                <c:pt idx="217">
                  <c:v>0.35469907407407408</c:v>
                </c:pt>
                <c:pt idx="218">
                  <c:v>0.35471064814814812</c:v>
                </c:pt>
                <c:pt idx="219">
                  <c:v>0.35472222222222222</c:v>
                </c:pt>
                <c:pt idx="220">
                  <c:v>0.35473379629629626</c:v>
                </c:pt>
                <c:pt idx="221">
                  <c:v>0.35474537037037041</c:v>
                </c:pt>
                <c:pt idx="222">
                  <c:v>0.35475694444444444</c:v>
                </c:pt>
                <c:pt idx="223">
                  <c:v>0.35476851851851854</c:v>
                </c:pt>
                <c:pt idx="224">
                  <c:v>0.35478009259259258</c:v>
                </c:pt>
                <c:pt idx="225">
                  <c:v>0.35479166666666667</c:v>
                </c:pt>
                <c:pt idx="226">
                  <c:v>0.35480324074074071</c:v>
                </c:pt>
                <c:pt idx="227">
                  <c:v>0.35481481481481486</c:v>
                </c:pt>
                <c:pt idx="228">
                  <c:v>0.3548263888888889</c:v>
                </c:pt>
                <c:pt idx="229">
                  <c:v>0.35483796296296299</c:v>
                </c:pt>
                <c:pt idx="230">
                  <c:v>0.35484953703703703</c:v>
                </c:pt>
                <c:pt idx="231">
                  <c:v>0.35486111111111113</c:v>
                </c:pt>
                <c:pt idx="232">
                  <c:v>0.35487268518518517</c:v>
                </c:pt>
                <c:pt idx="233">
                  <c:v>0.35488425925925932</c:v>
                </c:pt>
                <c:pt idx="234">
                  <c:v>0.35488425925925932</c:v>
                </c:pt>
                <c:pt idx="235">
                  <c:v>0.35489583333333335</c:v>
                </c:pt>
                <c:pt idx="236">
                  <c:v>0.35490740740740739</c:v>
                </c:pt>
                <c:pt idx="237">
                  <c:v>0.35491898148148149</c:v>
                </c:pt>
                <c:pt idx="238">
                  <c:v>0.35493055555555553</c:v>
                </c:pt>
                <c:pt idx="239">
                  <c:v>0.35494212962962962</c:v>
                </c:pt>
                <c:pt idx="240">
                  <c:v>0.35495370370370366</c:v>
                </c:pt>
                <c:pt idx="241">
                  <c:v>0.35496527777777781</c:v>
                </c:pt>
                <c:pt idx="242">
                  <c:v>0.35497685185185185</c:v>
                </c:pt>
                <c:pt idx="243">
                  <c:v>0.35498842592592594</c:v>
                </c:pt>
                <c:pt idx="244">
                  <c:v>0.35499999999999998</c:v>
                </c:pt>
                <c:pt idx="245">
                  <c:v>0.35501157407407408</c:v>
                </c:pt>
                <c:pt idx="246">
                  <c:v>0.35502314814814812</c:v>
                </c:pt>
                <c:pt idx="247">
                  <c:v>0.35503472222222227</c:v>
                </c:pt>
                <c:pt idx="248">
                  <c:v>0.3550462962962963</c:v>
                </c:pt>
                <c:pt idx="249">
                  <c:v>0.35532407407407413</c:v>
                </c:pt>
                <c:pt idx="250">
                  <c:v>0.35533564814814816</c:v>
                </c:pt>
                <c:pt idx="251">
                  <c:v>0.3553472222222222</c:v>
                </c:pt>
                <c:pt idx="252">
                  <c:v>0.3553587962962963</c:v>
                </c:pt>
                <c:pt idx="253">
                  <c:v>0.35537037037037034</c:v>
                </c:pt>
                <c:pt idx="254">
                  <c:v>0.35538194444444443</c:v>
                </c:pt>
                <c:pt idx="255">
                  <c:v>0.35539351851851847</c:v>
                </c:pt>
                <c:pt idx="256">
                  <c:v>0.35540509259259262</c:v>
                </c:pt>
                <c:pt idx="257">
                  <c:v>0.35541666666666666</c:v>
                </c:pt>
                <c:pt idx="258">
                  <c:v>0.35542824074074075</c:v>
                </c:pt>
                <c:pt idx="259">
                  <c:v>0.35543981481481479</c:v>
                </c:pt>
                <c:pt idx="260">
                  <c:v>0.35545138888888889</c:v>
                </c:pt>
                <c:pt idx="261">
                  <c:v>0.35546296296296293</c:v>
                </c:pt>
                <c:pt idx="262">
                  <c:v>0.35547453703703707</c:v>
                </c:pt>
                <c:pt idx="263">
                  <c:v>0.35548611111111111</c:v>
                </c:pt>
                <c:pt idx="264">
                  <c:v>0.35549768518518521</c:v>
                </c:pt>
                <c:pt idx="265">
                  <c:v>0.35550925925925925</c:v>
                </c:pt>
                <c:pt idx="266">
                  <c:v>0.35552083333333334</c:v>
                </c:pt>
                <c:pt idx="267">
                  <c:v>0.35553240740740738</c:v>
                </c:pt>
                <c:pt idx="268">
                  <c:v>0.35554398148148153</c:v>
                </c:pt>
                <c:pt idx="269">
                  <c:v>0.35555555555555557</c:v>
                </c:pt>
                <c:pt idx="270">
                  <c:v>0.35556712962962966</c:v>
                </c:pt>
                <c:pt idx="271">
                  <c:v>0.35556712962962966</c:v>
                </c:pt>
                <c:pt idx="272">
                  <c:v>0.3555787037037037</c:v>
                </c:pt>
                <c:pt idx="273">
                  <c:v>0.35559027777777774</c:v>
                </c:pt>
                <c:pt idx="274">
                  <c:v>0.35560185185185184</c:v>
                </c:pt>
                <c:pt idx="275">
                  <c:v>0.35561342592592587</c:v>
                </c:pt>
                <c:pt idx="276">
                  <c:v>0.35562500000000002</c:v>
                </c:pt>
                <c:pt idx="277">
                  <c:v>0.35563657407407406</c:v>
                </c:pt>
                <c:pt idx="278">
                  <c:v>0.35564814814814816</c:v>
                </c:pt>
                <c:pt idx="279">
                  <c:v>0.3556597222222222</c:v>
                </c:pt>
                <c:pt idx="280">
                  <c:v>0.35567129629629629</c:v>
                </c:pt>
                <c:pt idx="281">
                  <c:v>0.35568287037037033</c:v>
                </c:pt>
                <c:pt idx="282">
                  <c:v>0.35569444444444448</c:v>
                </c:pt>
                <c:pt idx="283">
                  <c:v>0.35570601851851852</c:v>
                </c:pt>
                <c:pt idx="284">
                  <c:v>0.35571759259259261</c:v>
                </c:pt>
                <c:pt idx="285">
                  <c:v>0.35572916666666665</c:v>
                </c:pt>
                <c:pt idx="286">
                  <c:v>0.35574074074074075</c:v>
                </c:pt>
                <c:pt idx="287">
                  <c:v>0.35575231481481479</c:v>
                </c:pt>
                <c:pt idx="288">
                  <c:v>0.35576388888888894</c:v>
                </c:pt>
              </c:numCache>
            </c:numRef>
          </c:xVal>
          <c:yVal>
            <c:numRef>
              <c:f>'Lab 5'!$D$911:$D$1199</c:f>
              <c:numCache>
                <c:formatCode>General</c:formatCode>
                <c:ptCount val="289"/>
                <c:pt idx="0">
                  <c:v>20.49</c:v>
                </c:pt>
                <c:pt idx="1">
                  <c:v>20.303999999999998</c:v>
                </c:pt>
                <c:pt idx="2">
                  <c:v>20.446999999999999</c:v>
                </c:pt>
                <c:pt idx="3">
                  <c:v>21.63</c:v>
                </c:pt>
                <c:pt idx="4">
                  <c:v>22.54</c:v>
                </c:pt>
                <c:pt idx="5">
                  <c:v>23.146000000000001</c:v>
                </c:pt>
                <c:pt idx="6">
                  <c:v>23.411000000000001</c:v>
                </c:pt>
                <c:pt idx="7">
                  <c:v>23.638000000000002</c:v>
                </c:pt>
                <c:pt idx="8">
                  <c:v>23.818999999999999</c:v>
                </c:pt>
                <c:pt idx="9">
                  <c:v>23.902999999999999</c:v>
                </c:pt>
                <c:pt idx="10">
                  <c:v>24.004999999999999</c:v>
                </c:pt>
                <c:pt idx="11">
                  <c:v>23.99</c:v>
                </c:pt>
                <c:pt idx="12">
                  <c:v>23.913</c:v>
                </c:pt>
                <c:pt idx="13">
                  <c:v>23.885999999999999</c:v>
                </c:pt>
                <c:pt idx="14">
                  <c:v>23.884</c:v>
                </c:pt>
                <c:pt idx="15">
                  <c:v>23.917000000000002</c:v>
                </c:pt>
                <c:pt idx="16">
                  <c:v>23.963000000000001</c:v>
                </c:pt>
                <c:pt idx="17">
                  <c:v>23.957999999999998</c:v>
                </c:pt>
                <c:pt idx="18">
                  <c:v>23.937000000000001</c:v>
                </c:pt>
                <c:pt idx="19">
                  <c:v>24.001999999999999</c:v>
                </c:pt>
                <c:pt idx="20">
                  <c:v>24.132999999999999</c:v>
                </c:pt>
                <c:pt idx="21">
                  <c:v>24.271000000000001</c:v>
                </c:pt>
                <c:pt idx="22">
                  <c:v>24.303000000000001</c:v>
                </c:pt>
                <c:pt idx="23">
                  <c:v>24.468</c:v>
                </c:pt>
                <c:pt idx="24">
                  <c:v>24.542000000000002</c:v>
                </c:pt>
                <c:pt idx="25">
                  <c:v>24.654</c:v>
                </c:pt>
                <c:pt idx="26">
                  <c:v>24.756</c:v>
                </c:pt>
                <c:pt idx="27">
                  <c:v>24.853999999999999</c:v>
                </c:pt>
                <c:pt idx="28">
                  <c:v>24.902000000000001</c:v>
                </c:pt>
                <c:pt idx="29">
                  <c:v>24.977</c:v>
                </c:pt>
                <c:pt idx="30">
                  <c:v>25.119</c:v>
                </c:pt>
                <c:pt idx="31">
                  <c:v>25.126000000000001</c:v>
                </c:pt>
                <c:pt idx="32">
                  <c:v>25.154</c:v>
                </c:pt>
                <c:pt idx="33">
                  <c:v>25.245999999999999</c:v>
                </c:pt>
                <c:pt idx="34">
                  <c:v>25.3</c:v>
                </c:pt>
                <c:pt idx="35">
                  <c:v>25.271999999999998</c:v>
                </c:pt>
                <c:pt idx="36">
                  <c:v>25.109000000000002</c:v>
                </c:pt>
                <c:pt idx="37">
                  <c:v>25.119</c:v>
                </c:pt>
                <c:pt idx="38">
                  <c:v>25.116</c:v>
                </c:pt>
                <c:pt idx="39">
                  <c:v>25.119</c:v>
                </c:pt>
                <c:pt idx="40">
                  <c:v>25.123999999999999</c:v>
                </c:pt>
                <c:pt idx="41">
                  <c:v>24.949000000000002</c:v>
                </c:pt>
                <c:pt idx="42">
                  <c:v>24.870999999999999</c:v>
                </c:pt>
                <c:pt idx="43">
                  <c:v>24.706</c:v>
                </c:pt>
                <c:pt idx="44">
                  <c:v>24.5</c:v>
                </c:pt>
                <c:pt idx="45">
                  <c:v>24.37</c:v>
                </c:pt>
                <c:pt idx="46">
                  <c:v>24.312999999999999</c:v>
                </c:pt>
                <c:pt idx="47">
                  <c:v>24.262</c:v>
                </c:pt>
                <c:pt idx="48">
                  <c:v>24.254000000000001</c:v>
                </c:pt>
                <c:pt idx="49">
                  <c:v>24.271999999999998</c:v>
                </c:pt>
                <c:pt idx="50">
                  <c:v>24.303999999999998</c:v>
                </c:pt>
                <c:pt idx="51">
                  <c:v>24.356999999999999</c:v>
                </c:pt>
                <c:pt idx="52">
                  <c:v>24.457999999999998</c:v>
                </c:pt>
                <c:pt idx="53">
                  <c:v>24.5</c:v>
                </c:pt>
                <c:pt idx="54">
                  <c:v>24.507999999999999</c:v>
                </c:pt>
                <c:pt idx="55">
                  <c:v>24.622</c:v>
                </c:pt>
                <c:pt idx="56">
                  <c:v>24.699000000000002</c:v>
                </c:pt>
                <c:pt idx="57">
                  <c:v>24.831</c:v>
                </c:pt>
                <c:pt idx="58">
                  <c:v>24.853999999999999</c:v>
                </c:pt>
                <c:pt idx="59">
                  <c:v>24.844000000000001</c:v>
                </c:pt>
                <c:pt idx="60">
                  <c:v>18.739000000000001</c:v>
                </c:pt>
                <c:pt idx="61">
                  <c:v>18.716000000000001</c:v>
                </c:pt>
                <c:pt idx="62">
                  <c:v>18.716000000000001</c:v>
                </c:pt>
                <c:pt idx="63">
                  <c:v>18.73</c:v>
                </c:pt>
                <c:pt idx="64">
                  <c:v>18.606999999999999</c:v>
                </c:pt>
                <c:pt idx="65">
                  <c:v>18.327999999999999</c:v>
                </c:pt>
                <c:pt idx="66">
                  <c:v>18.065999999999999</c:v>
                </c:pt>
                <c:pt idx="67">
                  <c:v>17.837</c:v>
                </c:pt>
                <c:pt idx="68">
                  <c:v>17.584</c:v>
                </c:pt>
                <c:pt idx="69">
                  <c:v>17.411000000000001</c:v>
                </c:pt>
                <c:pt idx="70">
                  <c:v>17.295000000000002</c:v>
                </c:pt>
                <c:pt idx="71">
                  <c:v>17.300999999999998</c:v>
                </c:pt>
                <c:pt idx="72">
                  <c:v>17.498000000000001</c:v>
                </c:pt>
                <c:pt idx="73">
                  <c:v>17.564</c:v>
                </c:pt>
                <c:pt idx="74">
                  <c:v>17.585999999999999</c:v>
                </c:pt>
                <c:pt idx="75">
                  <c:v>17.63</c:v>
                </c:pt>
                <c:pt idx="76">
                  <c:v>17.760000000000002</c:v>
                </c:pt>
                <c:pt idx="77">
                  <c:v>17.986999999999998</c:v>
                </c:pt>
                <c:pt idx="78">
                  <c:v>18.148</c:v>
                </c:pt>
                <c:pt idx="79">
                  <c:v>18.074999999999999</c:v>
                </c:pt>
                <c:pt idx="80">
                  <c:v>18.167000000000002</c:v>
                </c:pt>
                <c:pt idx="81">
                  <c:v>18.338999999999999</c:v>
                </c:pt>
                <c:pt idx="82">
                  <c:v>18.126000000000001</c:v>
                </c:pt>
                <c:pt idx="83">
                  <c:v>17.797000000000001</c:v>
                </c:pt>
                <c:pt idx="84">
                  <c:v>17.475000000000001</c:v>
                </c:pt>
                <c:pt idx="85">
                  <c:v>17.166</c:v>
                </c:pt>
                <c:pt idx="86">
                  <c:v>16.989000000000001</c:v>
                </c:pt>
                <c:pt idx="87">
                  <c:v>17.035</c:v>
                </c:pt>
                <c:pt idx="88">
                  <c:v>17.22</c:v>
                </c:pt>
                <c:pt idx="89">
                  <c:v>17.036999999999999</c:v>
                </c:pt>
                <c:pt idx="90">
                  <c:v>16.96</c:v>
                </c:pt>
                <c:pt idx="91">
                  <c:v>16.803999999999998</c:v>
                </c:pt>
                <c:pt idx="92">
                  <c:v>16.824999999999999</c:v>
                </c:pt>
                <c:pt idx="93">
                  <c:v>17.058</c:v>
                </c:pt>
                <c:pt idx="94">
                  <c:v>17.053000000000001</c:v>
                </c:pt>
                <c:pt idx="95">
                  <c:v>17.082000000000001</c:v>
                </c:pt>
                <c:pt idx="96">
                  <c:v>16.994</c:v>
                </c:pt>
                <c:pt idx="97">
                  <c:v>17.114000000000001</c:v>
                </c:pt>
                <c:pt idx="98">
                  <c:v>17.292999999999999</c:v>
                </c:pt>
                <c:pt idx="99">
                  <c:v>17.663</c:v>
                </c:pt>
                <c:pt idx="100">
                  <c:v>17.986000000000001</c:v>
                </c:pt>
                <c:pt idx="101">
                  <c:v>18.195</c:v>
                </c:pt>
                <c:pt idx="102">
                  <c:v>18.206</c:v>
                </c:pt>
                <c:pt idx="103">
                  <c:v>18.324000000000002</c:v>
                </c:pt>
                <c:pt idx="104">
                  <c:v>18.591999999999999</c:v>
                </c:pt>
                <c:pt idx="105">
                  <c:v>18.983000000000001</c:v>
                </c:pt>
                <c:pt idx="106">
                  <c:v>19.295000000000002</c:v>
                </c:pt>
                <c:pt idx="107">
                  <c:v>19.202999999999999</c:v>
                </c:pt>
                <c:pt idx="108">
                  <c:v>19.315000000000001</c:v>
                </c:pt>
                <c:pt idx="109">
                  <c:v>19.521999999999998</c:v>
                </c:pt>
                <c:pt idx="110">
                  <c:v>18.366</c:v>
                </c:pt>
                <c:pt idx="111">
                  <c:v>18.552</c:v>
                </c:pt>
                <c:pt idx="112">
                  <c:v>18.815999999999999</c:v>
                </c:pt>
                <c:pt idx="113">
                  <c:v>19.122</c:v>
                </c:pt>
                <c:pt idx="114">
                  <c:v>19.286999999999999</c:v>
                </c:pt>
                <c:pt idx="115">
                  <c:v>19.300999999999998</c:v>
                </c:pt>
                <c:pt idx="116">
                  <c:v>19.295000000000002</c:v>
                </c:pt>
                <c:pt idx="117">
                  <c:v>19.204999999999998</c:v>
                </c:pt>
                <c:pt idx="118">
                  <c:v>18.890999999999998</c:v>
                </c:pt>
                <c:pt idx="119">
                  <c:v>18.690999999999999</c:v>
                </c:pt>
                <c:pt idx="120">
                  <c:v>18.542000000000002</c:v>
                </c:pt>
                <c:pt idx="121">
                  <c:v>18.510000000000002</c:v>
                </c:pt>
                <c:pt idx="122">
                  <c:v>18.634</c:v>
                </c:pt>
                <c:pt idx="123">
                  <c:v>18.613</c:v>
                </c:pt>
                <c:pt idx="124">
                  <c:v>18.524999999999999</c:v>
                </c:pt>
                <c:pt idx="125">
                  <c:v>18.536000000000001</c:v>
                </c:pt>
                <c:pt idx="126">
                  <c:v>18.37</c:v>
                </c:pt>
                <c:pt idx="127">
                  <c:v>18.247</c:v>
                </c:pt>
                <c:pt idx="128">
                  <c:v>18.175999999999998</c:v>
                </c:pt>
                <c:pt idx="129">
                  <c:v>18.170000000000002</c:v>
                </c:pt>
                <c:pt idx="130">
                  <c:v>18.155000000000001</c:v>
                </c:pt>
                <c:pt idx="131">
                  <c:v>18.143999999999998</c:v>
                </c:pt>
                <c:pt idx="132">
                  <c:v>18.164999999999999</c:v>
                </c:pt>
                <c:pt idx="133">
                  <c:v>18.14</c:v>
                </c:pt>
                <c:pt idx="134">
                  <c:v>18.131</c:v>
                </c:pt>
                <c:pt idx="135">
                  <c:v>18.238</c:v>
                </c:pt>
                <c:pt idx="136">
                  <c:v>18.463000000000001</c:v>
                </c:pt>
                <c:pt idx="137">
                  <c:v>18.497</c:v>
                </c:pt>
                <c:pt idx="138">
                  <c:v>18.512</c:v>
                </c:pt>
                <c:pt idx="139">
                  <c:v>18.553999999999998</c:v>
                </c:pt>
                <c:pt idx="140">
                  <c:v>18.757999999999999</c:v>
                </c:pt>
                <c:pt idx="141">
                  <c:v>18.913</c:v>
                </c:pt>
                <c:pt idx="142">
                  <c:v>18.928000000000001</c:v>
                </c:pt>
                <c:pt idx="143">
                  <c:v>18.841000000000001</c:v>
                </c:pt>
                <c:pt idx="144">
                  <c:v>18.777999999999999</c:v>
                </c:pt>
                <c:pt idx="145">
                  <c:v>18.584</c:v>
                </c:pt>
                <c:pt idx="146">
                  <c:v>18.774000000000001</c:v>
                </c:pt>
                <c:pt idx="147">
                  <c:v>18.917999999999999</c:v>
                </c:pt>
                <c:pt idx="148">
                  <c:v>18.872</c:v>
                </c:pt>
                <c:pt idx="149">
                  <c:v>18.678000000000001</c:v>
                </c:pt>
                <c:pt idx="150">
                  <c:v>18.527000000000001</c:v>
                </c:pt>
                <c:pt idx="151">
                  <c:v>18.516999999999999</c:v>
                </c:pt>
                <c:pt idx="152">
                  <c:v>18.553999999999998</c:v>
                </c:pt>
                <c:pt idx="153">
                  <c:v>18.702999999999999</c:v>
                </c:pt>
                <c:pt idx="154">
                  <c:v>18.835000000000001</c:v>
                </c:pt>
                <c:pt idx="155">
                  <c:v>19.861999999999998</c:v>
                </c:pt>
                <c:pt idx="156">
                  <c:v>19.724</c:v>
                </c:pt>
                <c:pt idx="157">
                  <c:v>19.73</c:v>
                </c:pt>
                <c:pt idx="158">
                  <c:v>19.459</c:v>
                </c:pt>
                <c:pt idx="159">
                  <c:v>19.177</c:v>
                </c:pt>
                <c:pt idx="160">
                  <c:v>19.030999999999999</c:v>
                </c:pt>
                <c:pt idx="161">
                  <c:v>18.855</c:v>
                </c:pt>
                <c:pt idx="162">
                  <c:v>18.765999999999998</c:v>
                </c:pt>
                <c:pt idx="163">
                  <c:v>18.632000000000001</c:v>
                </c:pt>
                <c:pt idx="164">
                  <c:v>18.681999999999999</c:v>
                </c:pt>
                <c:pt idx="165">
                  <c:v>18.771999999999998</c:v>
                </c:pt>
                <c:pt idx="166">
                  <c:v>18.716000000000001</c:v>
                </c:pt>
                <c:pt idx="167">
                  <c:v>18.661000000000001</c:v>
                </c:pt>
                <c:pt idx="168">
                  <c:v>18.605</c:v>
                </c:pt>
                <c:pt idx="169">
                  <c:v>18.536999999999999</c:v>
                </c:pt>
                <c:pt idx="170">
                  <c:v>18.646999999999998</c:v>
                </c:pt>
                <c:pt idx="171">
                  <c:v>18.640999999999998</c:v>
                </c:pt>
                <c:pt idx="172">
                  <c:v>18.722000000000001</c:v>
                </c:pt>
                <c:pt idx="173">
                  <c:v>18.573</c:v>
                </c:pt>
                <c:pt idx="174">
                  <c:v>18.231999999999999</c:v>
                </c:pt>
                <c:pt idx="175">
                  <c:v>18.012</c:v>
                </c:pt>
                <c:pt idx="176">
                  <c:v>17.948</c:v>
                </c:pt>
                <c:pt idx="177">
                  <c:v>17.957999999999998</c:v>
                </c:pt>
                <c:pt idx="178">
                  <c:v>18.021000000000001</c:v>
                </c:pt>
                <c:pt idx="179">
                  <c:v>18.081</c:v>
                </c:pt>
                <c:pt idx="180">
                  <c:v>17.95</c:v>
                </c:pt>
                <c:pt idx="181">
                  <c:v>17.818999999999999</c:v>
                </c:pt>
                <c:pt idx="182">
                  <c:v>17.792999999999999</c:v>
                </c:pt>
                <c:pt idx="183">
                  <c:v>17.869</c:v>
                </c:pt>
                <c:pt idx="184">
                  <c:v>18.239999999999998</c:v>
                </c:pt>
                <c:pt idx="185">
                  <c:v>18.195</c:v>
                </c:pt>
                <c:pt idx="186">
                  <c:v>18.311</c:v>
                </c:pt>
                <c:pt idx="187">
                  <c:v>18.545999999999999</c:v>
                </c:pt>
                <c:pt idx="188">
                  <c:v>18.413</c:v>
                </c:pt>
                <c:pt idx="189">
                  <c:v>18.321000000000002</c:v>
                </c:pt>
                <c:pt idx="190">
                  <c:v>18.094999999999999</c:v>
                </c:pt>
                <c:pt idx="191">
                  <c:v>18.135000000000002</c:v>
                </c:pt>
                <c:pt idx="192">
                  <c:v>18.187000000000001</c:v>
                </c:pt>
                <c:pt idx="193">
                  <c:v>17.966999999999999</c:v>
                </c:pt>
                <c:pt idx="194">
                  <c:v>17.673999999999999</c:v>
                </c:pt>
                <c:pt idx="195">
                  <c:v>17.628</c:v>
                </c:pt>
                <c:pt idx="196">
                  <c:v>17.774999999999999</c:v>
                </c:pt>
                <c:pt idx="197">
                  <c:v>18.074999999999999</c:v>
                </c:pt>
                <c:pt idx="198">
                  <c:v>18.143999999999998</c:v>
                </c:pt>
                <c:pt idx="199">
                  <c:v>17.600000000000001</c:v>
                </c:pt>
                <c:pt idx="200">
                  <c:v>17.736000000000001</c:v>
                </c:pt>
                <c:pt idx="201">
                  <c:v>17.699000000000002</c:v>
                </c:pt>
                <c:pt idx="202">
                  <c:v>17.783999999999999</c:v>
                </c:pt>
                <c:pt idx="203">
                  <c:v>17.870999999999999</c:v>
                </c:pt>
                <c:pt idx="204">
                  <c:v>17.876000000000001</c:v>
                </c:pt>
                <c:pt idx="205">
                  <c:v>18.012</c:v>
                </c:pt>
                <c:pt idx="206">
                  <c:v>18.206</c:v>
                </c:pt>
                <c:pt idx="207">
                  <c:v>18.253</c:v>
                </c:pt>
                <c:pt idx="208">
                  <c:v>18.376999999999999</c:v>
                </c:pt>
                <c:pt idx="209">
                  <c:v>18.262</c:v>
                </c:pt>
                <c:pt idx="210">
                  <c:v>18.190999999999999</c:v>
                </c:pt>
                <c:pt idx="211">
                  <c:v>18.175999999999998</c:v>
                </c:pt>
                <c:pt idx="212">
                  <c:v>18.317</c:v>
                </c:pt>
                <c:pt idx="213">
                  <c:v>18.634</c:v>
                </c:pt>
                <c:pt idx="214">
                  <c:v>18.876000000000001</c:v>
                </c:pt>
                <c:pt idx="215">
                  <c:v>18.928000000000001</c:v>
                </c:pt>
                <c:pt idx="216">
                  <c:v>19.001999999999999</c:v>
                </c:pt>
                <c:pt idx="217">
                  <c:v>18.867999999999999</c:v>
                </c:pt>
                <c:pt idx="218">
                  <c:v>18.797000000000001</c:v>
                </c:pt>
                <c:pt idx="219">
                  <c:v>18.731999999999999</c:v>
                </c:pt>
                <c:pt idx="220">
                  <c:v>18.707000000000001</c:v>
                </c:pt>
                <c:pt idx="221">
                  <c:v>18.718</c:v>
                </c:pt>
                <c:pt idx="222">
                  <c:v>18.741</c:v>
                </c:pt>
                <c:pt idx="223">
                  <c:v>18.809999999999999</c:v>
                </c:pt>
                <c:pt idx="224">
                  <c:v>18.884</c:v>
                </c:pt>
                <c:pt idx="225">
                  <c:v>19.048999999999999</c:v>
                </c:pt>
                <c:pt idx="226">
                  <c:v>19.443000000000001</c:v>
                </c:pt>
                <c:pt idx="227">
                  <c:v>19.716000000000001</c:v>
                </c:pt>
                <c:pt idx="228">
                  <c:v>19.692</c:v>
                </c:pt>
                <c:pt idx="229">
                  <c:v>19.754000000000001</c:v>
                </c:pt>
                <c:pt idx="230">
                  <c:v>19.521999999999998</c:v>
                </c:pt>
                <c:pt idx="231">
                  <c:v>19.399000000000001</c:v>
                </c:pt>
                <c:pt idx="232">
                  <c:v>19.358000000000001</c:v>
                </c:pt>
                <c:pt idx="233">
                  <c:v>19.347999999999999</c:v>
                </c:pt>
                <c:pt idx="234">
                  <c:v>19.388000000000002</c:v>
                </c:pt>
                <c:pt idx="235">
                  <c:v>19.132000000000001</c:v>
                </c:pt>
                <c:pt idx="236">
                  <c:v>18.969000000000001</c:v>
                </c:pt>
                <c:pt idx="237">
                  <c:v>18.716000000000001</c:v>
                </c:pt>
                <c:pt idx="238">
                  <c:v>18.71</c:v>
                </c:pt>
                <c:pt idx="239">
                  <c:v>18.701000000000001</c:v>
                </c:pt>
                <c:pt idx="240">
                  <c:v>18.635999999999999</c:v>
                </c:pt>
                <c:pt idx="241">
                  <c:v>18.562999999999999</c:v>
                </c:pt>
                <c:pt idx="242">
                  <c:v>18.614999999999998</c:v>
                </c:pt>
                <c:pt idx="243">
                  <c:v>18.311</c:v>
                </c:pt>
                <c:pt idx="244">
                  <c:v>18.114000000000001</c:v>
                </c:pt>
                <c:pt idx="245">
                  <c:v>17.96</c:v>
                </c:pt>
                <c:pt idx="246">
                  <c:v>17.946999999999999</c:v>
                </c:pt>
                <c:pt idx="247">
                  <c:v>17.956</c:v>
                </c:pt>
                <c:pt idx="248">
                  <c:v>18.065999999999999</c:v>
                </c:pt>
                <c:pt idx="249">
                  <c:v>18.239999999999998</c:v>
                </c:pt>
                <c:pt idx="250">
                  <c:v>17.957999999999998</c:v>
                </c:pt>
                <c:pt idx="251">
                  <c:v>17.884</c:v>
                </c:pt>
                <c:pt idx="252">
                  <c:v>17.792999999999999</c:v>
                </c:pt>
                <c:pt idx="253">
                  <c:v>17.738</c:v>
                </c:pt>
                <c:pt idx="254">
                  <c:v>17.687999999999999</c:v>
                </c:pt>
                <c:pt idx="255">
                  <c:v>17.748999999999999</c:v>
                </c:pt>
                <c:pt idx="256">
                  <c:v>17.766999999999999</c:v>
                </c:pt>
                <c:pt idx="257">
                  <c:v>17.811</c:v>
                </c:pt>
                <c:pt idx="258">
                  <c:v>17.821000000000002</c:v>
                </c:pt>
                <c:pt idx="259">
                  <c:v>17.864999999999998</c:v>
                </c:pt>
                <c:pt idx="260">
                  <c:v>17.928000000000001</c:v>
                </c:pt>
                <c:pt idx="261">
                  <c:v>18.088000000000001</c:v>
                </c:pt>
                <c:pt idx="262">
                  <c:v>18.152999999999999</c:v>
                </c:pt>
                <c:pt idx="263">
                  <c:v>18.23</c:v>
                </c:pt>
                <c:pt idx="264">
                  <c:v>18.329999999999998</c:v>
                </c:pt>
                <c:pt idx="265">
                  <c:v>18.381</c:v>
                </c:pt>
                <c:pt idx="266">
                  <c:v>18.262</c:v>
                </c:pt>
                <c:pt idx="267">
                  <c:v>18.198</c:v>
                </c:pt>
                <c:pt idx="268">
                  <c:v>18.170000000000002</c:v>
                </c:pt>
                <c:pt idx="269">
                  <c:v>18.081</c:v>
                </c:pt>
                <c:pt idx="270">
                  <c:v>18.015000000000001</c:v>
                </c:pt>
                <c:pt idx="271">
                  <c:v>17.946999999999999</c:v>
                </c:pt>
                <c:pt idx="272">
                  <c:v>17.908000000000001</c:v>
                </c:pt>
                <c:pt idx="273">
                  <c:v>17.923999999999999</c:v>
                </c:pt>
                <c:pt idx="274">
                  <c:v>18.071000000000002</c:v>
                </c:pt>
                <c:pt idx="275">
                  <c:v>18.155000000000001</c:v>
                </c:pt>
                <c:pt idx="276">
                  <c:v>18.628</c:v>
                </c:pt>
                <c:pt idx="277">
                  <c:v>18.78</c:v>
                </c:pt>
                <c:pt idx="278">
                  <c:v>18.751000000000001</c:v>
                </c:pt>
                <c:pt idx="279">
                  <c:v>18.678000000000001</c:v>
                </c:pt>
                <c:pt idx="280">
                  <c:v>18.741</c:v>
                </c:pt>
                <c:pt idx="281">
                  <c:v>18.797000000000001</c:v>
                </c:pt>
                <c:pt idx="282">
                  <c:v>18.867999999999999</c:v>
                </c:pt>
                <c:pt idx="283">
                  <c:v>18.908999999999999</c:v>
                </c:pt>
                <c:pt idx="284">
                  <c:v>18.837</c:v>
                </c:pt>
                <c:pt idx="285">
                  <c:v>18.86</c:v>
                </c:pt>
                <c:pt idx="286">
                  <c:v>18.829999999999998</c:v>
                </c:pt>
                <c:pt idx="287">
                  <c:v>18.829999999999998</c:v>
                </c:pt>
                <c:pt idx="288">
                  <c:v>18.841000000000001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'Lab 5'!$E$1</c:f>
              <c:strCache>
                <c:ptCount val="1"/>
                <c:pt idx="0">
                  <c:v>IRsensorTemp_C</c:v>
                </c:pt>
              </c:strCache>
            </c:strRef>
          </c:tx>
          <c:spPr>
            <a:ln w="22225" cap="rnd">
              <a:solidFill>
                <a:srgbClr val="FF0000"/>
              </a:solidFill>
              <a:round/>
            </a:ln>
            <a:effectLst/>
          </c:spPr>
          <c:marker>
            <c:symbol val="triangle"/>
            <c:size val="6"/>
            <c:spPr>
              <a:noFill/>
              <a:ln w="9525">
                <a:solidFill>
                  <a:srgbClr val="FF0000"/>
                </a:solidFill>
                <a:round/>
              </a:ln>
              <a:effectLst/>
            </c:spPr>
          </c:marker>
          <c:xVal>
            <c:numRef>
              <c:f>'Lab 5'!$B$911:$B$1199</c:f>
              <c:numCache>
                <c:formatCode>h:mm:ss</c:formatCode>
                <c:ptCount val="289"/>
                <c:pt idx="0">
                  <c:v>0.35077546296296297</c:v>
                </c:pt>
                <c:pt idx="1">
                  <c:v>0.35078703703703701</c:v>
                </c:pt>
                <c:pt idx="2">
                  <c:v>0.35079861111111116</c:v>
                </c:pt>
                <c:pt idx="3">
                  <c:v>0.3508101851851852</c:v>
                </c:pt>
                <c:pt idx="4">
                  <c:v>0.35082175925925929</c:v>
                </c:pt>
                <c:pt idx="5">
                  <c:v>0.35083333333333333</c:v>
                </c:pt>
                <c:pt idx="6">
                  <c:v>0.35084490740740737</c:v>
                </c:pt>
                <c:pt idx="7">
                  <c:v>0.35085648148148146</c:v>
                </c:pt>
                <c:pt idx="8">
                  <c:v>0.3508680555555555</c:v>
                </c:pt>
                <c:pt idx="9">
                  <c:v>0.35087962962962965</c:v>
                </c:pt>
                <c:pt idx="10">
                  <c:v>0.35089120370370369</c:v>
                </c:pt>
                <c:pt idx="11">
                  <c:v>0.35090277777777779</c:v>
                </c:pt>
                <c:pt idx="12">
                  <c:v>0.35091435185185182</c:v>
                </c:pt>
                <c:pt idx="13">
                  <c:v>0.35092592592592592</c:v>
                </c:pt>
                <c:pt idx="14">
                  <c:v>0.35093749999999996</c:v>
                </c:pt>
                <c:pt idx="15">
                  <c:v>0.35094907407407411</c:v>
                </c:pt>
                <c:pt idx="16">
                  <c:v>0.35096064814814815</c:v>
                </c:pt>
                <c:pt idx="17">
                  <c:v>0.35097222222222224</c:v>
                </c:pt>
                <c:pt idx="18">
                  <c:v>0.35098379629629628</c:v>
                </c:pt>
                <c:pt idx="19">
                  <c:v>0.35099537037037037</c:v>
                </c:pt>
                <c:pt idx="20">
                  <c:v>0.35100694444444441</c:v>
                </c:pt>
                <c:pt idx="21">
                  <c:v>0.35101851851851856</c:v>
                </c:pt>
                <c:pt idx="22">
                  <c:v>0.3510300925925926</c:v>
                </c:pt>
                <c:pt idx="23">
                  <c:v>0.3510416666666667</c:v>
                </c:pt>
                <c:pt idx="24">
                  <c:v>0.35105324074074074</c:v>
                </c:pt>
                <c:pt idx="25">
                  <c:v>0.35106481481481483</c:v>
                </c:pt>
                <c:pt idx="26">
                  <c:v>0.35107638888888887</c:v>
                </c:pt>
                <c:pt idx="27">
                  <c:v>0.35108796296296302</c:v>
                </c:pt>
                <c:pt idx="28">
                  <c:v>0.35109953703703706</c:v>
                </c:pt>
                <c:pt idx="29">
                  <c:v>0.3511111111111111</c:v>
                </c:pt>
                <c:pt idx="30">
                  <c:v>0.35112268518518519</c:v>
                </c:pt>
                <c:pt idx="31">
                  <c:v>0.35113425925925923</c:v>
                </c:pt>
                <c:pt idx="32">
                  <c:v>0.35114583333333332</c:v>
                </c:pt>
                <c:pt idx="33">
                  <c:v>0.35115740740740736</c:v>
                </c:pt>
                <c:pt idx="34">
                  <c:v>0.35115740740740736</c:v>
                </c:pt>
                <c:pt idx="35">
                  <c:v>0.35116898148148151</c:v>
                </c:pt>
                <c:pt idx="36">
                  <c:v>0.35118055555555555</c:v>
                </c:pt>
                <c:pt idx="37">
                  <c:v>0.35119212962962965</c:v>
                </c:pt>
                <c:pt idx="38">
                  <c:v>0.35120370370370368</c:v>
                </c:pt>
                <c:pt idx="39">
                  <c:v>0.35121527777777778</c:v>
                </c:pt>
                <c:pt idx="40">
                  <c:v>0.35122685185185182</c:v>
                </c:pt>
                <c:pt idx="41">
                  <c:v>0.35123842592592597</c:v>
                </c:pt>
                <c:pt idx="42">
                  <c:v>0.35125000000000001</c:v>
                </c:pt>
                <c:pt idx="43">
                  <c:v>0.3512615740740741</c:v>
                </c:pt>
                <c:pt idx="44">
                  <c:v>0.35127314814814814</c:v>
                </c:pt>
                <c:pt idx="45">
                  <c:v>0.35128472222222223</c:v>
                </c:pt>
                <c:pt idx="46">
                  <c:v>0.35129629629629627</c:v>
                </c:pt>
                <c:pt idx="47">
                  <c:v>0.35130787037037042</c:v>
                </c:pt>
                <c:pt idx="48">
                  <c:v>0.35131944444444446</c:v>
                </c:pt>
                <c:pt idx="49">
                  <c:v>0.3513310185185185</c:v>
                </c:pt>
                <c:pt idx="50">
                  <c:v>0.3513425925925926</c:v>
                </c:pt>
                <c:pt idx="51">
                  <c:v>0.35135416666666663</c:v>
                </c:pt>
                <c:pt idx="52">
                  <c:v>0.35136574074074073</c:v>
                </c:pt>
                <c:pt idx="53">
                  <c:v>0.35137731481481477</c:v>
                </c:pt>
                <c:pt idx="54">
                  <c:v>0.35138888888888892</c:v>
                </c:pt>
                <c:pt idx="55">
                  <c:v>0.35140046296296296</c:v>
                </c:pt>
                <c:pt idx="56">
                  <c:v>0.35141203703703705</c:v>
                </c:pt>
                <c:pt idx="57">
                  <c:v>0.35142361111111109</c:v>
                </c:pt>
                <c:pt idx="58">
                  <c:v>0.35143518518518518</c:v>
                </c:pt>
                <c:pt idx="59">
                  <c:v>0.35144675925925922</c:v>
                </c:pt>
                <c:pt idx="60">
                  <c:v>0.35215277777777776</c:v>
                </c:pt>
                <c:pt idx="61">
                  <c:v>0.35216435185185185</c:v>
                </c:pt>
                <c:pt idx="62">
                  <c:v>0.35217592592592589</c:v>
                </c:pt>
                <c:pt idx="63">
                  <c:v>0.35218750000000004</c:v>
                </c:pt>
                <c:pt idx="64">
                  <c:v>0.35219907407407408</c:v>
                </c:pt>
                <c:pt idx="65">
                  <c:v>0.35221064814814818</c:v>
                </c:pt>
                <c:pt idx="66">
                  <c:v>0.35222222222222221</c:v>
                </c:pt>
                <c:pt idx="67">
                  <c:v>0.35223379629629631</c:v>
                </c:pt>
                <c:pt idx="68">
                  <c:v>0.35224537037037035</c:v>
                </c:pt>
                <c:pt idx="69">
                  <c:v>0.3522569444444445</c:v>
                </c:pt>
                <c:pt idx="70">
                  <c:v>0.35226851851851854</c:v>
                </c:pt>
                <c:pt idx="71">
                  <c:v>0.35228009259259263</c:v>
                </c:pt>
                <c:pt idx="72">
                  <c:v>0.35229166666666667</c:v>
                </c:pt>
                <c:pt idx="73">
                  <c:v>0.35230324074074071</c:v>
                </c:pt>
                <c:pt idx="74">
                  <c:v>0.3523148148148148</c:v>
                </c:pt>
                <c:pt idx="75">
                  <c:v>0.35232638888888884</c:v>
                </c:pt>
                <c:pt idx="76">
                  <c:v>0.35233796296296299</c:v>
                </c:pt>
                <c:pt idx="77">
                  <c:v>0.35234953703703703</c:v>
                </c:pt>
                <c:pt idx="78">
                  <c:v>0.35236111111111112</c:v>
                </c:pt>
                <c:pt idx="79">
                  <c:v>0.35237268518518516</c:v>
                </c:pt>
                <c:pt idx="80">
                  <c:v>0.35238425925925926</c:v>
                </c:pt>
                <c:pt idx="81">
                  <c:v>0.3523958333333333</c:v>
                </c:pt>
                <c:pt idx="82">
                  <c:v>0.35240740740740745</c:v>
                </c:pt>
                <c:pt idx="83">
                  <c:v>0.35241898148148149</c:v>
                </c:pt>
                <c:pt idx="84">
                  <c:v>0.35243055555555558</c:v>
                </c:pt>
                <c:pt idx="85">
                  <c:v>0.35244212962962962</c:v>
                </c:pt>
                <c:pt idx="86">
                  <c:v>0.35245370370370371</c:v>
                </c:pt>
                <c:pt idx="87">
                  <c:v>0.35246527777777775</c:v>
                </c:pt>
                <c:pt idx="88">
                  <c:v>0.3524768518518519</c:v>
                </c:pt>
                <c:pt idx="89">
                  <c:v>0.35248842592592594</c:v>
                </c:pt>
                <c:pt idx="90">
                  <c:v>0.35250000000000004</c:v>
                </c:pt>
                <c:pt idx="91">
                  <c:v>0.35251157407407407</c:v>
                </c:pt>
                <c:pt idx="92">
                  <c:v>0.35252314814814811</c:v>
                </c:pt>
                <c:pt idx="93">
                  <c:v>0.35253472222222221</c:v>
                </c:pt>
                <c:pt idx="94">
                  <c:v>0.35254629629629625</c:v>
                </c:pt>
                <c:pt idx="95">
                  <c:v>0.3525578703703704</c:v>
                </c:pt>
                <c:pt idx="96">
                  <c:v>0.35256944444444444</c:v>
                </c:pt>
                <c:pt idx="97">
                  <c:v>0.35258101851851853</c:v>
                </c:pt>
                <c:pt idx="98">
                  <c:v>0.35259259259259257</c:v>
                </c:pt>
                <c:pt idx="99">
                  <c:v>0.35260416666666666</c:v>
                </c:pt>
                <c:pt idx="100">
                  <c:v>0.3526157407407407</c:v>
                </c:pt>
                <c:pt idx="101">
                  <c:v>0.35262731481481485</c:v>
                </c:pt>
                <c:pt idx="102">
                  <c:v>0.35263888888888889</c:v>
                </c:pt>
                <c:pt idx="103">
                  <c:v>0.35265046296296299</c:v>
                </c:pt>
                <c:pt idx="104">
                  <c:v>0.35265046296296299</c:v>
                </c:pt>
                <c:pt idx="105">
                  <c:v>0.35266203703703702</c:v>
                </c:pt>
                <c:pt idx="106">
                  <c:v>0.35267361111111112</c:v>
                </c:pt>
                <c:pt idx="107">
                  <c:v>0.35268518518518516</c:v>
                </c:pt>
                <c:pt idx="108">
                  <c:v>0.35269675925925931</c:v>
                </c:pt>
                <c:pt idx="109">
                  <c:v>0.35270833333333335</c:v>
                </c:pt>
                <c:pt idx="110">
                  <c:v>0.35299768518518521</c:v>
                </c:pt>
                <c:pt idx="111">
                  <c:v>0.35300925925925924</c:v>
                </c:pt>
                <c:pt idx="112">
                  <c:v>0.35302083333333334</c:v>
                </c:pt>
                <c:pt idx="113">
                  <c:v>0.35303240740740738</c:v>
                </c:pt>
                <c:pt idx="114">
                  <c:v>0.35304398148148147</c:v>
                </c:pt>
                <c:pt idx="115">
                  <c:v>0.35305555555555551</c:v>
                </c:pt>
                <c:pt idx="116">
                  <c:v>0.35306712962962966</c:v>
                </c:pt>
                <c:pt idx="117">
                  <c:v>0.3530787037037037</c:v>
                </c:pt>
                <c:pt idx="118">
                  <c:v>0.35309027777777779</c:v>
                </c:pt>
                <c:pt idx="119">
                  <c:v>0.35310185185185183</c:v>
                </c:pt>
                <c:pt idx="120">
                  <c:v>0.35311342592592593</c:v>
                </c:pt>
                <c:pt idx="121">
                  <c:v>0.35312499999999997</c:v>
                </c:pt>
                <c:pt idx="122">
                  <c:v>0.35313657407407412</c:v>
                </c:pt>
                <c:pt idx="123">
                  <c:v>0.35314814814814816</c:v>
                </c:pt>
                <c:pt idx="124">
                  <c:v>0.35315972222222225</c:v>
                </c:pt>
                <c:pt idx="125">
                  <c:v>0.35317129629629629</c:v>
                </c:pt>
                <c:pt idx="126">
                  <c:v>0.35318287037037038</c:v>
                </c:pt>
                <c:pt idx="127">
                  <c:v>0.35319444444444442</c:v>
                </c:pt>
                <c:pt idx="128">
                  <c:v>0.35320601851851857</c:v>
                </c:pt>
                <c:pt idx="129">
                  <c:v>0.35321759259259261</c:v>
                </c:pt>
                <c:pt idx="130">
                  <c:v>0.35322916666666665</c:v>
                </c:pt>
                <c:pt idx="131">
                  <c:v>0.35324074074074074</c:v>
                </c:pt>
                <c:pt idx="132">
                  <c:v>0.35325231481481478</c:v>
                </c:pt>
                <c:pt idx="133">
                  <c:v>0.35326388888888888</c:v>
                </c:pt>
                <c:pt idx="134">
                  <c:v>0.35327546296296292</c:v>
                </c:pt>
                <c:pt idx="135">
                  <c:v>0.35328703703703707</c:v>
                </c:pt>
                <c:pt idx="136">
                  <c:v>0.3532986111111111</c:v>
                </c:pt>
                <c:pt idx="137">
                  <c:v>0.3533101851851852</c:v>
                </c:pt>
                <c:pt idx="138">
                  <c:v>0.35332175925925924</c:v>
                </c:pt>
                <c:pt idx="139">
                  <c:v>0.35333333333333333</c:v>
                </c:pt>
                <c:pt idx="140">
                  <c:v>0.35334490740740737</c:v>
                </c:pt>
                <c:pt idx="141">
                  <c:v>0.35334490740740737</c:v>
                </c:pt>
                <c:pt idx="142">
                  <c:v>0.35335648148148152</c:v>
                </c:pt>
                <c:pt idx="143">
                  <c:v>0.35336805555555556</c:v>
                </c:pt>
                <c:pt idx="144">
                  <c:v>0.35337962962962965</c:v>
                </c:pt>
                <c:pt idx="145">
                  <c:v>0.35339120370370369</c:v>
                </c:pt>
                <c:pt idx="146">
                  <c:v>0.35340277777777779</c:v>
                </c:pt>
                <c:pt idx="147">
                  <c:v>0.35341435185185183</c:v>
                </c:pt>
                <c:pt idx="148">
                  <c:v>0.35342592592592598</c:v>
                </c:pt>
                <c:pt idx="149">
                  <c:v>0.35343750000000002</c:v>
                </c:pt>
                <c:pt idx="150">
                  <c:v>0.35344907407407405</c:v>
                </c:pt>
                <c:pt idx="151">
                  <c:v>0.35346064814814815</c:v>
                </c:pt>
                <c:pt idx="152">
                  <c:v>0.35347222222222219</c:v>
                </c:pt>
                <c:pt idx="153">
                  <c:v>0.35348379629629628</c:v>
                </c:pt>
                <c:pt idx="154">
                  <c:v>0.35349537037037032</c:v>
                </c:pt>
                <c:pt idx="155">
                  <c:v>0.35373842592592591</c:v>
                </c:pt>
                <c:pt idx="156">
                  <c:v>0.35375000000000001</c:v>
                </c:pt>
                <c:pt idx="157">
                  <c:v>0.35376157407407405</c:v>
                </c:pt>
                <c:pt idx="158">
                  <c:v>0.35377314814814814</c:v>
                </c:pt>
                <c:pt idx="159">
                  <c:v>0.35378472222222218</c:v>
                </c:pt>
                <c:pt idx="160">
                  <c:v>0.35379629629629633</c:v>
                </c:pt>
                <c:pt idx="161">
                  <c:v>0.35380787037037037</c:v>
                </c:pt>
                <c:pt idx="162">
                  <c:v>0.35381944444444446</c:v>
                </c:pt>
                <c:pt idx="163">
                  <c:v>0.3538310185185185</c:v>
                </c:pt>
                <c:pt idx="164">
                  <c:v>0.3538310185185185</c:v>
                </c:pt>
                <c:pt idx="165">
                  <c:v>0.3538425925925926</c:v>
                </c:pt>
                <c:pt idx="166">
                  <c:v>0.35385416666666664</c:v>
                </c:pt>
                <c:pt idx="167">
                  <c:v>0.35386574074074079</c:v>
                </c:pt>
                <c:pt idx="168">
                  <c:v>0.35387731481481483</c:v>
                </c:pt>
                <c:pt idx="169">
                  <c:v>0.35388888888888892</c:v>
                </c:pt>
                <c:pt idx="170">
                  <c:v>0.35390046296296296</c:v>
                </c:pt>
                <c:pt idx="171">
                  <c:v>0.35391203703703705</c:v>
                </c:pt>
                <c:pt idx="172">
                  <c:v>0.35392361111111109</c:v>
                </c:pt>
                <c:pt idx="173">
                  <c:v>0.35393518518518513</c:v>
                </c:pt>
                <c:pt idx="174">
                  <c:v>0.35394675925925928</c:v>
                </c:pt>
                <c:pt idx="175">
                  <c:v>0.35395833333333332</c:v>
                </c:pt>
                <c:pt idx="176">
                  <c:v>0.35396990740740741</c:v>
                </c:pt>
                <c:pt idx="177">
                  <c:v>0.35398148148148145</c:v>
                </c:pt>
                <c:pt idx="178">
                  <c:v>0.35399305555555555</c:v>
                </c:pt>
                <c:pt idx="179">
                  <c:v>0.35400462962962959</c:v>
                </c:pt>
                <c:pt idx="180">
                  <c:v>0.35401620370370374</c:v>
                </c:pt>
                <c:pt idx="181">
                  <c:v>0.35402777777777777</c:v>
                </c:pt>
                <c:pt idx="182">
                  <c:v>0.35403935185185187</c:v>
                </c:pt>
                <c:pt idx="183">
                  <c:v>0.35405092592592591</c:v>
                </c:pt>
                <c:pt idx="184">
                  <c:v>0.3540625</c:v>
                </c:pt>
                <c:pt idx="185">
                  <c:v>0.35407407407407404</c:v>
                </c:pt>
                <c:pt idx="186">
                  <c:v>0.35408564814814819</c:v>
                </c:pt>
                <c:pt idx="187">
                  <c:v>0.35409722222222223</c:v>
                </c:pt>
                <c:pt idx="188">
                  <c:v>0.35410879629629632</c:v>
                </c:pt>
                <c:pt idx="189">
                  <c:v>0.35412037037037036</c:v>
                </c:pt>
                <c:pt idx="190">
                  <c:v>0.35413194444444446</c:v>
                </c:pt>
                <c:pt idx="191">
                  <c:v>0.3541435185185185</c:v>
                </c:pt>
                <c:pt idx="192">
                  <c:v>0.35415509259259265</c:v>
                </c:pt>
                <c:pt idx="193">
                  <c:v>0.35416666666666669</c:v>
                </c:pt>
                <c:pt idx="194">
                  <c:v>0.35417824074074072</c:v>
                </c:pt>
                <c:pt idx="195">
                  <c:v>0.35418981481481482</c:v>
                </c:pt>
                <c:pt idx="196">
                  <c:v>0.35420138888888886</c:v>
                </c:pt>
                <c:pt idx="197">
                  <c:v>0.35421296296296295</c:v>
                </c:pt>
                <c:pt idx="198">
                  <c:v>0.35422453703703699</c:v>
                </c:pt>
                <c:pt idx="199">
                  <c:v>0.35449074074074072</c:v>
                </c:pt>
                <c:pt idx="200">
                  <c:v>0.35450231481481481</c:v>
                </c:pt>
                <c:pt idx="201">
                  <c:v>0.35451388888888885</c:v>
                </c:pt>
                <c:pt idx="202">
                  <c:v>0.354525462962963</c:v>
                </c:pt>
                <c:pt idx="203">
                  <c:v>0.35453703703703704</c:v>
                </c:pt>
                <c:pt idx="204">
                  <c:v>0.35454861111111113</c:v>
                </c:pt>
                <c:pt idx="205">
                  <c:v>0.35456018518518517</c:v>
                </c:pt>
                <c:pt idx="206">
                  <c:v>0.35457175925925927</c:v>
                </c:pt>
                <c:pt idx="207">
                  <c:v>0.35458333333333331</c:v>
                </c:pt>
                <c:pt idx="208">
                  <c:v>0.35459490740740746</c:v>
                </c:pt>
                <c:pt idx="209">
                  <c:v>0.35460648148148149</c:v>
                </c:pt>
                <c:pt idx="210">
                  <c:v>0.35461805555555559</c:v>
                </c:pt>
                <c:pt idx="211">
                  <c:v>0.35462962962962963</c:v>
                </c:pt>
                <c:pt idx="212">
                  <c:v>0.35464120370370367</c:v>
                </c:pt>
                <c:pt idx="213">
                  <c:v>0.35465277777777776</c:v>
                </c:pt>
                <c:pt idx="214">
                  <c:v>0.3546643518518518</c:v>
                </c:pt>
                <c:pt idx="215">
                  <c:v>0.35467592592592595</c:v>
                </c:pt>
                <c:pt idx="216">
                  <c:v>0.35468749999999999</c:v>
                </c:pt>
                <c:pt idx="217">
                  <c:v>0.35469907407407408</c:v>
                </c:pt>
                <c:pt idx="218">
                  <c:v>0.35471064814814812</c:v>
                </c:pt>
                <c:pt idx="219">
                  <c:v>0.35472222222222222</c:v>
                </c:pt>
                <c:pt idx="220">
                  <c:v>0.35473379629629626</c:v>
                </c:pt>
                <c:pt idx="221">
                  <c:v>0.35474537037037041</c:v>
                </c:pt>
                <c:pt idx="222">
                  <c:v>0.35475694444444444</c:v>
                </c:pt>
                <c:pt idx="223">
                  <c:v>0.35476851851851854</c:v>
                </c:pt>
                <c:pt idx="224">
                  <c:v>0.35478009259259258</c:v>
                </c:pt>
                <c:pt idx="225">
                  <c:v>0.35479166666666667</c:v>
                </c:pt>
                <c:pt idx="226">
                  <c:v>0.35480324074074071</c:v>
                </c:pt>
                <c:pt idx="227">
                  <c:v>0.35481481481481486</c:v>
                </c:pt>
                <c:pt idx="228">
                  <c:v>0.3548263888888889</c:v>
                </c:pt>
                <c:pt idx="229">
                  <c:v>0.35483796296296299</c:v>
                </c:pt>
                <c:pt idx="230">
                  <c:v>0.35484953703703703</c:v>
                </c:pt>
                <c:pt idx="231">
                  <c:v>0.35486111111111113</c:v>
                </c:pt>
                <c:pt idx="232">
                  <c:v>0.35487268518518517</c:v>
                </c:pt>
                <c:pt idx="233">
                  <c:v>0.35488425925925932</c:v>
                </c:pt>
                <c:pt idx="234">
                  <c:v>0.35488425925925932</c:v>
                </c:pt>
                <c:pt idx="235">
                  <c:v>0.35489583333333335</c:v>
                </c:pt>
                <c:pt idx="236">
                  <c:v>0.35490740740740739</c:v>
                </c:pt>
                <c:pt idx="237">
                  <c:v>0.35491898148148149</c:v>
                </c:pt>
                <c:pt idx="238">
                  <c:v>0.35493055555555553</c:v>
                </c:pt>
                <c:pt idx="239">
                  <c:v>0.35494212962962962</c:v>
                </c:pt>
                <c:pt idx="240">
                  <c:v>0.35495370370370366</c:v>
                </c:pt>
                <c:pt idx="241">
                  <c:v>0.35496527777777781</c:v>
                </c:pt>
                <c:pt idx="242">
                  <c:v>0.35497685185185185</c:v>
                </c:pt>
                <c:pt idx="243">
                  <c:v>0.35498842592592594</c:v>
                </c:pt>
                <c:pt idx="244">
                  <c:v>0.35499999999999998</c:v>
                </c:pt>
                <c:pt idx="245">
                  <c:v>0.35501157407407408</c:v>
                </c:pt>
                <c:pt idx="246">
                  <c:v>0.35502314814814812</c:v>
                </c:pt>
                <c:pt idx="247">
                  <c:v>0.35503472222222227</c:v>
                </c:pt>
                <c:pt idx="248">
                  <c:v>0.3550462962962963</c:v>
                </c:pt>
                <c:pt idx="249">
                  <c:v>0.35532407407407413</c:v>
                </c:pt>
                <c:pt idx="250">
                  <c:v>0.35533564814814816</c:v>
                </c:pt>
                <c:pt idx="251">
                  <c:v>0.3553472222222222</c:v>
                </c:pt>
                <c:pt idx="252">
                  <c:v>0.3553587962962963</c:v>
                </c:pt>
                <c:pt idx="253">
                  <c:v>0.35537037037037034</c:v>
                </c:pt>
                <c:pt idx="254">
                  <c:v>0.35538194444444443</c:v>
                </c:pt>
                <c:pt idx="255">
                  <c:v>0.35539351851851847</c:v>
                </c:pt>
                <c:pt idx="256">
                  <c:v>0.35540509259259262</c:v>
                </c:pt>
                <c:pt idx="257">
                  <c:v>0.35541666666666666</c:v>
                </c:pt>
                <c:pt idx="258">
                  <c:v>0.35542824074074075</c:v>
                </c:pt>
                <c:pt idx="259">
                  <c:v>0.35543981481481479</c:v>
                </c:pt>
                <c:pt idx="260">
                  <c:v>0.35545138888888889</c:v>
                </c:pt>
                <c:pt idx="261">
                  <c:v>0.35546296296296293</c:v>
                </c:pt>
                <c:pt idx="262">
                  <c:v>0.35547453703703707</c:v>
                </c:pt>
                <c:pt idx="263">
                  <c:v>0.35548611111111111</c:v>
                </c:pt>
                <c:pt idx="264">
                  <c:v>0.35549768518518521</c:v>
                </c:pt>
                <c:pt idx="265">
                  <c:v>0.35550925925925925</c:v>
                </c:pt>
                <c:pt idx="266">
                  <c:v>0.35552083333333334</c:v>
                </c:pt>
                <c:pt idx="267">
                  <c:v>0.35553240740740738</c:v>
                </c:pt>
                <c:pt idx="268">
                  <c:v>0.35554398148148153</c:v>
                </c:pt>
                <c:pt idx="269">
                  <c:v>0.35555555555555557</c:v>
                </c:pt>
                <c:pt idx="270">
                  <c:v>0.35556712962962966</c:v>
                </c:pt>
                <c:pt idx="271">
                  <c:v>0.35556712962962966</c:v>
                </c:pt>
                <c:pt idx="272">
                  <c:v>0.3555787037037037</c:v>
                </c:pt>
                <c:pt idx="273">
                  <c:v>0.35559027777777774</c:v>
                </c:pt>
                <c:pt idx="274">
                  <c:v>0.35560185185185184</c:v>
                </c:pt>
                <c:pt idx="275">
                  <c:v>0.35561342592592587</c:v>
                </c:pt>
                <c:pt idx="276">
                  <c:v>0.35562500000000002</c:v>
                </c:pt>
                <c:pt idx="277">
                  <c:v>0.35563657407407406</c:v>
                </c:pt>
                <c:pt idx="278">
                  <c:v>0.35564814814814816</c:v>
                </c:pt>
                <c:pt idx="279">
                  <c:v>0.3556597222222222</c:v>
                </c:pt>
                <c:pt idx="280">
                  <c:v>0.35567129629629629</c:v>
                </c:pt>
                <c:pt idx="281">
                  <c:v>0.35568287037037033</c:v>
                </c:pt>
                <c:pt idx="282">
                  <c:v>0.35569444444444448</c:v>
                </c:pt>
                <c:pt idx="283">
                  <c:v>0.35570601851851852</c:v>
                </c:pt>
                <c:pt idx="284">
                  <c:v>0.35571759259259261</c:v>
                </c:pt>
                <c:pt idx="285">
                  <c:v>0.35572916666666665</c:v>
                </c:pt>
                <c:pt idx="286">
                  <c:v>0.35574074074074075</c:v>
                </c:pt>
                <c:pt idx="287">
                  <c:v>0.35575231481481479</c:v>
                </c:pt>
                <c:pt idx="288">
                  <c:v>0.35576388888888894</c:v>
                </c:pt>
              </c:numCache>
            </c:numRef>
          </c:xVal>
          <c:yVal>
            <c:numRef>
              <c:f>'Lab 5'!$E$911:$E$1199</c:f>
              <c:numCache>
                <c:formatCode>General</c:formatCode>
                <c:ptCount val="289"/>
                <c:pt idx="0">
                  <c:v>21.93</c:v>
                </c:pt>
                <c:pt idx="1">
                  <c:v>21.99</c:v>
                </c:pt>
                <c:pt idx="2">
                  <c:v>22.03</c:v>
                </c:pt>
                <c:pt idx="3">
                  <c:v>22.15</c:v>
                </c:pt>
                <c:pt idx="4">
                  <c:v>22.21</c:v>
                </c:pt>
                <c:pt idx="5">
                  <c:v>22.23</c:v>
                </c:pt>
                <c:pt idx="6">
                  <c:v>22.23</c:v>
                </c:pt>
                <c:pt idx="7">
                  <c:v>22.25</c:v>
                </c:pt>
                <c:pt idx="8">
                  <c:v>22.25</c:v>
                </c:pt>
                <c:pt idx="9">
                  <c:v>22.27</c:v>
                </c:pt>
                <c:pt idx="10">
                  <c:v>22.25</c:v>
                </c:pt>
                <c:pt idx="11">
                  <c:v>22.25</c:v>
                </c:pt>
                <c:pt idx="12">
                  <c:v>22.15</c:v>
                </c:pt>
                <c:pt idx="13">
                  <c:v>22.17</c:v>
                </c:pt>
                <c:pt idx="14">
                  <c:v>22.21</c:v>
                </c:pt>
                <c:pt idx="15">
                  <c:v>22.21</c:v>
                </c:pt>
                <c:pt idx="16">
                  <c:v>22.17</c:v>
                </c:pt>
                <c:pt idx="17">
                  <c:v>22.25</c:v>
                </c:pt>
                <c:pt idx="18">
                  <c:v>22.27</c:v>
                </c:pt>
                <c:pt idx="19">
                  <c:v>22.29</c:v>
                </c:pt>
                <c:pt idx="20">
                  <c:v>22.37</c:v>
                </c:pt>
                <c:pt idx="21">
                  <c:v>22.37</c:v>
                </c:pt>
                <c:pt idx="22">
                  <c:v>22.47</c:v>
                </c:pt>
                <c:pt idx="23">
                  <c:v>22.51</c:v>
                </c:pt>
                <c:pt idx="24">
                  <c:v>22.57</c:v>
                </c:pt>
                <c:pt idx="25">
                  <c:v>22.61</c:v>
                </c:pt>
                <c:pt idx="26">
                  <c:v>22.69</c:v>
                </c:pt>
                <c:pt idx="27">
                  <c:v>22.75</c:v>
                </c:pt>
                <c:pt idx="28">
                  <c:v>22.83</c:v>
                </c:pt>
                <c:pt idx="29">
                  <c:v>22.95</c:v>
                </c:pt>
                <c:pt idx="30">
                  <c:v>22.99</c:v>
                </c:pt>
                <c:pt idx="31">
                  <c:v>23.11</c:v>
                </c:pt>
                <c:pt idx="32">
                  <c:v>23.17</c:v>
                </c:pt>
                <c:pt idx="33">
                  <c:v>23.21</c:v>
                </c:pt>
                <c:pt idx="34">
                  <c:v>23.29</c:v>
                </c:pt>
                <c:pt idx="35">
                  <c:v>23.37</c:v>
                </c:pt>
                <c:pt idx="36">
                  <c:v>23.43</c:v>
                </c:pt>
                <c:pt idx="37">
                  <c:v>23.47</c:v>
                </c:pt>
                <c:pt idx="38">
                  <c:v>23.55</c:v>
                </c:pt>
                <c:pt idx="39">
                  <c:v>23.57</c:v>
                </c:pt>
                <c:pt idx="40">
                  <c:v>23.55</c:v>
                </c:pt>
                <c:pt idx="41">
                  <c:v>23.55</c:v>
                </c:pt>
                <c:pt idx="42">
                  <c:v>23.53</c:v>
                </c:pt>
                <c:pt idx="43">
                  <c:v>23.45</c:v>
                </c:pt>
                <c:pt idx="44">
                  <c:v>23.45</c:v>
                </c:pt>
                <c:pt idx="45">
                  <c:v>23.43</c:v>
                </c:pt>
                <c:pt idx="46">
                  <c:v>23.45</c:v>
                </c:pt>
                <c:pt idx="47">
                  <c:v>23.41</c:v>
                </c:pt>
                <c:pt idx="48">
                  <c:v>23.39</c:v>
                </c:pt>
                <c:pt idx="49">
                  <c:v>23.41</c:v>
                </c:pt>
                <c:pt idx="50">
                  <c:v>23.41</c:v>
                </c:pt>
                <c:pt idx="51">
                  <c:v>23.41</c:v>
                </c:pt>
                <c:pt idx="52">
                  <c:v>23.39</c:v>
                </c:pt>
                <c:pt idx="53">
                  <c:v>23.41</c:v>
                </c:pt>
                <c:pt idx="54">
                  <c:v>23.47</c:v>
                </c:pt>
                <c:pt idx="55">
                  <c:v>23.51</c:v>
                </c:pt>
                <c:pt idx="56">
                  <c:v>23.53</c:v>
                </c:pt>
                <c:pt idx="57">
                  <c:v>23.61</c:v>
                </c:pt>
                <c:pt idx="58">
                  <c:v>23.59</c:v>
                </c:pt>
                <c:pt idx="59">
                  <c:v>23.65</c:v>
                </c:pt>
                <c:pt idx="60">
                  <c:v>22.35</c:v>
                </c:pt>
                <c:pt idx="61">
                  <c:v>22.37</c:v>
                </c:pt>
                <c:pt idx="62">
                  <c:v>22.39</c:v>
                </c:pt>
                <c:pt idx="63">
                  <c:v>22.43</c:v>
                </c:pt>
                <c:pt idx="64">
                  <c:v>22.31</c:v>
                </c:pt>
                <c:pt idx="65">
                  <c:v>22.23</c:v>
                </c:pt>
                <c:pt idx="66">
                  <c:v>22.17</c:v>
                </c:pt>
                <c:pt idx="67">
                  <c:v>22.21</c:v>
                </c:pt>
                <c:pt idx="68">
                  <c:v>22.23</c:v>
                </c:pt>
                <c:pt idx="69">
                  <c:v>22.23</c:v>
                </c:pt>
                <c:pt idx="70">
                  <c:v>22.17</c:v>
                </c:pt>
                <c:pt idx="71">
                  <c:v>22.15</c:v>
                </c:pt>
                <c:pt idx="72">
                  <c:v>22.21</c:v>
                </c:pt>
                <c:pt idx="73">
                  <c:v>22.23</c:v>
                </c:pt>
                <c:pt idx="74">
                  <c:v>22.25</c:v>
                </c:pt>
                <c:pt idx="75">
                  <c:v>22.25</c:v>
                </c:pt>
                <c:pt idx="76">
                  <c:v>22.25</c:v>
                </c:pt>
                <c:pt idx="77">
                  <c:v>22.29</c:v>
                </c:pt>
                <c:pt idx="78">
                  <c:v>22.29</c:v>
                </c:pt>
                <c:pt idx="79">
                  <c:v>22.31</c:v>
                </c:pt>
                <c:pt idx="80">
                  <c:v>22.31</c:v>
                </c:pt>
                <c:pt idx="81">
                  <c:v>22.27</c:v>
                </c:pt>
                <c:pt idx="82">
                  <c:v>22.15</c:v>
                </c:pt>
                <c:pt idx="83">
                  <c:v>22.11</c:v>
                </c:pt>
                <c:pt idx="84">
                  <c:v>22.01</c:v>
                </c:pt>
                <c:pt idx="85">
                  <c:v>22.01</c:v>
                </c:pt>
                <c:pt idx="86">
                  <c:v>21.91</c:v>
                </c:pt>
                <c:pt idx="87">
                  <c:v>21.89</c:v>
                </c:pt>
                <c:pt idx="88">
                  <c:v>21.79</c:v>
                </c:pt>
                <c:pt idx="89">
                  <c:v>21.71</c:v>
                </c:pt>
                <c:pt idx="90">
                  <c:v>21.59</c:v>
                </c:pt>
                <c:pt idx="91">
                  <c:v>21.49</c:v>
                </c:pt>
                <c:pt idx="92">
                  <c:v>21.47</c:v>
                </c:pt>
                <c:pt idx="93">
                  <c:v>21.41</c:v>
                </c:pt>
                <c:pt idx="94">
                  <c:v>21.37</c:v>
                </c:pt>
                <c:pt idx="95">
                  <c:v>21.27</c:v>
                </c:pt>
                <c:pt idx="96">
                  <c:v>21.21</c:v>
                </c:pt>
                <c:pt idx="97">
                  <c:v>21.21</c:v>
                </c:pt>
                <c:pt idx="98">
                  <c:v>21.25</c:v>
                </c:pt>
                <c:pt idx="99">
                  <c:v>21.21</c:v>
                </c:pt>
                <c:pt idx="100">
                  <c:v>21.23</c:v>
                </c:pt>
                <c:pt idx="101">
                  <c:v>21.23</c:v>
                </c:pt>
                <c:pt idx="102">
                  <c:v>21.19</c:v>
                </c:pt>
                <c:pt idx="103">
                  <c:v>21.25</c:v>
                </c:pt>
                <c:pt idx="104">
                  <c:v>21.29</c:v>
                </c:pt>
                <c:pt idx="105">
                  <c:v>21.33</c:v>
                </c:pt>
                <c:pt idx="106">
                  <c:v>21.29</c:v>
                </c:pt>
                <c:pt idx="107">
                  <c:v>21.33</c:v>
                </c:pt>
                <c:pt idx="108">
                  <c:v>21.39</c:v>
                </c:pt>
                <c:pt idx="109">
                  <c:v>21.43</c:v>
                </c:pt>
                <c:pt idx="110">
                  <c:v>21.33</c:v>
                </c:pt>
                <c:pt idx="111">
                  <c:v>21.37</c:v>
                </c:pt>
                <c:pt idx="112">
                  <c:v>21.35</c:v>
                </c:pt>
                <c:pt idx="113">
                  <c:v>21.33</c:v>
                </c:pt>
                <c:pt idx="114">
                  <c:v>21.33</c:v>
                </c:pt>
                <c:pt idx="115">
                  <c:v>21.29</c:v>
                </c:pt>
                <c:pt idx="116">
                  <c:v>21.33</c:v>
                </c:pt>
                <c:pt idx="117">
                  <c:v>21.33</c:v>
                </c:pt>
                <c:pt idx="118">
                  <c:v>21.25</c:v>
                </c:pt>
                <c:pt idx="119">
                  <c:v>21.23</c:v>
                </c:pt>
                <c:pt idx="120">
                  <c:v>21.19</c:v>
                </c:pt>
                <c:pt idx="121">
                  <c:v>21.17</c:v>
                </c:pt>
                <c:pt idx="122">
                  <c:v>21.15</c:v>
                </c:pt>
                <c:pt idx="123">
                  <c:v>21.11</c:v>
                </c:pt>
                <c:pt idx="124">
                  <c:v>21.11</c:v>
                </c:pt>
                <c:pt idx="125">
                  <c:v>21.03</c:v>
                </c:pt>
                <c:pt idx="126">
                  <c:v>20.99</c:v>
                </c:pt>
                <c:pt idx="127">
                  <c:v>20.89</c:v>
                </c:pt>
                <c:pt idx="128">
                  <c:v>20.91</c:v>
                </c:pt>
                <c:pt idx="129">
                  <c:v>20.85</c:v>
                </c:pt>
                <c:pt idx="130">
                  <c:v>20.81</c:v>
                </c:pt>
                <c:pt idx="131">
                  <c:v>20.83</c:v>
                </c:pt>
                <c:pt idx="132">
                  <c:v>20.83</c:v>
                </c:pt>
                <c:pt idx="133">
                  <c:v>20.81</c:v>
                </c:pt>
                <c:pt idx="134">
                  <c:v>20.81</c:v>
                </c:pt>
                <c:pt idx="135">
                  <c:v>20.83</c:v>
                </c:pt>
                <c:pt idx="136">
                  <c:v>20.85</c:v>
                </c:pt>
                <c:pt idx="137">
                  <c:v>20.91</c:v>
                </c:pt>
                <c:pt idx="138">
                  <c:v>20.91</c:v>
                </c:pt>
                <c:pt idx="139">
                  <c:v>20.93</c:v>
                </c:pt>
                <c:pt idx="140">
                  <c:v>20.97</c:v>
                </c:pt>
                <c:pt idx="141">
                  <c:v>20.97</c:v>
                </c:pt>
                <c:pt idx="142">
                  <c:v>20.99</c:v>
                </c:pt>
                <c:pt idx="143">
                  <c:v>20.99</c:v>
                </c:pt>
                <c:pt idx="144">
                  <c:v>20.97</c:v>
                </c:pt>
                <c:pt idx="145">
                  <c:v>21.01</c:v>
                </c:pt>
                <c:pt idx="146">
                  <c:v>21.05</c:v>
                </c:pt>
                <c:pt idx="147">
                  <c:v>21.05</c:v>
                </c:pt>
                <c:pt idx="148">
                  <c:v>21.01</c:v>
                </c:pt>
                <c:pt idx="149">
                  <c:v>20.99</c:v>
                </c:pt>
                <c:pt idx="150">
                  <c:v>20.95</c:v>
                </c:pt>
                <c:pt idx="151">
                  <c:v>21.01</c:v>
                </c:pt>
                <c:pt idx="152">
                  <c:v>21.07</c:v>
                </c:pt>
                <c:pt idx="153">
                  <c:v>21.13</c:v>
                </c:pt>
                <c:pt idx="154">
                  <c:v>21.15</c:v>
                </c:pt>
                <c:pt idx="155">
                  <c:v>21.63</c:v>
                </c:pt>
                <c:pt idx="156">
                  <c:v>21.65</c:v>
                </c:pt>
                <c:pt idx="157">
                  <c:v>21.63</c:v>
                </c:pt>
                <c:pt idx="158">
                  <c:v>21.61</c:v>
                </c:pt>
                <c:pt idx="159">
                  <c:v>21.63</c:v>
                </c:pt>
                <c:pt idx="160">
                  <c:v>21.65</c:v>
                </c:pt>
                <c:pt idx="161">
                  <c:v>21.61</c:v>
                </c:pt>
                <c:pt idx="162">
                  <c:v>21.59</c:v>
                </c:pt>
                <c:pt idx="163">
                  <c:v>21.57</c:v>
                </c:pt>
                <c:pt idx="164">
                  <c:v>21.57</c:v>
                </c:pt>
                <c:pt idx="165">
                  <c:v>21.57</c:v>
                </c:pt>
                <c:pt idx="166">
                  <c:v>21.49</c:v>
                </c:pt>
                <c:pt idx="167">
                  <c:v>21.49</c:v>
                </c:pt>
                <c:pt idx="168">
                  <c:v>21.49</c:v>
                </c:pt>
                <c:pt idx="169">
                  <c:v>21.51</c:v>
                </c:pt>
                <c:pt idx="170">
                  <c:v>21.51</c:v>
                </c:pt>
                <c:pt idx="171">
                  <c:v>21.49</c:v>
                </c:pt>
                <c:pt idx="172">
                  <c:v>21.45</c:v>
                </c:pt>
                <c:pt idx="173">
                  <c:v>21.41</c:v>
                </c:pt>
                <c:pt idx="174">
                  <c:v>21.35</c:v>
                </c:pt>
                <c:pt idx="175">
                  <c:v>21.33</c:v>
                </c:pt>
                <c:pt idx="176">
                  <c:v>21.25</c:v>
                </c:pt>
                <c:pt idx="177">
                  <c:v>21.21</c:v>
                </c:pt>
                <c:pt idx="178">
                  <c:v>21.15</c:v>
                </c:pt>
                <c:pt idx="179">
                  <c:v>21.13</c:v>
                </c:pt>
                <c:pt idx="180">
                  <c:v>21.05</c:v>
                </c:pt>
                <c:pt idx="181">
                  <c:v>21.05</c:v>
                </c:pt>
                <c:pt idx="182">
                  <c:v>21.11</c:v>
                </c:pt>
                <c:pt idx="183">
                  <c:v>21.11</c:v>
                </c:pt>
                <c:pt idx="184">
                  <c:v>21.05</c:v>
                </c:pt>
                <c:pt idx="185">
                  <c:v>21.07</c:v>
                </c:pt>
                <c:pt idx="186">
                  <c:v>21.05</c:v>
                </c:pt>
                <c:pt idx="187">
                  <c:v>21.01</c:v>
                </c:pt>
                <c:pt idx="188">
                  <c:v>21.01</c:v>
                </c:pt>
                <c:pt idx="189">
                  <c:v>20.95</c:v>
                </c:pt>
                <c:pt idx="190">
                  <c:v>20.91</c:v>
                </c:pt>
                <c:pt idx="191">
                  <c:v>20.91</c:v>
                </c:pt>
                <c:pt idx="192">
                  <c:v>20.89</c:v>
                </c:pt>
                <c:pt idx="193">
                  <c:v>20.77</c:v>
                </c:pt>
                <c:pt idx="194">
                  <c:v>20.73</c:v>
                </c:pt>
                <c:pt idx="195">
                  <c:v>20.71</c:v>
                </c:pt>
                <c:pt idx="196">
                  <c:v>20.71</c:v>
                </c:pt>
                <c:pt idx="197">
                  <c:v>20.63</c:v>
                </c:pt>
                <c:pt idx="198">
                  <c:v>20.57</c:v>
                </c:pt>
                <c:pt idx="199">
                  <c:v>20.69</c:v>
                </c:pt>
                <c:pt idx="200">
                  <c:v>20.71</c:v>
                </c:pt>
                <c:pt idx="201">
                  <c:v>20.75</c:v>
                </c:pt>
                <c:pt idx="202">
                  <c:v>20.71</c:v>
                </c:pt>
                <c:pt idx="203">
                  <c:v>20.71</c:v>
                </c:pt>
                <c:pt idx="204">
                  <c:v>20.77</c:v>
                </c:pt>
                <c:pt idx="205">
                  <c:v>20.75</c:v>
                </c:pt>
                <c:pt idx="206">
                  <c:v>20.79</c:v>
                </c:pt>
                <c:pt idx="207">
                  <c:v>20.83</c:v>
                </c:pt>
                <c:pt idx="208">
                  <c:v>20.91</c:v>
                </c:pt>
                <c:pt idx="209">
                  <c:v>20.95</c:v>
                </c:pt>
                <c:pt idx="210">
                  <c:v>20.95</c:v>
                </c:pt>
                <c:pt idx="211">
                  <c:v>20.95</c:v>
                </c:pt>
                <c:pt idx="212">
                  <c:v>21.03</c:v>
                </c:pt>
                <c:pt idx="213">
                  <c:v>21.03</c:v>
                </c:pt>
                <c:pt idx="214">
                  <c:v>21.13</c:v>
                </c:pt>
                <c:pt idx="215">
                  <c:v>21.19</c:v>
                </c:pt>
                <c:pt idx="216">
                  <c:v>21.27</c:v>
                </c:pt>
                <c:pt idx="217">
                  <c:v>21.27</c:v>
                </c:pt>
                <c:pt idx="218">
                  <c:v>21.35</c:v>
                </c:pt>
                <c:pt idx="219">
                  <c:v>21.37</c:v>
                </c:pt>
                <c:pt idx="220">
                  <c:v>21.39</c:v>
                </c:pt>
                <c:pt idx="221">
                  <c:v>21.45</c:v>
                </c:pt>
                <c:pt idx="222">
                  <c:v>21.55</c:v>
                </c:pt>
                <c:pt idx="223">
                  <c:v>21.59</c:v>
                </c:pt>
                <c:pt idx="224">
                  <c:v>21.61</c:v>
                </c:pt>
                <c:pt idx="225">
                  <c:v>21.71</c:v>
                </c:pt>
                <c:pt idx="226">
                  <c:v>21.73</c:v>
                </c:pt>
                <c:pt idx="227">
                  <c:v>21.81</c:v>
                </c:pt>
                <c:pt idx="228">
                  <c:v>21.81</c:v>
                </c:pt>
                <c:pt idx="229">
                  <c:v>21.87</c:v>
                </c:pt>
                <c:pt idx="230">
                  <c:v>21.85</c:v>
                </c:pt>
                <c:pt idx="231">
                  <c:v>21.87</c:v>
                </c:pt>
                <c:pt idx="232">
                  <c:v>21.91</c:v>
                </c:pt>
                <c:pt idx="233">
                  <c:v>21.95</c:v>
                </c:pt>
                <c:pt idx="234">
                  <c:v>21.99</c:v>
                </c:pt>
                <c:pt idx="235">
                  <c:v>21.95</c:v>
                </c:pt>
                <c:pt idx="236">
                  <c:v>21.91</c:v>
                </c:pt>
                <c:pt idx="237">
                  <c:v>21.91</c:v>
                </c:pt>
                <c:pt idx="238">
                  <c:v>21.89</c:v>
                </c:pt>
                <c:pt idx="239">
                  <c:v>21.91</c:v>
                </c:pt>
                <c:pt idx="240">
                  <c:v>21.91</c:v>
                </c:pt>
                <c:pt idx="241">
                  <c:v>21.93</c:v>
                </c:pt>
                <c:pt idx="242">
                  <c:v>21.95</c:v>
                </c:pt>
                <c:pt idx="243">
                  <c:v>22.01</c:v>
                </c:pt>
                <c:pt idx="244">
                  <c:v>22.05</c:v>
                </c:pt>
                <c:pt idx="245">
                  <c:v>22.13</c:v>
                </c:pt>
                <c:pt idx="246">
                  <c:v>22.15</c:v>
                </c:pt>
                <c:pt idx="247">
                  <c:v>22.21</c:v>
                </c:pt>
                <c:pt idx="248">
                  <c:v>22.23</c:v>
                </c:pt>
                <c:pt idx="249">
                  <c:v>21.91</c:v>
                </c:pt>
                <c:pt idx="250">
                  <c:v>21.91</c:v>
                </c:pt>
                <c:pt idx="251">
                  <c:v>21.83</c:v>
                </c:pt>
                <c:pt idx="252">
                  <c:v>21.79</c:v>
                </c:pt>
                <c:pt idx="253">
                  <c:v>21.67</c:v>
                </c:pt>
                <c:pt idx="254">
                  <c:v>21.65</c:v>
                </c:pt>
                <c:pt idx="255">
                  <c:v>21.65</c:v>
                </c:pt>
                <c:pt idx="256">
                  <c:v>21.61</c:v>
                </c:pt>
                <c:pt idx="257">
                  <c:v>21.59</c:v>
                </c:pt>
                <c:pt idx="258">
                  <c:v>21.59</c:v>
                </c:pt>
                <c:pt idx="259">
                  <c:v>21.57</c:v>
                </c:pt>
                <c:pt idx="260">
                  <c:v>21.55</c:v>
                </c:pt>
                <c:pt idx="261">
                  <c:v>21.49</c:v>
                </c:pt>
                <c:pt idx="262">
                  <c:v>21.51</c:v>
                </c:pt>
                <c:pt idx="263">
                  <c:v>21.49</c:v>
                </c:pt>
                <c:pt idx="264">
                  <c:v>21.49</c:v>
                </c:pt>
                <c:pt idx="265">
                  <c:v>21.47</c:v>
                </c:pt>
                <c:pt idx="266">
                  <c:v>21.45</c:v>
                </c:pt>
                <c:pt idx="267">
                  <c:v>21.41</c:v>
                </c:pt>
                <c:pt idx="268">
                  <c:v>21.43</c:v>
                </c:pt>
                <c:pt idx="269">
                  <c:v>21.39</c:v>
                </c:pt>
                <c:pt idx="270">
                  <c:v>21.39</c:v>
                </c:pt>
                <c:pt idx="271">
                  <c:v>21.39</c:v>
                </c:pt>
                <c:pt idx="272">
                  <c:v>21.39</c:v>
                </c:pt>
                <c:pt idx="273">
                  <c:v>21.39</c:v>
                </c:pt>
                <c:pt idx="274">
                  <c:v>21.47</c:v>
                </c:pt>
                <c:pt idx="275">
                  <c:v>21.49</c:v>
                </c:pt>
                <c:pt idx="276">
                  <c:v>21.57</c:v>
                </c:pt>
                <c:pt idx="277">
                  <c:v>21.51</c:v>
                </c:pt>
                <c:pt idx="278">
                  <c:v>21.49</c:v>
                </c:pt>
                <c:pt idx="279">
                  <c:v>21.43</c:v>
                </c:pt>
                <c:pt idx="280">
                  <c:v>21.43</c:v>
                </c:pt>
                <c:pt idx="281">
                  <c:v>21.39</c:v>
                </c:pt>
                <c:pt idx="282">
                  <c:v>21.39</c:v>
                </c:pt>
                <c:pt idx="283">
                  <c:v>21.33</c:v>
                </c:pt>
                <c:pt idx="284">
                  <c:v>21.29</c:v>
                </c:pt>
                <c:pt idx="285">
                  <c:v>21.25</c:v>
                </c:pt>
                <c:pt idx="286">
                  <c:v>21.25</c:v>
                </c:pt>
                <c:pt idx="287">
                  <c:v>21.23</c:v>
                </c:pt>
                <c:pt idx="288">
                  <c:v>21.17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01901656"/>
        <c:axId val="401904400"/>
      </c:scatterChart>
      <c:valAx>
        <c:axId val="4019016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h:mm:ss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1904400"/>
        <c:crosses val="autoZero"/>
        <c:crossBetween val="midCat"/>
      </c:valAx>
      <c:valAx>
        <c:axId val="4019044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190165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4233839175046029E-2"/>
          <c:y val="7.40741524836563E-2"/>
          <c:w val="0.88732306268223338"/>
          <c:h val="0.89814814814814814"/>
        </c:manualLayout>
      </c:layout>
      <c:scatterChart>
        <c:scatterStyle val="lineMarker"/>
        <c:varyColors val="0"/>
        <c:ser>
          <c:idx val="0"/>
          <c:order val="0"/>
          <c:tx>
            <c:strRef>
              <c:f>'Lab 5'!$C$1</c:f>
              <c:strCache>
                <c:ptCount val="1"/>
                <c:pt idx="0">
                  <c:v>IRtempGround_C</c:v>
                </c:pt>
              </c:strCache>
            </c:strRef>
          </c:tx>
          <c:spPr>
            <a:ln w="22225" cap="rnd">
              <a:solidFill>
                <a:srgbClr val="7030A0"/>
              </a:solidFill>
              <a:round/>
            </a:ln>
            <a:effectLst/>
          </c:spPr>
          <c:marker>
            <c:symbol val="diamond"/>
            <c:size val="6"/>
            <c:spPr>
              <a:noFill/>
              <a:ln w="9525">
                <a:solidFill>
                  <a:srgbClr val="7030A0"/>
                </a:solidFill>
                <a:round/>
              </a:ln>
              <a:effectLst/>
            </c:spPr>
          </c:marker>
          <c:xVal>
            <c:numRef>
              <c:f>'Lab 5'!$B$1200:$B$1264</c:f>
              <c:numCache>
                <c:formatCode>h:mm:ss</c:formatCode>
                <c:ptCount val="65"/>
                <c:pt idx="0">
                  <c:v>0.35707175925925921</c:v>
                </c:pt>
                <c:pt idx="1">
                  <c:v>0.35708333333333336</c:v>
                </c:pt>
                <c:pt idx="2">
                  <c:v>0.3570949074074074</c:v>
                </c:pt>
                <c:pt idx="3">
                  <c:v>0.3571064814814815</c:v>
                </c:pt>
                <c:pt idx="4">
                  <c:v>0.35711805555555554</c:v>
                </c:pt>
                <c:pt idx="5">
                  <c:v>0.35712962962962963</c:v>
                </c:pt>
                <c:pt idx="6">
                  <c:v>0.35714120370370367</c:v>
                </c:pt>
                <c:pt idx="7">
                  <c:v>0.35715277777777782</c:v>
                </c:pt>
                <c:pt idx="8">
                  <c:v>0.35716435185185186</c:v>
                </c:pt>
                <c:pt idx="9">
                  <c:v>0.35717592592592595</c:v>
                </c:pt>
                <c:pt idx="10">
                  <c:v>0.35718749999999999</c:v>
                </c:pt>
                <c:pt idx="11">
                  <c:v>0.35719907407407409</c:v>
                </c:pt>
                <c:pt idx="12">
                  <c:v>0.35721064814814812</c:v>
                </c:pt>
                <c:pt idx="13">
                  <c:v>0.35722222222222227</c:v>
                </c:pt>
                <c:pt idx="14">
                  <c:v>0.35723379629629631</c:v>
                </c:pt>
                <c:pt idx="15">
                  <c:v>0.35724537037037035</c:v>
                </c:pt>
                <c:pt idx="16">
                  <c:v>0.35725694444444445</c:v>
                </c:pt>
                <c:pt idx="17">
                  <c:v>0.35726851851851849</c:v>
                </c:pt>
                <c:pt idx="18">
                  <c:v>0.35728009259259258</c:v>
                </c:pt>
                <c:pt idx="19">
                  <c:v>0.35729166666666662</c:v>
                </c:pt>
                <c:pt idx="20">
                  <c:v>0.35730324074074077</c:v>
                </c:pt>
                <c:pt idx="21">
                  <c:v>0.35731481481481481</c:v>
                </c:pt>
                <c:pt idx="22">
                  <c:v>0.3573263888888889</c:v>
                </c:pt>
                <c:pt idx="23">
                  <c:v>0.35733796296296294</c:v>
                </c:pt>
                <c:pt idx="24">
                  <c:v>0.35734953703703703</c:v>
                </c:pt>
                <c:pt idx="25">
                  <c:v>0.35736111111111107</c:v>
                </c:pt>
                <c:pt idx="26">
                  <c:v>0.35737268518518522</c:v>
                </c:pt>
                <c:pt idx="27">
                  <c:v>0.35738425925925926</c:v>
                </c:pt>
                <c:pt idx="28">
                  <c:v>0.35739583333333336</c:v>
                </c:pt>
                <c:pt idx="29">
                  <c:v>0.3574074074074074</c:v>
                </c:pt>
                <c:pt idx="30">
                  <c:v>0.35741898148148149</c:v>
                </c:pt>
                <c:pt idx="31">
                  <c:v>0.35743055555555553</c:v>
                </c:pt>
                <c:pt idx="32">
                  <c:v>0.35744212962962968</c:v>
                </c:pt>
                <c:pt idx="33">
                  <c:v>0.35745370370370372</c:v>
                </c:pt>
                <c:pt idx="34">
                  <c:v>0.35746527777777781</c:v>
                </c:pt>
                <c:pt idx="35">
                  <c:v>0.35747685185185185</c:v>
                </c:pt>
                <c:pt idx="36">
                  <c:v>0.35748842592592589</c:v>
                </c:pt>
                <c:pt idx="37">
                  <c:v>0.35749999999999998</c:v>
                </c:pt>
                <c:pt idx="38">
                  <c:v>0.35751157407407402</c:v>
                </c:pt>
                <c:pt idx="39">
                  <c:v>0.35752314814814817</c:v>
                </c:pt>
                <c:pt idx="40">
                  <c:v>0.35753472222222221</c:v>
                </c:pt>
                <c:pt idx="41">
                  <c:v>0.35754629629629631</c:v>
                </c:pt>
                <c:pt idx="42">
                  <c:v>0.35755787037037035</c:v>
                </c:pt>
                <c:pt idx="43">
                  <c:v>0.35756944444444444</c:v>
                </c:pt>
                <c:pt idx="44">
                  <c:v>0.35758101851851848</c:v>
                </c:pt>
                <c:pt idx="45">
                  <c:v>0.35759259259259263</c:v>
                </c:pt>
                <c:pt idx="46">
                  <c:v>0.35760416666666667</c:v>
                </c:pt>
                <c:pt idx="47">
                  <c:v>0.35761574074074076</c:v>
                </c:pt>
                <c:pt idx="48">
                  <c:v>0.3576273148148148</c:v>
                </c:pt>
                <c:pt idx="49">
                  <c:v>0.3576388888888889</c:v>
                </c:pt>
                <c:pt idx="50">
                  <c:v>0.35765046296296293</c:v>
                </c:pt>
                <c:pt idx="51">
                  <c:v>0.35766203703703708</c:v>
                </c:pt>
                <c:pt idx="52">
                  <c:v>0.35767361111111112</c:v>
                </c:pt>
                <c:pt idx="53">
                  <c:v>0.35768518518518522</c:v>
                </c:pt>
                <c:pt idx="54">
                  <c:v>0.35769675925925926</c:v>
                </c:pt>
                <c:pt idx="55">
                  <c:v>0.35770833333333335</c:v>
                </c:pt>
                <c:pt idx="56">
                  <c:v>0.35771990740740739</c:v>
                </c:pt>
                <c:pt idx="57">
                  <c:v>0.35773148148148143</c:v>
                </c:pt>
                <c:pt idx="58">
                  <c:v>0.35774305555555558</c:v>
                </c:pt>
                <c:pt idx="59">
                  <c:v>0.35775462962962962</c:v>
                </c:pt>
                <c:pt idx="60">
                  <c:v>0.35776620370370371</c:v>
                </c:pt>
                <c:pt idx="61">
                  <c:v>0.35777777777777775</c:v>
                </c:pt>
                <c:pt idx="62">
                  <c:v>0.35778935185185184</c:v>
                </c:pt>
                <c:pt idx="63">
                  <c:v>0.35780092592592588</c:v>
                </c:pt>
                <c:pt idx="64">
                  <c:v>0.35780092592592588</c:v>
                </c:pt>
              </c:numCache>
            </c:numRef>
          </c:xVal>
          <c:yVal>
            <c:numRef>
              <c:f>'Lab 5'!$C$1200:$C$1264</c:f>
              <c:numCache>
                <c:formatCode>General</c:formatCode>
                <c:ptCount val="65"/>
                <c:pt idx="0">
                  <c:v>-13.73</c:v>
                </c:pt>
                <c:pt idx="1">
                  <c:v>-14.29</c:v>
                </c:pt>
                <c:pt idx="2">
                  <c:v>-14.33</c:v>
                </c:pt>
                <c:pt idx="3">
                  <c:v>-14.05</c:v>
                </c:pt>
                <c:pt idx="4">
                  <c:v>-14.29</c:v>
                </c:pt>
                <c:pt idx="5">
                  <c:v>-14.15</c:v>
                </c:pt>
                <c:pt idx="6">
                  <c:v>-13.87</c:v>
                </c:pt>
                <c:pt idx="7">
                  <c:v>-14.11</c:v>
                </c:pt>
                <c:pt idx="8">
                  <c:v>-14.55</c:v>
                </c:pt>
                <c:pt idx="9">
                  <c:v>-14.11</c:v>
                </c:pt>
                <c:pt idx="10">
                  <c:v>-14.05</c:v>
                </c:pt>
                <c:pt idx="11">
                  <c:v>-13.73</c:v>
                </c:pt>
                <c:pt idx="12">
                  <c:v>-13.69</c:v>
                </c:pt>
                <c:pt idx="13">
                  <c:v>-13.65</c:v>
                </c:pt>
                <c:pt idx="14">
                  <c:v>-13.73</c:v>
                </c:pt>
                <c:pt idx="15">
                  <c:v>-14.01</c:v>
                </c:pt>
                <c:pt idx="16">
                  <c:v>-14.37</c:v>
                </c:pt>
                <c:pt idx="17">
                  <c:v>-14.37</c:v>
                </c:pt>
                <c:pt idx="18">
                  <c:v>-14.29</c:v>
                </c:pt>
                <c:pt idx="19">
                  <c:v>-14.47</c:v>
                </c:pt>
                <c:pt idx="20">
                  <c:v>-14.89</c:v>
                </c:pt>
                <c:pt idx="21">
                  <c:v>-14.61</c:v>
                </c:pt>
                <c:pt idx="22">
                  <c:v>-14.51</c:v>
                </c:pt>
                <c:pt idx="23">
                  <c:v>-14.61</c:v>
                </c:pt>
                <c:pt idx="24">
                  <c:v>-14.55</c:v>
                </c:pt>
                <c:pt idx="25">
                  <c:v>-14.65</c:v>
                </c:pt>
                <c:pt idx="26">
                  <c:v>-14.55</c:v>
                </c:pt>
                <c:pt idx="27">
                  <c:v>-14.69</c:v>
                </c:pt>
                <c:pt idx="28">
                  <c:v>-14.83</c:v>
                </c:pt>
                <c:pt idx="29">
                  <c:v>-14.47</c:v>
                </c:pt>
                <c:pt idx="30">
                  <c:v>-14.65</c:v>
                </c:pt>
                <c:pt idx="31">
                  <c:v>-14.69</c:v>
                </c:pt>
                <c:pt idx="32">
                  <c:v>-14.89</c:v>
                </c:pt>
                <c:pt idx="33">
                  <c:v>-14.93</c:v>
                </c:pt>
                <c:pt idx="34">
                  <c:v>-14.51</c:v>
                </c:pt>
                <c:pt idx="35">
                  <c:v>-14.37</c:v>
                </c:pt>
                <c:pt idx="36">
                  <c:v>-14.61</c:v>
                </c:pt>
                <c:pt idx="37">
                  <c:v>-14.55</c:v>
                </c:pt>
                <c:pt idx="38">
                  <c:v>-14.19</c:v>
                </c:pt>
                <c:pt idx="39">
                  <c:v>-14.55</c:v>
                </c:pt>
                <c:pt idx="40">
                  <c:v>-14.69</c:v>
                </c:pt>
                <c:pt idx="41">
                  <c:v>-15.01</c:v>
                </c:pt>
                <c:pt idx="42">
                  <c:v>-14.79</c:v>
                </c:pt>
                <c:pt idx="43">
                  <c:v>-14.61</c:v>
                </c:pt>
                <c:pt idx="44">
                  <c:v>-14.37</c:v>
                </c:pt>
                <c:pt idx="45">
                  <c:v>-14.37</c:v>
                </c:pt>
                <c:pt idx="46">
                  <c:v>-14.75</c:v>
                </c:pt>
                <c:pt idx="47">
                  <c:v>-14.15</c:v>
                </c:pt>
                <c:pt idx="48">
                  <c:v>-14.19</c:v>
                </c:pt>
                <c:pt idx="49">
                  <c:v>-14.43</c:v>
                </c:pt>
                <c:pt idx="50">
                  <c:v>-15.75</c:v>
                </c:pt>
                <c:pt idx="51">
                  <c:v>-16.510000000000002</c:v>
                </c:pt>
                <c:pt idx="52">
                  <c:v>-16.309999999999999</c:v>
                </c:pt>
                <c:pt idx="53">
                  <c:v>-16.309999999999999</c:v>
                </c:pt>
                <c:pt idx="54">
                  <c:v>-15.99</c:v>
                </c:pt>
                <c:pt idx="55">
                  <c:v>-15.99</c:v>
                </c:pt>
                <c:pt idx="56">
                  <c:v>-16.23</c:v>
                </c:pt>
                <c:pt idx="57">
                  <c:v>-16.649999999999999</c:v>
                </c:pt>
                <c:pt idx="58">
                  <c:v>-16.97</c:v>
                </c:pt>
                <c:pt idx="59">
                  <c:v>-17.170000000000002</c:v>
                </c:pt>
                <c:pt idx="60">
                  <c:v>-17.11</c:v>
                </c:pt>
                <c:pt idx="61">
                  <c:v>-16.89</c:v>
                </c:pt>
                <c:pt idx="62">
                  <c:v>-16.829999999999998</c:v>
                </c:pt>
                <c:pt idx="63">
                  <c:v>-16.03</c:v>
                </c:pt>
                <c:pt idx="64">
                  <c:v>-13.15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'Lab 5'!$D$1</c:f>
              <c:strCache>
                <c:ptCount val="1"/>
                <c:pt idx="0">
                  <c:v>ThermistorTempAir_C</c:v>
                </c:pt>
              </c:strCache>
            </c:strRef>
          </c:tx>
          <c:spPr>
            <a:ln w="22225" cap="rnd">
              <a:solidFill>
                <a:srgbClr val="00B050"/>
              </a:solidFill>
              <a:round/>
            </a:ln>
            <a:effectLst/>
          </c:spPr>
          <c:marker>
            <c:symbol val="square"/>
            <c:size val="6"/>
            <c:spPr>
              <a:noFill/>
              <a:ln w="9525">
                <a:solidFill>
                  <a:srgbClr val="00B050"/>
                </a:solidFill>
                <a:round/>
              </a:ln>
              <a:effectLst/>
            </c:spPr>
          </c:marker>
          <c:xVal>
            <c:numRef>
              <c:f>'Lab 5'!$B$1200:$B$1264</c:f>
              <c:numCache>
                <c:formatCode>h:mm:ss</c:formatCode>
                <c:ptCount val="65"/>
                <c:pt idx="0">
                  <c:v>0.35707175925925921</c:v>
                </c:pt>
                <c:pt idx="1">
                  <c:v>0.35708333333333336</c:v>
                </c:pt>
                <c:pt idx="2">
                  <c:v>0.3570949074074074</c:v>
                </c:pt>
                <c:pt idx="3">
                  <c:v>0.3571064814814815</c:v>
                </c:pt>
                <c:pt idx="4">
                  <c:v>0.35711805555555554</c:v>
                </c:pt>
                <c:pt idx="5">
                  <c:v>0.35712962962962963</c:v>
                </c:pt>
                <c:pt idx="6">
                  <c:v>0.35714120370370367</c:v>
                </c:pt>
                <c:pt idx="7">
                  <c:v>0.35715277777777782</c:v>
                </c:pt>
                <c:pt idx="8">
                  <c:v>0.35716435185185186</c:v>
                </c:pt>
                <c:pt idx="9">
                  <c:v>0.35717592592592595</c:v>
                </c:pt>
                <c:pt idx="10">
                  <c:v>0.35718749999999999</c:v>
                </c:pt>
                <c:pt idx="11">
                  <c:v>0.35719907407407409</c:v>
                </c:pt>
                <c:pt idx="12">
                  <c:v>0.35721064814814812</c:v>
                </c:pt>
                <c:pt idx="13">
                  <c:v>0.35722222222222227</c:v>
                </c:pt>
                <c:pt idx="14">
                  <c:v>0.35723379629629631</c:v>
                </c:pt>
                <c:pt idx="15">
                  <c:v>0.35724537037037035</c:v>
                </c:pt>
                <c:pt idx="16">
                  <c:v>0.35725694444444445</c:v>
                </c:pt>
                <c:pt idx="17">
                  <c:v>0.35726851851851849</c:v>
                </c:pt>
                <c:pt idx="18">
                  <c:v>0.35728009259259258</c:v>
                </c:pt>
                <c:pt idx="19">
                  <c:v>0.35729166666666662</c:v>
                </c:pt>
                <c:pt idx="20">
                  <c:v>0.35730324074074077</c:v>
                </c:pt>
                <c:pt idx="21">
                  <c:v>0.35731481481481481</c:v>
                </c:pt>
                <c:pt idx="22">
                  <c:v>0.3573263888888889</c:v>
                </c:pt>
                <c:pt idx="23">
                  <c:v>0.35733796296296294</c:v>
                </c:pt>
                <c:pt idx="24">
                  <c:v>0.35734953703703703</c:v>
                </c:pt>
                <c:pt idx="25">
                  <c:v>0.35736111111111107</c:v>
                </c:pt>
                <c:pt idx="26">
                  <c:v>0.35737268518518522</c:v>
                </c:pt>
                <c:pt idx="27">
                  <c:v>0.35738425925925926</c:v>
                </c:pt>
                <c:pt idx="28">
                  <c:v>0.35739583333333336</c:v>
                </c:pt>
                <c:pt idx="29">
                  <c:v>0.3574074074074074</c:v>
                </c:pt>
                <c:pt idx="30">
                  <c:v>0.35741898148148149</c:v>
                </c:pt>
                <c:pt idx="31">
                  <c:v>0.35743055555555553</c:v>
                </c:pt>
                <c:pt idx="32">
                  <c:v>0.35744212962962968</c:v>
                </c:pt>
                <c:pt idx="33">
                  <c:v>0.35745370370370372</c:v>
                </c:pt>
                <c:pt idx="34">
                  <c:v>0.35746527777777781</c:v>
                </c:pt>
                <c:pt idx="35">
                  <c:v>0.35747685185185185</c:v>
                </c:pt>
                <c:pt idx="36">
                  <c:v>0.35748842592592589</c:v>
                </c:pt>
                <c:pt idx="37">
                  <c:v>0.35749999999999998</c:v>
                </c:pt>
                <c:pt idx="38">
                  <c:v>0.35751157407407402</c:v>
                </c:pt>
                <c:pt idx="39">
                  <c:v>0.35752314814814817</c:v>
                </c:pt>
                <c:pt idx="40">
                  <c:v>0.35753472222222221</c:v>
                </c:pt>
                <c:pt idx="41">
                  <c:v>0.35754629629629631</c:v>
                </c:pt>
                <c:pt idx="42">
                  <c:v>0.35755787037037035</c:v>
                </c:pt>
                <c:pt idx="43">
                  <c:v>0.35756944444444444</c:v>
                </c:pt>
                <c:pt idx="44">
                  <c:v>0.35758101851851848</c:v>
                </c:pt>
                <c:pt idx="45">
                  <c:v>0.35759259259259263</c:v>
                </c:pt>
                <c:pt idx="46">
                  <c:v>0.35760416666666667</c:v>
                </c:pt>
                <c:pt idx="47">
                  <c:v>0.35761574074074076</c:v>
                </c:pt>
                <c:pt idx="48">
                  <c:v>0.3576273148148148</c:v>
                </c:pt>
                <c:pt idx="49">
                  <c:v>0.3576388888888889</c:v>
                </c:pt>
                <c:pt idx="50">
                  <c:v>0.35765046296296293</c:v>
                </c:pt>
                <c:pt idx="51">
                  <c:v>0.35766203703703708</c:v>
                </c:pt>
                <c:pt idx="52">
                  <c:v>0.35767361111111112</c:v>
                </c:pt>
                <c:pt idx="53">
                  <c:v>0.35768518518518522</c:v>
                </c:pt>
                <c:pt idx="54">
                  <c:v>0.35769675925925926</c:v>
                </c:pt>
                <c:pt idx="55">
                  <c:v>0.35770833333333335</c:v>
                </c:pt>
                <c:pt idx="56">
                  <c:v>0.35771990740740739</c:v>
                </c:pt>
                <c:pt idx="57">
                  <c:v>0.35773148148148143</c:v>
                </c:pt>
                <c:pt idx="58">
                  <c:v>0.35774305555555558</c:v>
                </c:pt>
                <c:pt idx="59">
                  <c:v>0.35775462962962962</c:v>
                </c:pt>
                <c:pt idx="60">
                  <c:v>0.35776620370370371</c:v>
                </c:pt>
                <c:pt idx="61">
                  <c:v>0.35777777777777775</c:v>
                </c:pt>
                <c:pt idx="62">
                  <c:v>0.35778935185185184</c:v>
                </c:pt>
                <c:pt idx="63">
                  <c:v>0.35780092592592588</c:v>
                </c:pt>
                <c:pt idx="64">
                  <c:v>0.35780092592592588</c:v>
                </c:pt>
              </c:numCache>
            </c:numRef>
          </c:xVal>
          <c:yVal>
            <c:numRef>
              <c:f>'Lab 5'!$D$1200:$D$1264</c:f>
              <c:numCache>
                <c:formatCode>General</c:formatCode>
                <c:ptCount val="65"/>
                <c:pt idx="0">
                  <c:v>20.484999999999999</c:v>
                </c:pt>
                <c:pt idx="1">
                  <c:v>20.8</c:v>
                </c:pt>
                <c:pt idx="2">
                  <c:v>20.971</c:v>
                </c:pt>
                <c:pt idx="3">
                  <c:v>20.939</c:v>
                </c:pt>
                <c:pt idx="4">
                  <c:v>20.873999999999999</c:v>
                </c:pt>
                <c:pt idx="5">
                  <c:v>20.768999999999998</c:v>
                </c:pt>
                <c:pt idx="6">
                  <c:v>20.806000000000001</c:v>
                </c:pt>
                <c:pt idx="7">
                  <c:v>21.085000000000001</c:v>
                </c:pt>
                <c:pt idx="8">
                  <c:v>20.901</c:v>
                </c:pt>
                <c:pt idx="9">
                  <c:v>20.792000000000002</c:v>
                </c:pt>
                <c:pt idx="10">
                  <c:v>20.917999999999999</c:v>
                </c:pt>
                <c:pt idx="11">
                  <c:v>20.933</c:v>
                </c:pt>
                <c:pt idx="12">
                  <c:v>20.785</c:v>
                </c:pt>
                <c:pt idx="13">
                  <c:v>20.512</c:v>
                </c:pt>
                <c:pt idx="14">
                  <c:v>20.533000000000001</c:v>
                </c:pt>
                <c:pt idx="15">
                  <c:v>20.491</c:v>
                </c:pt>
                <c:pt idx="16">
                  <c:v>20.286999999999999</c:v>
                </c:pt>
                <c:pt idx="17">
                  <c:v>20.491</c:v>
                </c:pt>
                <c:pt idx="18">
                  <c:v>20.57</c:v>
                </c:pt>
                <c:pt idx="19">
                  <c:v>20.600999999999999</c:v>
                </c:pt>
                <c:pt idx="20">
                  <c:v>20.213999999999999</c:v>
                </c:pt>
                <c:pt idx="21">
                  <c:v>19.739999999999998</c:v>
                </c:pt>
                <c:pt idx="22">
                  <c:v>19.75</c:v>
                </c:pt>
                <c:pt idx="23">
                  <c:v>19.777999999999999</c:v>
                </c:pt>
                <c:pt idx="24">
                  <c:v>19.709</c:v>
                </c:pt>
                <c:pt idx="25">
                  <c:v>19.652999999999999</c:v>
                </c:pt>
                <c:pt idx="26">
                  <c:v>19.678999999999998</c:v>
                </c:pt>
                <c:pt idx="27">
                  <c:v>19.792000000000002</c:v>
                </c:pt>
                <c:pt idx="28">
                  <c:v>20.167000000000002</c:v>
                </c:pt>
                <c:pt idx="29">
                  <c:v>20.513999999999999</c:v>
                </c:pt>
                <c:pt idx="30">
                  <c:v>20.623999999999999</c:v>
                </c:pt>
                <c:pt idx="31">
                  <c:v>20.739000000000001</c:v>
                </c:pt>
                <c:pt idx="32">
                  <c:v>20.8</c:v>
                </c:pt>
                <c:pt idx="33">
                  <c:v>20.765999999999998</c:v>
                </c:pt>
                <c:pt idx="34">
                  <c:v>20.672000000000001</c:v>
                </c:pt>
                <c:pt idx="35">
                  <c:v>20.62</c:v>
                </c:pt>
                <c:pt idx="36">
                  <c:v>20.515999999999998</c:v>
                </c:pt>
                <c:pt idx="37">
                  <c:v>20.527000000000001</c:v>
                </c:pt>
                <c:pt idx="38">
                  <c:v>20.553999999999998</c:v>
                </c:pt>
                <c:pt idx="39">
                  <c:v>20.536999999999999</c:v>
                </c:pt>
                <c:pt idx="40">
                  <c:v>20.518000000000001</c:v>
                </c:pt>
                <c:pt idx="41">
                  <c:v>20.501999999999999</c:v>
                </c:pt>
                <c:pt idx="42">
                  <c:v>20.495999999999999</c:v>
                </c:pt>
                <c:pt idx="43">
                  <c:v>20.518000000000001</c:v>
                </c:pt>
                <c:pt idx="44">
                  <c:v>20.536999999999999</c:v>
                </c:pt>
                <c:pt idx="45">
                  <c:v>20.539000000000001</c:v>
                </c:pt>
                <c:pt idx="46">
                  <c:v>20.568000000000001</c:v>
                </c:pt>
                <c:pt idx="47">
                  <c:v>20.541</c:v>
                </c:pt>
                <c:pt idx="48">
                  <c:v>20.518000000000001</c:v>
                </c:pt>
                <c:pt idx="49">
                  <c:v>20.513999999999999</c:v>
                </c:pt>
                <c:pt idx="50">
                  <c:v>20.504000000000001</c:v>
                </c:pt>
                <c:pt idx="51">
                  <c:v>20.466999999999999</c:v>
                </c:pt>
                <c:pt idx="52">
                  <c:v>20.3</c:v>
                </c:pt>
                <c:pt idx="53">
                  <c:v>20.265000000000001</c:v>
                </c:pt>
                <c:pt idx="54">
                  <c:v>20.087</c:v>
                </c:pt>
                <c:pt idx="55">
                  <c:v>20.042000000000002</c:v>
                </c:pt>
                <c:pt idx="56">
                  <c:v>19.716000000000001</c:v>
                </c:pt>
                <c:pt idx="57">
                  <c:v>19.420999999999999</c:v>
                </c:pt>
                <c:pt idx="58">
                  <c:v>18.942</c:v>
                </c:pt>
                <c:pt idx="59">
                  <c:v>18.63</c:v>
                </c:pt>
                <c:pt idx="60">
                  <c:v>18.242000000000001</c:v>
                </c:pt>
                <c:pt idx="61">
                  <c:v>17.971</c:v>
                </c:pt>
                <c:pt idx="62">
                  <c:v>17.771000000000001</c:v>
                </c:pt>
                <c:pt idx="63">
                  <c:v>17.603999999999999</c:v>
                </c:pt>
                <c:pt idx="64">
                  <c:v>17.423999999999999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'Lab 5'!$E$1</c:f>
              <c:strCache>
                <c:ptCount val="1"/>
                <c:pt idx="0">
                  <c:v>IRsensorTemp_C</c:v>
                </c:pt>
              </c:strCache>
            </c:strRef>
          </c:tx>
          <c:spPr>
            <a:ln w="22225" cap="rnd">
              <a:solidFill>
                <a:srgbClr val="FF0000"/>
              </a:solidFill>
              <a:round/>
            </a:ln>
            <a:effectLst/>
          </c:spPr>
          <c:marker>
            <c:symbol val="triangle"/>
            <c:size val="6"/>
            <c:spPr>
              <a:noFill/>
              <a:ln w="9525">
                <a:solidFill>
                  <a:srgbClr val="FF0000"/>
                </a:solidFill>
                <a:round/>
              </a:ln>
              <a:effectLst/>
            </c:spPr>
          </c:marker>
          <c:xVal>
            <c:numRef>
              <c:f>'Lab 5'!$B$1200:$B$1264</c:f>
              <c:numCache>
                <c:formatCode>h:mm:ss</c:formatCode>
                <c:ptCount val="65"/>
                <c:pt idx="0">
                  <c:v>0.35707175925925921</c:v>
                </c:pt>
                <c:pt idx="1">
                  <c:v>0.35708333333333336</c:v>
                </c:pt>
                <c:pt idx="2">
                  <c:v>0.3570949074074074</c:v>
                </c:pt>
                <c:pt idx="3">
                  <c:v>0.3571064814814815</c:v>
                </c:pt>
                <c:pt idx="4">
                  <c:v>0.35711805555555554</c:v>
                </c:pt>
                <c:pt idx="5">
                  <c:v>0.35712962962962963</c:v>
                </c:pt>
                <c:pt idx="6">
                  <c:v>0.35714120370370367</c:v>
                </c:pt>
                <c:pt idx="7">
                  <c:v>0.35715277777777782</c:v>
                </c:pt>
                <c:pt idx="8">
                  <c:v>0.35716435185185186</c:v>
                </c:pt>
                <c:pt idx="9">
                  <c:v>0.35717592592592595</c:v>
                </c:pt>
                <c:pt idx="10">
                  <c:v>0.35718749999999999</c:v>
                </c:pt>
                <c:pt idx="11">
                  <c:v>0.35719907407407409</c:v>
                </c:pt>
                <c:pt idx="12">
                  <c:v>0.35721064814814812</c:v>
                </c:pt>
                <c:pt idx="13">
                  <c:v>0.35722222222222227</c:v>
                </c:pt>
                <c:pt idx="14">
                  <c:v>0.35723379629629631</c:v>
                </c:pt>
                <c:pt idx="15">
                  <c:v>0.35724537037037035</c:v>
                </c:pt>
                <c:pt idx="16">
                  <c:v>0.35725694444444445</c:v>
                </c:pt>
                <c:pt idx="17">
                  <c:v>0.35726851851851849</c:v>
                </c:pt>
                <c:pt idx="18">
                  <c:v>0.35728009259259258</c:v>
                </c:pt>
                <c:pt idx="19">
                  <c:v>0.35729166666666662</c:v>
                </c:pt>
                <c:pt idx="20">
                  <c:v>0.35730324074074077</c:v>
                </c:pt>
                <c:pt idx="21">
                  <c:v>0.35731481481481481</c:v>
                </c:pt>
                <c:pt idx="22">
                  <c:v>0.3573263888888889</c:v>
                </c:pt>
                <c:pt idx="23">
                  <c:v>0.35733796296296294</c:v>
                </c:pt>
                <c:pt idx="24">
                  <c:v>0.35734953703703703</c:v>
                </c:pt>
                <c:pt idx="25">
                  <c:v>0.35736111111111107</c:v>
                </c:pt>
                <c:pt idx="26">
                  <c:v>0.35737268518518522</c:v>
                </c:pt>
                <c:pt idx="27">
                  <c:v>0.35738425925925926</c:v>
                </c:pt>
                <c:pt idx="28">
                  <c:v>0.35739583333333336</c:v>
                </c:pt>
                <c:pt idx="29">
                  <c:v>0.3574074074074074</c:v>
                </c:pt>
                <c:pt idx="30">
                  <c:v>0.35741898148148149</c:v>
                </c:pt>
                <c:pt idx="31">
                  <c:v>0.35743055555555553</c:v>
                </c:pt>
                <c:pt idx="32">
                  <c:v>0.35744212962962968</c:v>
                </c:pt>
                <c:pt idx="33">
                  <c:v>0.35745370370370372</c:v>
                </c:pt>
                <c:pt idx="34">
                  <c:v>0.35746527777777781</c:v>
                </c:pt>
                <c:pt idx="35">
                  <c:v>0.35747685185185185</c:v>
                </c:pt>
                <c:pt idx="36">
                  <c:v>0.35748842592592589</c:v>
                </c:pt>
                <c:pt idx="37">
                  <c:v>0.35749999999999998</c:v>
                </c:pt>
                <c:pt idx="38">
                  <c:v>0.35751157407407402</c:v>
                </c:pt>
                <c:pt idx="39">
                  <c:v>0.35752314814814817</c:v>
                </c:pt>
                <c:pt idx="40">
                  <c:v>0.35753472222222221</c:v>
                </c:pt>
                <c:pt idx="41">
                  <c:v>0.35754629629629631</c:v>
                </c:pt>
                <c:pt idx="42">
                  <c:v>0.35755787037037035</c:v>
                </c:pt>
                <c:pt idx="43">
                  <c:v>0.35756944444444444</c:v>
                </c:pt>
                <c:pt idx="44">
                  <c:v>0.35758101851851848</c:v>
                </c:pt>
                <c:pt idx="45">
                  <c:v>0.35759259259259263</c:v>
                </c:pt>
                <c:pt idx="46">
                  <c:v>0.35760416666666667</c:v>
                </c:pt>
                <c:pt idx="47">
                  <c:v>0.35761574074074076</c:v>
                </c:pt>
                <c:pt idx="48">
                  <c:v>0.3576273148148148</c:v>
                </c:pt>
                <c:pt idx="49">
                  <c:v>0.3576388888888889</c:v>
                </c:pt>
                <c:pt idx="50">
                  <c:v>0.35765046296296293</c:v>
                </c:pt>
                <c:pt idx="51">
                  <c:v>0.35766203703703708</c:v>
                </c:pt>
                <c:pt idx="52">
                  <c:v>0.35767361111111112</c:v>
                </c:pt>
                <c:pt idx="53">
                  <c:v>0.35768518518518522</c:v>
                </c:pt>
                <c:pt idx="54">
                  <c:v>0.35769675925925926</c:v>
                </c:pt>
                <c:pt idx="55">
                  <c:v>0.35770833333333335</c:v>
                </c:pt>
                <c:pt idx="56">
                  <c:v>0.35771990740740739</c:v>
                </c:pt>
                <c:pt idx="57">
                  <c:v>0.35773148148148143</c:v>
                </c:pt>
                <c:pt idx="58">
                  <c:v>0.35774305555555558</c:v>
                </c:pt>
                <c:pt idx="59">
                  <c:v>0.35775462962962962</c:v>
                </c:pt>
                <c:pt idx="60">
                  <c:v>0.35776620370370371</c:v>
                </c:pt>
                <c:pt idx="61">
                  <c:v>0.35777777777777775</c:v>
                </c:pt>
                <c:pt idx="62">
                  <c:v>0.35778935185185184</c:v>
                </c:pt>
                <c:pt idx="63">
                  <c:v>0.35780092592592588</c:v>
                </c:pt>
                <c:pt idx="64">
                  <c:v>0.35780092592592588</c:v>
                </c:pt>
              </c:numCache>
            </c:numRef>
          </c:xVal>
          <c:yVal>
            <c:numRef>
              <c:f>'Lab 5'!$E$1200:$E$1264</c:f>
              <c:numCache>
                <c:formatCode>General</c:formatCode>
                <c:ptCount val="65"/>
                <c:pt idx="0">
                  <c:v>22.75</c:v>
                </c:pt>
                <c:pt idx="1">
                  <c:v>22.83</c:v>
                </c:pt>
                <c:pt idx="2">
                  <c:v>22.93</c:v>
                </c:pt>
                <c:pt idx="3">
                  <c:v>23.07</c:v>
                </c:pt>
                <c:pt idx="4">
                  <c:v>23.13</c:v>
                </c:pt>
                <c:pt idx="5">
                  <c:v>23.21</c:v>
                </c:pt>
                <c:pt idx="6">
                  <c:v>23.29</c:v>
                </c:pt>
                <c:pt idx="7">
                  <c:v>23.35</c:v>
                </c:pt>
                <c:pt idx="8">
                  <c:v>23.47</c:v>
                </c:pt>
                <c:pt idx="9">
                  <c:v>23.55</c:v>
                </c:pt>
                <c:pt idx="10">
                  <c:v>23.65</c:v>
                </c:pt>
                <c:pt idx="11">
                  <c:v>23.77</c:v>
                </c:pt>
                <c:pt idx="12">
                  <c:v>23.85</c:v>
                </c:pt>
                <c:pt idx="13">
                  <c:v>23.97</c:v>
                </c:pt>
                <c:pt idx="14">
                  <c:v>24.05</c:v>
                </c:pt>
                <c:pt idx="15">
                  <c:v>24.17</c:v>
                </c:pt>
                <c:pt idx="16">
                  <c:v>24.23</c:v>
                </c:pt>
                <c:pt idx="17">
                  <c:v>24.33</c:v>
                </c:pt>
                <c:pt idx="18">
                  <c:v>24.39</c:v>
                </c:pt>
                <c:pt idx="19">
                  <c:v>24.43</c:v>
                </c:pt>
                <c:pt idx="20">
                  <c:v>24.41</c:v>
                </c:pt>
                <c:pt idx="21">
                  <c:v>24.47</c:v>
                </c:pt>
                <c:pt idx="22">
                  <c:v>24.57</c:v>
                </c:pt>
                <c:pt idx="23">
                  <c:v>24.65</c:v>
                </c:pt>
                <c:pt idx="24">
                  <c:v>24.69</c:v>
                </c:pt>
                <c:pt idx="25">
                  <c:v>24.75</c:v>
                </c:pt>
                <c:pt idx="26">
                  <c:v>24.83</c:v>
                </c:pt>
                <c:pt idx="27">
                  <c:v>24.87</c:v>
                </c:pt>
                <c:pt idx="28">
                  <c:v>24.91</c:v>
                </c:pt>
                <c:pt idx="29">
                  <c:v>24.97</c:v>
                </c:pt>
                <c:pt idx="30">
                  <c:v>25.07</c:v>
                </c:pt>
                <c:pt idx="31">
                  <c:v>25.11</c:v>
                </c:pt>
                <c:pt idx="32">
                  <c:v>25.15</c:v>
                </c:pt>
                <c:pt idx="33">
                  <c:v>25.19</c:v>
                </c:pt>
                <c:pt idx="34">
                  <c:v>25.25</c:v>
                </c:pt>
                <c:pt idx="35">
                  <c:v>25.31</c:v>
                </c:pt>
                <c:pt idx="36">
                  <c:v>25.35</c:v>
                </c:pt>
                <c:pt idx="37">
                  <c:v>25.37</c:v>
                </c:pt>
                <c:pt idx="38">
                  <c:v>25.37</c:v>
                </c:pt>
                <c:pt idx="39">
                  <c:v>25.39</c:v>
                </c:pt>
                <c:pt idx="40">
                  <c:v>25.43</c:v>
                </c:pt>
                <c:pt idx="41">
                  <c:v>25.47</c:v>
                </c:pt>
                <c:pt idx="42">
                  <c:v>25.49</c:v>
                </c:pt>
                <c:pt idx="43">
                  <c:v>25.49</c:v>
                </c:pt>
                <c:pt idx="44">
                  <c:v>25.51</c:v>
                </c:pt>
                <c:pt idx="45">
                  <c:v>25.53</c:v>
                </c:pt>
                <c:pt idx="46">
                  <c:v>25.53</c:v>
                </c:pt>
                <c:pt idx="47">
                  <c:v>25.55</c:v>
                </c:pt>
                <c:pt idx="48">
                  <c:v>25.57</c:v>
                </c:pt>
                <c:pt idx="49">
                  <c:v>25.57</c:v>
                </c:pt>
                <c:pt idx="50">
                  <c:v>25.59</c:v>
                </c:pt>
                <c:pt idx="51">
                  <c:v>25.61</c:v>
                </c:pt>
                <c:pt idx="52">
                  <c:v>25.57</c:v>
                </c:pt>
                <c:pt idx="53">
                  <c:v>25.59</c:v>
                </c:pt>
                <c:pt idx="54">
                  <c:v>25.61</c:v>
                </c:pt>
                <c:pt idx="55">
                  <c:v>25.65</c:v>
                </c:pt>
                <c:pt idx="56">
                  <c:v>25.69</c:v>
                </c:pt>
                <c:pt idx="57">
                  <c:v>25.63</c:v>
                </c:pt>
                <c:pt idx="58">
                  <c:v>25.61</c:v>
                </c:pt>
                <c:pt idx="59">
                  <c:v>25.53</c:v>
                </c:pt>
                <c:pt idx="60">
                  <c:v>25.43</c:v>
                </c:pt>
                <c:pt idx="61">
                  <c:v>25.39</c:v>
                </c:pt>
                <c:pt idx="62">
                  <c:v>25.31</c:v>
                </c:pt>
                <c:pt idx="63">
                  <c:v>25.21</c:v>
                </c:pt>
                <c:pt idx="64">
                  <c:v>25.17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08083456"/>
        <c:axId val="308079928"/>
      </c:scatterChart>
      <c:valAx>
        <c:axId val="3080834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h:mm:ss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8079928"/>
        <c:crosses val="autoZero"/>
        <c:crossBetween val="midCat"/>
      </c:valAx>
      <c:valAx>
        <c:axId val="3080799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808345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5E31DB-5F68-4E9E-90EB-25E011F497B4}" type="datetimeFigureOut">
              <a:rPr lang="en-US" smtClean="0"/>
              <a:t>5/11/2018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1DF39D-8C1A-4718-A126-5A73DC3ED2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6295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70AC3F-92A4-4610-831B-4C4B2A303EDD}" type="datetimeFigureOut">
              <a:rPr lang="en-US" smtClean="0"/>
              <a:t>5/11/2018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DDF2AA-7281-44A6-AED2-5896CA503D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1883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DDF2AA-7281-44A6-AED2-5896CA503D6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966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lt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1181100" y="4120825"/>
            <a:ext cx="9862585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1186415" y="2328077"/>
            <a:ext cx="9862585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 dirty="0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B475C-EE7A-4FCD-B815-F2A8DDD04C51}" type="datetime1">
              <a:rPr lang="en-US" smtClean="0"/>
              <a:t>5/11/2018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226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2pPr>
              <a:defRPr sz="2800"/>
            </a:lvl2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D2F18-51C0-4C33-B313-F9A9F6D67F62}" type="datetime1">
              <a:rPr lang="en-US" smtClean="0"/>
              <a:t>5/11/2018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031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5800" y="1348154"/>
            <a:ext cx="2743200" cy="4778010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81100" y="1348154"/>
            <a:ext cx="6921499" cy="4778010"/>
          </a:xfrm>
        </p:spPr>
        <p:txBody>
          <a:bodyPr vert="eaVert">
            <a:normAutofit/>
          </a:bodyPr>
          <a:lstStyle>
            <a:lvl1pPr>
              <a:defRPr sz="30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49A9D-D1A3-4E39-8446-C58DDD1F5A36}" type="datetime1">
              <a:rPr lang="en-US" smtClean="0"/>
              <a:t>5/11/2018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04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>
                <a:solidFill>
                  <a:schemeClr val="bg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722376" indent="-274320">
              <a:buClr>
                <a:schemeClr val="accent1"/>
              </a:buClr>
              <a:buFont typeface="Arial" panose="020B0604020202020204" pitchFamily="34" charset="0"/>
              <a:buChar char="•"/>
              <a:defRPr/>
            </a:lvl2pPr>
            <a:lvl3pPr marL="1005840" indent="-256032">
              <a:buClr>
                <a:schemeClr val="accent1"/>
              </a:buClr>
              <a:buFont typeface="Arial" panose="020B0604020202020204" pitchFamily="34" charset="0"/>
              <a:buChar char="•"/>
              <a:defRPr/>
            </a:lvl3pPr>
            <a:lvl4pPr marL="1280160" indent="-237744">
              <a:buClr>
                <a:schemeClr val="accent1"/>
              </a:buClr>
              <a:buFont typeface="Arial" panose="020B0604020202020204" pitchFamily="34" charset="0"/>
              <a:buChar char="•"/>
              <a:defRPr/>
            </a:lvl4pPr>
            <a:lvl5pPr marL="1490472" indent="-182880">
              <a:buClr>
                <a:schemeClr val="accent1"/>
              </a:buClr>
              <a:buFont typeface="Arial" panose="020B0604020202020204" pitchFamily="34" charset="0"/>
              <a:buChar char="•"/>
              <a:defRPr/>
            </a:lvl5pPr>
            <a:lvl6pPr marL="1700784" indent="-182880">
              <a:buClr>
                <a:schemeClr val="accent1"/>
              </a:buClr>
              <a:buFont typeface="Arial" panose="020B0604020202020204" pitchFamily="34" charset="0"/>
              <a:buChar char="•"/>
              <a:defRPr/>
            </a:lvl6pPr>
            <a:lvl7pPr marL="1920240" indent="-182880">
              <a:buClr>
                <a:schemeClr val="accent1"/>
              </a:buClr>
              <a:buFont typeface="Arial" panose="020B0604020202020204" pitchFamily="34" charset="0"/>
              <a:buChar char="•"/>
              <a:defRPr/>
            </a:lvl7pPr>
            <a:lvl8pPr marL="2139696" indent="-182880">
              <a:buClr>
                <a:schemeClr val="accent1"/>
              </a:buClr>
              <a:buFont typeface="Arial" panose="020B0604020202020204" pitchFamily="34" charset="0"/>
              <a:buChar char="•"/>
              <a:defRPr/>
            </a:lvl8pPr>
            <a:lvl9pPr marL="2331720" indent="-182880">
              <a:buClr>
                <a:schemeClr val="accent1"/>
              </a:buClr>
              <a:buFont typeface="Arial" panose="020B0604020202020204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C1DC-296B-4A2E-B0B3-3F1F0BC81580}" type="datetime1">
              <a:rPr lang="en-US" smtClean="0"/>
              <a:t>5/11/2018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774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 bwMode="lt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0" y="4464372"/>
            <a:ext cx="8839200" cy="1826363"/>
          </a:xfrm>
        </p:spPr>
        <p:txBody>
          <a:bodyPr tIns="0" bIns="0" anchor="t"/>
          <a:lstStyle>
            <a:lvl1pPr algn="r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32000" y="3366334"/>
            <a:ext cx="8839200" cy="1066688"/>
          </a:xfrm>
        </p:spPr>
        <p:txBody>
          <a:bodyPr lIns="45720" tIns="0" rIns="45720" bIns="0" anchor="b"/>
          <a:lstStyle>
            <a:lvl1pPr marL="0" indent="0" algn="r">
              <a:buNone/>
              <a:defRPr sz="2000">
                <a:solidFill>
                  <a:schemeClr val="tx2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AB7DA-7F64-4D8D-B7D7-71B7EEB83D1F}" type="datetime1">
              <a:rPr lang="en-US" smtClean="0"/>
              <a:t>5/11/2018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1460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100" y="274638"/>
            <a:ext cx="98679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87100" y="1600201"/>
            <a:ext cx="475488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100" y="1600201"/>
            <a:ext cx="475488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9152A-2B5D-46C6-B94C-A8585212B272}" type="datetime1">
              <a:rPr lang="en-US" smtClean="0"/>
              <a:t>5/11/2018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755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100" y="273050"/>
            <a:ext cx="104013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1181100" y="1516912"/>
            <a:ext cx="4754880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81100" y="5486400"/>
            <a:ext cx="4754880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bg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120" y="1516912"/>
            <a:ext cx="4754880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294120" y="5486400"/>
            <a:ext cx="4754880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bg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3D2CD-11D2-4B03-918F-64DABB64380B}" type="datetime1">
              <a:rPr lang="en-US" smtClean="0"/>
              <a:t>5/11/2018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664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100" y="274320"/>
            <a:ext cx="9867900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D3D10-257A-4E71-9E85-DA9121FE43A4}" type="datetime1">
              <a:rPr lang="en-US" smtClean="0"/>
              <a:t>5/11/2018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Add a footer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094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E22DA-1CC6-44F6-8E5C-B677D16AD3AE}" type="datetime1">
              <a:rPr lang="en-US" smtClean="0"/>
              <a:t>5/11/2018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860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5749" y="1056575"/>
            <a:ext cx="6635265" cy="730250"/>
          </a:xfrm>
        </p:spPr>
        <p:txBody>
          <a:bodyPr tIns="0" bIns="0" anchor="t">
            <a:normAutofit/>
          </a:bodyPr>
          <a:lstStyle>
            <a:lvl1pPr algn="l">
              <a:buNone/>
              <a:defRPr sz="2000" b="1">
                <a:solidFill>
                  <a:schemeClr val="bg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95750" y="85471"/>
            <a:ext cx="5687370" cy="914400"/>
          </a:xfrm>
        </p:spPr>
        <p:txBody>
          <a:bodyPr lIns="45720" tIns="0" rIns="45720" bIns="0" anchor="b">
            <a:normAutofit/>
          </a:bodyPr>
          <a:lstStyle>
            <a:lvl1pPr marL="0" indent="0" algn="l">
              <a:buNone/>
              <a:defRPr sz="1600" baseline="0">
                <a:solidFill>
                  <a:schemeClr val="bg1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195750" y="1981200"/>
            <a:ext cx="9853250" cy="4152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A019F-AA92-44DF-B8C9-FB674BE342D8}" type="datetime1">
              <a:rPr lang="en-US" smtClean="0"/>
              <a:t>5/11/2018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75264" y="6422065"/>
            <a:ext cx="1016000" cy="365125"/>
          </a:xfrm>
        </p:spPr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571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92459" y="1705709"/>
            <a:ext cx="3954590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1233269" y="1019907"/>
            <a:ext cx="54864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92462" y="2998764"/>
            <a:ext cx="3954587" cy="3135335"/>
          </a:xfrm>
        </p:spPr>
        <p:txBody>
          <a:bodyPr lIns="45720" rIns="45720">
            <a:normAutofit/>
          </a:bodyPr>
          <a:lstStyle>
            <a:lvl1pPr marL="0" indent="0">
              <a:buFontTx/>
              <a:buNone/>
              <a:defRPr sz="1800" baseline="0">
                <a:solidFill>
                  <a:schemeClr val="bg1"/>
                </a:solidFill>
              </a:defRPr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422065"/>
            <a:ext cx="2844800" cy="365125"/>
          </a:xfrm>
        </p:spPr>
        <p:txBody>
          <a:bodyPr/>
          <a:lstStyle/>
          <a:p>
            <a:fld id="{D60353D3-F400-4ACF-A772-8853037D4568}" type="datetime1">
              <a:rPr lang="en-US" smtClean="0"/>
              <a:t>5/11/2018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363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1181100" y="274638"/>
            <a:ext cx="98679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1181100" y="1600201"/>
            <a:ext cx="98679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422065"/>
            <a:ext cx="28448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100">
                <a:solidFill>
                  <a:schemeClr val="tx1"/>
                </a:solidFill>
              </a:defRPr>
            </a:lvl1pPr>
          </a:lstStyle>
          <a:p>
            <a:fld id="{9A4735EC-60E2-4D33-9723-0FDAEEC26641}" type="datetime1">
              <a:rPr lang="en-US" smtClean="0"/>
              <a:pPr/>
              <a:t>5/11/2018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165600" y="6422065"/>
            <a:ext cx="38608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100">
                <a:solidFill>
                  <a:schemeClr val="tx1"/>
                </a:solidFill>
              </a:defRPr>
            </a:lvl1pPr>
          </a:lstStyle>
          <a:p>
            <a:r>
              <a:rPr lang="en-US"/>
              <a:t>Add a footer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871200" y="6422065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1"/>
                </a:solidFill>
              </a:defRPr>
            </a:lvl1pPr>
          </a:lstStyle>
          <a:p>
            <a:fld id="{401CF334-2D5C-4859-84A6-CA7E6E43FA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65681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 baseline="0">
          <a:solidFill>
            <a:schemeClr val="bg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 baseline="0">
          <a:solidFill>
            <a:schemeClr val="bg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 baseline="0">
          <a:solidFill>
            <a:schemeClr val="bg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 baseline="0">
          <a:solidFill>
            <a:schemeClr val="bg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bg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bg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0" orient="horz" pos="2160" userDrawn="1">
          <p15:clr>
            <a:srgbClr val="F26B43"/>
          </p15:clr>
        </p15:guide>
        <p15:guide id="1" pos="3840" userDrawn="1">
          <p15:clr>
            <a:srgbClr val="F26B43"/>
          </p15:clr>
        </p15:guide>
        <p15:guide id="2" pos="744" userDrawn="1">
          <p15:clr>
            <a:srgbClr val="F26B43"/>
          </p15:clr>
        </p15:guide>
        <p15:guide id="3" pos="6960" userDrawn="1">
          <p15:clr>
            <a:srgbClr val="F26B43"/>
          </p15:clr>
        </p15:guide>
        <p15:guide id="4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Radiant Temperature of different surfaces.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Alexes O’Neal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3374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48248" y="983985"/>
            <a:ext cx="6207966" cy="4655974"/>
          </a:xfrm>
        </p:spPr>
      </p:pic>
    </p:spTree>
    <p:extLst>
      <p:ext uri="{BB962C8B-B14F-4D97-AF65-F5344CB8AC3E}">
        <p14:creationId xmlns:p14="http://schemas.microsoft.com/office/powerpoint/2010/main" val="3029539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Wet Grass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53583109"/>
              </p:ext>
            </p:extLst>
          </p:nvPr>
        </p:nvGraphicFramePr>
        <p:xfrm>
          <a:off x="1024932" y="1336431"/>
          <a:ext cx="10168932" cy="51949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12660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889413" y="500767"/>
            <a:ext cx="7734877" cy="5801157"/>
          </a:xfrm>
        </p:spPr>
      </p:pic>
    </p:spTree>
    <p:extLst>
      <p:ext uri="{BB962C8B-B14F-4D97-AF65-F5344CB8AC3E}">
        <p14:creationId xmlns:p14="http://schemas.microsoft.com/office/powerpoint/2010/main" val="1137330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Sunlit Asphalt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39292623"/>
              </p:ext>
            </p:extLst>
          </p:nvPr>
        </p:nvGraphicFramePr>
        <p:xfrm>
          <a:off x="1025525" y="1327150"/>
          <a:ext cx="10167938" cy="5245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31790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4759" y="120073"/>
            <a:ext cx="7503968" cy="5627976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78076">
            <a:off x="251787" y="2174325"/>
            <a:ext cx="4976024" cy="3732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024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Sky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51474722"/>
              </p:ext>
            </p:extLst>
          </p:nvPr>
        </p:nvGraphicFramePr>
        <p:xfrm>
          <a:off x="1036638" y="1346200"/>
          <a:ext cx="10167937" cy="5195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90561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559" y="-365142"/>
            <a:ext cx="8372186" cy="6279139"/>
          </a:xfrm>
        </p:spPr>
      </p:pic>
    </p:spTree>
    <p:extLst>
      <p:ext uri="{BB962C8B-B14F-4D97-AF65-F5344CB8AC3E}">
        <p14:creationId xmlns:p14="http://schemas.microsoft.com/office/powerpoint/2010/main" val="712243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We constructed and built a portable device to measure temperature and infrared radiation of different surfaces at different heights as we progress throughout the day.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0460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Purpose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used the thermistor and the IR sensor to get the surface temperature of different surfaces around the school at various times of the day.</a:t>
            </a:r>
          </a:p>
          <a:p>
            <a:r>
              <a:rPr lang="en-US" dirty="0" smtClean="0"/>
              <a:t>We used the Chronodot to get accurate measures for time</a:t>
            </a:r>
          </a:p>
          <a:p>
            <a:pPr marL="36576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7688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Board set-up </a:t>
            </a:r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7495" y="1600200"/>
            <a:ext cx="3394472" cy="4525963"/>
          </a:xfrm>
        </p:spPr>
      </p:pic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36576" indent="0">
              <a:buNone/>
            </a:pPr>
            <a:r>
              <a:rPr lang="en-US" dirty="0" smtClean="0"/>
              <a:t>Components:</a:t>
            </a:r>
          </a:p>
          <a:p>
            <a:r>
              <a:rPr lang="en-US" dirty="0" smtClean="0"/>
              <a:t>IR Sensor</a:t>
            </a:r>
          </a:p>
          <a:p>
            <a:r>
              <a:rPr lang="en-US" dirty="0" smtClean="0"/>
              <a:t>Thermistor Temperature Sensor</a:t>
            </a:r>
          </a:p>
          <a:p>
            <a:r>
              <a:rPr lang="en-US" dirty="0" smtClean="0"/>
              <a:t>Chronodot for time measurement</a:t>
            </a:r>
          </a:p>
          <a:p>
            <a:r>
              <a:rPr lang="en-US" dirty="0" smtClean="0"/>
              <a:t>Adafruit MircoSD Card</a:t>
            </a:r>
          </a:p>
          <a:p>
            <a:r>
              <a:rPr lang="en-US" dirty="0" smtClean="0"/>
              <a:t>MS5637 Digital Pressure Sensor</a:t>
            </a:r>
          </a:p>
          <a:p>
            <a:r>
              <a:rPr lang="en-US" dirty="0" smtClean="0"/>
              <a:t>Portable battery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5556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IR Sensor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Has a 90 degree field view to see objects</a:t>
            </a:r>
          </a:p>
          <a:p>
            <a:r>
              <a:rPr lang="en-US" dirty="0"/>
              <a:t> </a:t>
            </a:r>
            <a:r>
              <a:rPr lang="en-US" dirty="0" smtClean="0"/>
              <a:t>measures </a:t>
            </a:r>
            <a:r>
              <a:rPr lang="en-US" dirty="0"/>
              <a:t>infrared light bouncing off of remote objects so it can sense temperature without having to touch them </a:t>
            </a:r>
            <a:r>
              <a:rPr lang="en-US" dirty="0" smtClean="0"/>
              <a:t>physically</a:t>
            </a:r>
          </a:p>
          <a:p>
            <a:r>
              <a:rPr lang="en-US" dirty="0"/>
              <a:t>-40°C to +125°C for sensor temperature</a:t>
            </a:r>
          </a:p>
          <a:p>
            <a:r>
              <a:rPr lang="en-US" dirty="0"/>
              <a:t>-70°C to +380°C for object temperature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450" y="2080220"/>
            <a:ext cx="4754563" cy="3565922"/>
          </a:xfrm>
        </p:spPr>
      </p:pic>
    </p:spTree>
    <p:extLst>
      <p:ext uri="{BB962C8B-B14F-4D97-AF65-F5344CB8AC3E}">
        <p14:creationId xmlns:p14="http://schemas.microsoft.com/office/powerpoint/2010/main" val="3978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Time Line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916344865"/>
              </p:ext>
            </p:extLst>
          </p:nvPr>
        </p:nvGraphicFramePr>
        <p:xfrm>
          <a:off x="1004835" y="1306286"/>
          <a:ext cx="10189029" cy="52452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11575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Shaded Concrete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819600725"/>
              </p:ext>
            </p:extLst>
          </p:nvPr>
        </p:nvGraphicFramePr>
        <p:xfrm>
          <a:off x="994787" y="1316334"/>
          <a:ext cx="10219173" cy="52954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89059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3122" y="1410548"/>
            <a:ext cx="6534150" cy="4900612"/>
          </a:xfrm>
        </p:spPr>
      </p:pic>
    </p:spTree>
    <p:extLst>
      <p:ext uri="{BB962C8B-B14F-4D97-AF65-F5344CB8AC3E}">
        <p14:creationId xmlns:p14="http://schemas.microsoft.com/office/powerpoint/2010/main" val="756881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Sunlit Concrete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57757061"/>
              </p:ext>
            </p:extLst>
          </p:nvPr>
        </p:nvGraphicFramePr>
        <p:xfrm>
          <a:off x="1004835" y="1346480"/>
          <a:ext cx="10189029" cy="52150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0598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Point of reference design template">
  <a:themeElements>
    <a:clrScheme name="Blue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Century Gothic-Palatino Linotyp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13Reflectio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40000"/>
                <a:lumMod val="105000"/>
              </a:schemeClr>
            </a:gs>
            <a:gs pos="41000">
              <a:schemeClr val="phClr">
                <a:tint val="57000"/>
                <a:satMod val="160000"/>
                <a:lumMod val="99000"/>
              </a:schemeClr>
            </a:gs>
            <a:gs pos="100000">
              <a:schemeClr val="phClr">
                <a:tint val="80000"/>
                <a:satMod val="18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15000"/>
                <a:lumMod val="114000"/>
              </a:schemeClr>
            </a:gs>
            <a:gs pos="60000">
              <a:schemeClr val="phClr">
                <a:tint val="100000"/>
                <a:shade val="96000"/>
                <a:satMod val="100000"/>
                <a:lumMod val="108000"/>
              </a:schemeClr>
            </a:gs>
            <a:gs pos="100000">
              <a:schemeClr val="phClr">
                <a:shade val="91000"/>
                <a:sat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50800" dist="31750" dir="5400000" sy="98000" rotWithShape="0">
              <a:srgbClr val="000000">
                <a:alpha val="4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4800000"/>
            </a:lightRig>
          </a:scene3d>
          <a:sp3d prstMaterial="matte">
            <a:bevelT w="25400" h="44450"/>
          </a:sp3d>
        </a:effectStyle>
        <a:effectStyle>
          <a:effectLst>
            <a:reflection blurRad="25400" stA="32000" endPos="28000" dist="8889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508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a:style>
    </a:spDef>
    <a:lnDef>
      <a:spPr>
        <a:ln>
          <a:solidFill>
            <a:schemeClr val="bg2"/>
          </a:solidFill>
        </a:ln>
      </a:spPr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square" rtlCol="0" anchor="ctr" anchorCtr="1">
        <a:spAutoFit/>
      </a:bodyPr>
      <a:lstStyle>
        <a:defPPr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Point of reference design slides.potx" id="{5F4C6771-7255-4B3F-B4D9-48E4EEE90EC7}" vid="{B39A4542-7627-4ADE-85DC-BBF138EEAC58}"/>
    </a:ext>
  </a:extLst>
</a:theme>
</file>

<file path=ppt/theme/theme2.xml><?xml version="1.0" encoding="utf-8"?>
<a:theme xmlns:a="http://schemas.openxmlformats.org/drawingml/2006/main" name="Office Theme">
  <a:themeElements>
    <a:clrScheme name="Blue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Century Gothic-Palatino Linotyp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13Reflectio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40000"/>
                <a:lumMod val="105000"/>
              </a:schemeClr>
            </a:gs>
            <a:gs pos="41000">
              <a:schemeClr val="phClr">
                <a:tint val="57000"/>
                <a:satMod val="160000"/>
                <a:lumMod val="99000"/>
              </a:schemeClr>
            </a:gs>
            <a:gs pos="100000">
              <a:schemeClr val="phClr">
                <a:tint val="80000"/>
                <a:satMod val="18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15000"/>
                <a:lumMod val="114000"/>
              </a:schemeClr>
            </a:gs>
            <a:gs pos="60000">
              <a:schemeClr val="phClr">
                <a:tint val="100000"/>
                <a:shade val="96000"/>
                <a:satMod val="100000"/>
                <a:lumMod val="108000"/>
              </a:schemeClr>
            </a:gs>
            <a:gs pos="100000">
              <a:schemeClr val="phClr">
                <a:shade val="91000"/>
                <a:sat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50800" dist="31750" dir="5400000" sy="98000" rotWithShape="0">
              <a:srgbClr val="000000">
                <a:alpha val="4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4800000"/>
            </a:lightRig>
          </a:scene3d>
          <a:sp3d prstMaterial="matte">
            <a:bevelT w="25400" h="44450"/>
          </a:sp3d>
        </a:effectStyle>
        <a:effectStyle>
          <a:effectLst>
            <a:reflection blurRad="25400" stA="32000" endPos="28000" dist="8889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Blue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Century Gothic-Palatino Linotyp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13Reflectio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40000"/>
                <a:lumMod val="105000"/>
              </a:schemeClr>
            </a:gs>
            <a:gs pos="41000">
              <a:schemeClr val="phClr">
                <a:tint val="57000"/>
                <a:satMod val="160000"/>
                <a:lumMod val="99000"/>
              </a:schemeClr>
            </a:gs>
            <a:gs pos="100000">
              <a:schemeClr val="phClr">
                <a:tint val="80000"/>
                <a:satMod val="18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15000"/>
                <a:lumMod val="114000"/>
              </a:schemeClr>
            </a:gs>
            <a:gs pos="60000">
              <a:schemeClr val="phClr">
                <a:tint val="100000"/>
                <a:shade val="96000"/>
                <a:satMod val="100000"/>
                <a:lumMod val="108000"/>
              </a:schemeClr>
            </a:gs>
            <a:gs pos="100000">
              <a:schemeClr val="phClr">
                <a:shade val="91000"/>
                <a:sat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50800" dist="31750" dir="5400000" sy="98000" rotWithShape="0">
              <a:srgbClr val="000000">
                <a:alpha val="4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4800000"/>
            </a:lightRig>
          </a:scene3d>
          <a:sp3d prstMaterial="matte">
            <a:bevelT w="25400" h="44450"/>
          </a:sp3d>
        </a:effectStyle>
        <a:effectStyle>
          <a:effectLst>
            <a:reflection blurRad="25400" stA="32000" endPos="28000" dist="8889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Props1.xml><?xml version="1.0" encoding="utf-8"?>
<ds:datastoreItem xmlns:ds="http://schemas.openxmlformats.org/officeDocument/2006/customXml" ds:itemID="{D118102D-697E-43AF-A26C-E3AD71941BD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1E7C4BA-6C5A-407B-9BF5-DF1D218341B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0C00173-F37E-4050-8DE8-BC47ABAD65CD}">
  <ds:schemaRefs>
    <ds:schemaRef ds:uri="40262f94-9f35-4ac3-9a90-690165a166b7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dcmitype/"/>
    <ds:schemaRef ds:uri="http://schemas.microsoft.com/office/2006/metadata/properties"/>
    <ds:schemaRef ds:uri="http://purl.org/dc/elements/1.1/"/>
    <ds:schemaRef ds:uri="http://schemas.microsoft.com/office/infopath/2007/PartnerControls"/>
    <ds:schemaRef ds:uri="a4f35948-e619-41b3-aa29-22878b09cfd2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Point of reference design slides</Template>
  <TotalTime>46</TotalTime>
  <Words>138</Words>
  <Application>Microsoft Office PowerPoint</Application>
  <PresentationFormat>Widescreen</PresentationFormat>
  <Paragraphs>31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Century Gothic</vt:lpstr>
      <vt:lpstr>Palatino Linotype</vt:lpstr>
      <vt:lpstr>Wingdings 2</vt:lpstr>
      <vt:lpstr>Point of reference design template</vt:lpstr>
      <vt:lpstr>Radiant Temperature of different surfaces. </vt:lpstr>
      <vt:lpstr>Introduction</vt:lpstr>
      <vt:lpstr>Purpose</vt:lpstr>
      <vt:lpstr>Board set-up </vt:lpstr>
      <vt:lpstr>IR Sensor</vt:lpstr>
      <vt:lpstr>Time Line</vt:lpstr>
      <vt:lpstr>Shaded Concrete</vt:lpstr>
      <vt:lpstr>PowerPoint Presentation</vt:lpstr>
      <vt:lpstr>Sunlit Concrete</vt:lpstr>
      <vt:lpstr>PowerPoint Presentation</vt:lpstr>
      <vt:lpstr>Wet Grass</vt:lpstr>
      <vt:lpstr>PowerPoint Presentation</vt:lpstr>
      <vt:lpstr>Sunlit Asphalt</vt:lpstr>
      <vt:lpstr>PowerPoint Presentation</vt:lpstr>
      <vt:lpstr>Sky</vt:lpstr>
      <vt:lpstr>PowerPoint Presentation</vt:lpstr>
    </vt:vector>
  </TitlesOfParts>
  <Company>University of Nevada, Reno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Layout</dc:title>
  <dc:creator>Alexes O'Neal</dc:creator>
  <cp:lastModifiedBy>Alexes O'Neal</cp:lastModifiedBy>
  <cp:revision>6</cp:revision>
  <dcterms:created xsi:type="dcterms:W3CDTF">2018-05-11T20:07:02Z</dcterms:created>
  <dcterms:modified xsi:type="dcterms:W3CDTF">2018-05-11T20:53:21Z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74065400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