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8" r:id="rId3"/>
    <p:sldId id="259" r:id="rId4"/>
    <p:sldId id="260" r:id="rId5"/>
    <p:sldId id="261" r:id="rId6"/>
    <p:sldId id="266" r:id="rId7"/>
    <p:sldId id="257" r:id="rId8"/>
    <p:sldId id="267" r:id="rId9"/>
    <p:sldId id="262" r:id="rId10"/>
    <p:sldId id="268" r:id="rId11"/>
    <p:sldId id="263" r:id="rId12"/>
    <p:sldId id="269" r:id="rId13"/>
    <p:sldId id="264" r:id="rId14"/>
    <p:sldId id="270" r:id="rId15"/>
    <p:sldId id="265"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64"/>
  </p:normalViewPr>
  <p:slideViewPr>
    <p:cSldViewPr snapToGrid="0" snapToObjects="1">
      <p:cViewPr varScale="1">
        <p:scale>
          <a:sx n="86" d="100"/>
          <a:sy n="86" d="100"/>
        </p:scale>
        <p:origin x="30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https://d.docs.live.net/92ab7fe893df4ae4/SENSORFinal.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d.docs.live.net/92ab7fe893df4ae4/SENSORFinal.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d.docs.live.net/92ab7fe893df4ae4/SENSORFinal.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d.docs.live.net/92ab7fe893df4ae4/SENSORFinal.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d.docs.live.net/92ab7fe893df4ae4/SENSORFinal.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d.docs.live.net/92ab7fe893df4ae4/SENSORFinal.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6576249261683"/>
          <c:y val="8.9716157205240205E-2"/>
          <c:w val="0.83322214839355602"/>
          <c:h val="0.76575001128814402"/>
        </c:manualLayout>
      </c:layout>
      <c:scatterChart>
        <c:scatterStyle val="lineMarker"/>
        <c:varyColors val="0"/>
        <c:ser>
          <c:idx val="0"/>
          <c:order val="0"/>
          <c:tx>
            <c:v>IR Temperature</c:v>
          </c:tx>
          <c:spPr>
            <a:ln w="19050" cap="rnd">
              <a:solidFill>
                <a:schemeClr val="accent1"/>
              </a:solidFill>
              <a:round/>
            </a:ln>
            <a:effectLst/>
          </c:spPr>
          <c:marker>
            <c:symbol val="none"/>
          </c:marker>
          <c:xVal>
            <c:numRef>
              <c:f>SENSORFinal!$B$1:$B$1813</c:f>
              <c:numCache>
                <c:formatCode>h:mm:ss</c:formatCode>
                <c:ptCount val="1813"/>
                <c:pt idx="0">
                  <c:v>0.316770833333333</c:v>
                </c:pt>
                <c:pt idx="1">
                  <c:v>0.31678240740740699</c:v>
                </c:pt>
                <c:pt idx="2">
                  <c:v>0.31678240740740699</c:v>
                </c:pt>
                <c:pt idx="3">
                  <c:v>0.31679398148148102</c:v>
                </c:pt>
                <c:pt idx="4">
                  <c:v>0.31680555555555601</c:v>
                </c:pt>
                <c:pt idx="5">
                  <c:v>0.31680555555555601</c:v>
                </c:pt>
                <c:pt idx="6">
                  <c:v>0.31681712962962999</c:v>
                </c:pt>
                <c:pt idx="7">
                  <c:v>0.31682870370370397</c:v>
                </c:pt>
                <c:pt idx="8">
                  <c:v>0.31682870370370397</c:v>
                </c:pt>
                <c:pt idx="9">
                  <c:v>0.31684027777777801</c:v>
                </c:pt>
                <c:pt idx="10">
                  <c:v>0.31684027777777801</c:v>
                </c:pt>
                <c:pt idx="11">
                  <c:v>0.316851851851852</c:v>
                </c:pt>
                <c:pt idx="12">
                  <c:v>0.31686342592592598</c:v>
                </c:pt>
                <c:pt idx="13">
                  <c:v>0.31686342592592598</c:v>
                </c:pt>
                <c:pt idx="14">
                  <c:v>0.31687500000000002</c:v>
                </c:pt>
                <c:pt idx="15">
                  <c:v>0.316886574074074</c:v>
                </c:pt>
                <c:pt idx="16">
                  <c:v>0.316886574074074</c:v>
                </c:pt>
                <c:pt idx="17">
                  <c:v>0.31689814814814798</c:v>
                </c:pt>
                <c:pt idx="18">
                  <c:v>0.31690972222222202</c:v>
                </c:pt>
                <c:pt idx="19">
                  <c:v>0.31690972222222202</c:v>
                </c:pt>
                <c:pt idx="20">
                  <c:v>0.31692129629629601</c:v>
                </c:pt>
                <c:pt idx="21">
                  <c:v>0.31693287037036999</c:v>
                </c:pt>
                <c:pt idx="22">
                  <c:v>0.31693287037036999</c:v>
                </c:pt>
                <c:pt idx="23">
                  <c:v>0.31694444444444397</c:v>
                </c:pt>
                <c:pt idx="24">
                  <c:v>0.31695601851851801</c:v>
                </c:pt>
                <c:pt idx="25">
                  <c:v>0.31695601851851801</c:v>
                </c:pt>
                <c:pt idx="26">
                  <c:v>0.31696759259259299</c:v>
                </c:pt>
                <c:pt idx="27">
                  <c:v>0.31697916666666698</c:v>
                </c:pt>
                <c:pt idx="28">
                  <c:v>0.31697916666666698</c:v>
                </c:pt>
                <c:pt idx="29">
                  <c:v>0.31699074074074102</c:v>
                </c:pt>
                <c:pt idx="30">
                  <c:v>0.31699074074074102</c:v>
                </c:pt>
                <c:pt idx="31">
                  <c:v>0.317002314814815</c:v>
                </c:pt>
                <c:pt idx="32">
                  <c:v>0.31701388888888898</c:v>
                </c:pt>
                <c:pt idx="33">
                  <c:v>0.31701388888888898</c:v>
                </c:pt>
                <c:pt idx="34">
                  <c:v>0.31702546296296302</c:v>
                </c:pt>
                <c:pt idx="35">
                  <c:v>0.31703703703703701</c:v>
                </c:pt>
                <c:pt idx="36">
                  <c:v>0.31703703703703701</c:v>
                </c:pt>
                <c:pt idx="37">
                  <c:v>0.31704861111111099</c:v>
                </c:pt>
                <c:pt idx="38">
                  <c:v>0.31706018518518497</c:v>
                </c:pt>
                <c:pt idx="39">
                  <c:v>0.31706018518518497</c:v>
                </c:pt>
                <c:pt idx="40">
                  <c:v>0.31707175925925901</c:v>
                </c:pt>
                <c:pt idx="41">
                  <c:v>0.317083333333333</c:v>
                </c:pt>
                <c:pt idx="42">
                  <c:v>0.317083333333333</c:v>
                </c:pt>
                <c:pt idx="43">
                  <c:v>0.31709490740740698</c:v>
                </c:pt>
                <c:pt idx="44">
                  <c:v>0.31710648148148102</c:v>
                </c:pt>
                <c:pt idx="45">
                  <c:v>0.31710648148148102</c:v>
                </c:pt>
                <c:pt idx="46">
                  <c:v>0.317118055555556</c:v>
                </c:pt>
                <c:pt idx="47">
                  <c:v>0.31712962962962998</c:v>
                </c:pt>
                <c:pt idx="48">
                  <c:v>0.31712962962962998</c:v>
                </c:pt>
                <c:pt idx="49">
                  <c:v>0.31714120370370402</c:v>
                </c:pt>
                <c:pt idx="50">
                  <c:v>0.31714120370370402</c:v>
                </c:pt>
                <c:pt idx="51">
                  <c:v>0.31715277777777801</c:v>
                </c:pt>
                <c:pt idx="52">
                  <c:v>0.31716435185185199</c:v>
                </c:pt>
                <c:pt idx="53">
                  <c:v>0.31716435185185199</c:v>
                </c:pt>
                <c:pt idx="54">
                  <c:v>0.31717592592592603</c:v>
                </c:pt>
                <c:pt idx="55">
                  <c:v>0.31718750000000001</c:v>
                </c:pt>
                <c:pt idx="56">
                  <c:v>0.31718750000000001</c:v>
                </c:pt>
                <c:pt idx="57">
                  <c:v>0.31719907407407399</c:v>
                </c:pt>
                <c:pt idx="58">
                  <c:v>0.31721064814814798</c:v>
                </c:pt>
                <c:pt idx="59">
                  <c:v>0.32136574074074098</c:v>
                </c:pt>
                <c:pt idx="60">
                  <c:v>0.32137731481481502</c:v>
                </c:pt>
                <c:pt idx="61">
                  <c:v>0.32137731481481502</c:v>
                </c:pt>
                <c:pt idx="62">
                  <c:v>0.321388888888889</c:v>
                </c:pt>
                <c:pt idx="63">
                  <c:v>0.32140046296296299</c:v>
                </c:pt>
                <c:pt idx="64">
                  <c:v>0.32140046296296299</c:v>
                </c:pt>
                <c:pt idx="65">
                  <c:v>0.32141203703703702</c:v>
                </c:pt>
                <c:pt idx="66">
                  <c:v>0.32142361111111101</c:v>
                </c:pt>
                <c:pt idx="67">
                  <c:v>0.32142361111111101</c:v>
                </c:pt>
                <c:pt idx="68">
                  <c:v>0.32143518518518499</c:v>
                </c:pt>
                <c:pt idx="69">
                  <c:v>0.32144675925925897</c:v>
                </c:pt>
                <c:pt idx="70">
                  <c:v>0.32144675925925897</c:v>
                </c:pt>
                <c:pt idx="71">
                  <c:v>0.32145833333333301</c:v>
                </c:pt>
                <c:pt idx="72">
                  <c:v>0.32145833333333301</c:v>
                </c:pt>
                <c:pt idx="73">
                  <c:v>0.321469907407407</c:v>
                </c:pt>
                <c:pt idx="74">
                  <c:v>0.32148148148148098</c:v>
                </c:pt>
                <c:pt idx="75">
                  <c:v>0.32148148148148098</c:v>
                </c:pt>
                <c:pt idx="76">
                  <c:v>0.32149305555555602</c:v>
                </c:pt>
                <c:pt idx="77">
                  <c:v>0.32150462962963</c:v>
                </c:pt>
                <c:pt idx="78">
                  <c:v>0.32150462962963</c:v>
                </c:pt>
                <c:pt idx="79">
                  <c:v>0.32151620370370398</c:v>
                </c:pt>
                <c:pt idx="80">
                  <c:v>0.32152777777777802</c:v>
                </c:pt>
                <c:pt idx="81">
                  <c:v>0.32152777777777802</c:v>
                </c:pt>
                <c:pt idx="82">
                  <c:v>0.32153935185185201</c:v>
                </c:pt>
                <c:pt idx="83">
                  <c:v>0.32155092592592599</c:v>
                </c:pt>
                <c:pt idx="84">
                  <c:v>0.32155092592592599</c:v>
                </c:pt>
                <c:pt idx="85">
                  <c:v>0.32156249999999997</c:v>
                </c:pt>
                <c:pt idx="86">
                  <c:v>0.32157407407407401</c:v>
                </c:pt>
                <c:pt idx="87">
                  <c:v>0.32157407407407401</c:v>
                </c:pt>
                <c:pt idx="88">
                  <c:v>0.321585648148148</c:v>
                </c:pt>
                <c:pt idx="89">
                  <c:v>0.32159722222222198</c:v>
                </c:pt>
                <c:pt idx="90">
                  <c:v>0.32159722222222198</c:v>
                </c:pt>
                <c:pt idx="91">
                  <c:v>0.32160879629629602</c:v>
                </c:pt>
                <c:pt idx="92">
                  <c:v>0.32160879629629602</c:v>
                </c:pt>
                <c:pt idx="93">
                  <c:v>0.32162037037037</c:v>
                </c:pt>
                <c:pt idx="94">
                  <c:v>0.32163194444444398</c:v>
                </c:pt>
                <c:pt idx="95">
                  <c:v>0.32163194444444398</c:v>
                </c:pt>
                <c:pt idx="96">
                  <c:v>0.32164351851851802</c:v>
                </c:pt>
                <c:pt idx="97">
                  <c:v>0.32165509259259301</c:v>
                </c:pt>
                <c:pt idx="98">
                  <c:v>0.32165509259259301</c:v>
                </c:pt>
                <c:pt idx="99">
                  <c:v>0.32166666666666699</c:v>
                </c:pt>
                <c:pt idx="100">
                  <c:v>0.32167824074074097</c:v>
                </c:pt>
                <c:pt idx="101">
                  <c:v>0.32167824074074097</c:v>
                </c:pt>
                <c:pt idx="102">
                  <c:v>0.32168981481481501</c:v>
                </c:pt>
                <c:pt idx="103">
                  <c:v>0.32170138888888899</c:v>
                </c:pt>
                <c:pt idx="104">
                  <c:v>0.32170138888888899</c:v>
                </c:pt>
                <c:pt idx="105">
                  <c:v>0.32171296296296298</c:v>
                </c:pt>
                <c:pt idx="106">
                  <c:v>0.32172453703703702</c:v>
                </c:pt>
                <c:pt idx="107">
                  <c:v>0.32172453703703702</c:v>
                </c:pt>
                <c:pt idx="108">
                  <c:v>0.321736111111111</c:v>
                </c:pt>
                <c:pt idx="109">
                  <c:v>0.32174768518518498</c:v>
                </c:pt>
                <c:pt idx="110">
                  <c:v>0.32174768518518498</c:v>
                </c:pt>
                <c:pt idx="111">
                  <c:v>0.32175925925925902</c:v>
                </c:pt>
                <c:pt idx="112">
                  <c:v>0.32175925925925902</c:v>
                </c:pt>
                <c:pt idx="113">
                  <c:v>0.32177083333333301</c:v>
                </c:pt>
                <c:pt idx="114">
                  <c:v>0.32178240740740699</c:v>
                </c:pt>
                <c:pt idx="115">
                  <c:v>0.32178240740740699</c:v>
                </c:pt>
                <c:pt idx="116">
                  <c:v>0.32179398148148097</c:v>
                </c:pt>
                <c:pt idx="117">
                  <c:v>0.32180555555555601</c:v>
                </c:pt>
                <c:pt idx="118">
                  <c:v>0.32180555555555601</c:v>
                </c:pt>
                <c:pt idx="119">
                  <c:v>0.32181712962962999</c:v>
                </c:pt>
                <c:pt idx="120">
                  <c:v>0.32182870370370398</c:v>
                </c:pt>
                <c:pt idx="121">
                  <c:v>0.32182870370370398</c:v>
                </c:pt>
                <c:pt idx="122">
                  <c:v>0.32184027777777802</c:v>
                </c:pt>
                <c:pt idx="123">
                  <c:v>0.321851851851852</c:v>
                </c:pt>
                <c:pt idx="124">
                  <c:v>0.321851851851852</c:v>
                </c:pt>
                <c:pt idx="125">
                  <c:v>0.32186342592592598</c:v>
                </c:pt>
                <c:pt idx="126">
                  <c:v>0.32187500000000002</c:v>
                </c:pt>
                <c:pt idx="127">
                  <c:v>0.32187500000000002</c:v>
                </c:pt>
                <c:pt idx="128">
                  <c:v>0.32188657407407401</c:v>
                </c:pt>
                <c:pt idx="129">
                  <c:v>0.32189814814814799</c:v>
                </c:pt>
                <c:pt idx="130">
                  <c:v>0.32189814814814799</c:v>
                </c:pt>
                <c:pt idx="131">
                  <c:v>0.32190972222222197</c:v>
                </c:pt>
                <c:pt idx="132">
                  <c:v>0.32190972222222197</c:v>
                </c:pt>
                <c:pt idx="133">
                  <c:v>0.32192129629629601</c:v>
                </c:pt>
                <c:pt idx="134">
                  <c:v>0.32193287037036999</c:v>
                </c:pt>
                <c:pt idx="135">
                  <c:v>0.32193287037036999</c:v>
                </c:pt>
                <c:pt idx="136">
                  <c:v>0.32194444444444398</c:v>
                </c:pt>
                <c:pt idx="137">
                  <c:v>0.32195601851851802</c:v>
                </c:pt>
                <c:pt idx="138">
                  <c:v>0.32195601851851802</c:v>
                </c:pt>
                <c:pt idx="139">
                  <c:v>0.321967592592593</c:v>
                </c:pt>
                <c:pt idx="140">
                  <c:v>0.32255787037036998</c:v>
                </c:pt>
                <c:pt idx="141">
                  <c:v>0.32256944444444402</c:v>
                </c:pt>
                <c:pt idx="142">
                  <c:v>0.32256944444444402</c:v>
                </c:pt>
                <c:pt idx="143">
                  <c:v>0.322581018518518</c:v>
                </c:pt>
                <c:pt idx="144">
                  <c:v>0.32259259259259299</c:v>
                </c:pt>
                <c:pt idx="145">
                  <c:v>0.32259259259259299</c:v>
                </c:pt>
                <c:pt idx="146">
                  <c:v>0.32260416666666702</c:v>
                </c:pt>
                <c:pt idx="147">
                  <c:v>0.32261574074074101</c:v>
                </c:pt>
                <c:pt idx="148">
                  <c:v>0.32261574074074101</c:v>
                </c:pt>
                <c:pt idx="149">
                  <c:v>0.32262731481481499</c:v>
                </c:pt>
                <c:pt idx="150">
                  <c:v>0.32263888888888897</c:v>
                </c:pt>
                <c:pt idx="151">
                  <c:v>0.32263888888888897</c:v>
                </c:pt>
                <c:pt idx="152">
                  <c:v>0.32265046296296301</c:v>
                </c:pt>
                <c:pt idx="153">
                  <c:v>0.32265046296296301</c:v>
                </c:pt>
                <c:pt idx="154">
                  <c:v>0.322662037037037</c:v>
                </c:pt>
                <c:pt idx="155">
                  <c:v>0.32267361111111098</c:v>
                </c:pt>
                <c:pt idx="156">
                  <c:v>0.32267361111111098</c:v>
                </c:pt>
                <c:pt idx="157">
                  <c:v>0.32268518518518502</c:v>
                </c:pt>
                <c:pt idx="158">
                  <c:v>0.322696759259259</c:v>
                </c:pt>
                <c:pt idx="159">
                  <c:v>0.322696759259259</c:v>
                </c:pt>
                <c:pt idx="160">
                  <c:v>0.32270833333333299</c:v>
                </c:pt>
                <c:pt idx="161">
                  <c:v>0.32271990740740703</c:v>
                </c:pt>
                <c:pt idx="162">
                  <c:v>0.32271990740740703</c:v>
                </c:pt>
                <c:pt idx="163">
                  <c:v>0.32273148148148101</c:v>
                </c:pt>
                <c:pt idx="164">
                  <c:v>0.32274305555555499</c:v>
                </c:pt>
                <c:pt idx="165">
                  <c:v>0.32274305555555499</c:v>
                </c:pt>
                <c:pt idx="166">
                  <c:v>0.32275462962962997</c:v>
                </c:pt>
                <c:pt idx="167">
                  <c:v>0.32276620370370401</c:v>
                </c:pt>
                <c:pt idx="168">
                  <c:v>0.32276620370370401</c:v>
                </c:pt>
                <c:pt idx="169">
                  <c:v>0.322777777777778</c:v>
                </c:pt>
                <c:pt idx="170">
                  <c:v>0.32278935185185198</c:v>
                </c:pt>
                <c:pt idx="171">
                  <c:v>0.32278935185185198</c:v>
                </c:pt>
                <c:pt idx="172">
                  <c:v>0.32280092592592602</c:v>
                </c:pt>
                <c:pt idx="173">
                  <c:v>0.32280092592592602</c:v>
                </c:pt>
                <c:pt idx="174">
                  <c:v>0.3228125</c:v>
                </c:pt>
                <c:pt idx="175">
                  <c:v>0.32282407407407399</c:v>
                </c:pt>
                <c:pt idx="176">
                  <c:v>0.32282407407407399</c:v>
                </c:pt>
                <c:pt idx="177">
                  <c:v>0.32283564814814802</c:v>
                </c:pt>
                <c:pt idx="178">
                  <c:v>0.32284722222222201</c:v>
                </c:pt>
                <c:pt idx="179">
                  <c:v>0.32284722222222201</c:v>
                </c:pt>
                <c:pt idx="180">
                  <c:v>0.32285879629629599</c:v>
                </c:pt>
                <c:pt idx="181">
                  <c:v>0.32287037037036997</c:v>
                </c:pt>
                <c:pt idx="182">
                  <c:v>0.32287037037036997</c:v>
                </c:pt>
                <c:pt idx="183">
                  <c:v>0.32288194444444401</c:v>
                </c:pt>
                <c:pt idx="184">
                  <c:v>0.322893518518518</c:v>
                </c:pt>
                <c:pt idx="185">
                  <c:v>0.322893518518518</c:v>
                </c:pt>
                <c:pt idx="186">
                  <c:v>0.32452546296296297</c:v>
                </c:pt>
                <c:pt idx="187">
                  <c:v>0.32453703703703701</c:v>
                </c:pt>
                <c:pt idx="188">
                  <c:v>0.32453703703703701</c:v>
                </c:pt>
                <c:pt idx="189">
                  <c:v>0.324548611111111</c:v>
                </c:pt>
                <c:pt idx="190">
                  <c:v>0.32456018518518498</c:v>
                </c:pt>
                <c:pt idx="191">
                  <c:v>0.32456018518518498</c:v>
                </c:pt>
                <c:pt idx="192">
                  <c:v>0.32457175925925902</c:v>
                </c:pt>
                <c:pt idx="193">
                  <c:v>0.324583333333333</c:v>
                </c:pt>
                <c:pt idx="194">
                  <c:v>0.324583333333333</c:v>
                </c:pt>
                <c:pt idx="195">
                  <c:v>0.32459490740740699</c:v>
                </c:pt>
                <c:pt idx="196">
                  <c:v>0.32460648148148102</c:v>
                </c:pt>
                <c:pt idx="197">
                  <c:v>0.32460648148148102</c:v>
                </c:pt>
                <c:pt idx="198">
                  <c:v>0.32461805555555601</c:v>
                </c:pt>
                <c:pt idx="199">
                  <c:v>0.32462962962962999</c:v>
                </c:pt>
                <c:pt idx="200">
                  <c:v>0.32462962962962999</c:v>
                </c:pt>
                <c:pt idx="201">
                  <c:v>0.32464120370370397</c:v>
                </c:pt>
                <c:pt idx="202">
                  <c:v>0.32464120370370397</c:v>
                </c:pt>
                <c:pt idx="203">
                  <c:v>0.32465277777777801</c:v>
                </c:pt>
                <c:pt idx="204">
                  <c:v>0.324664351851852</c:v>
                </c:pt>
                <c:pt idx="205">
                  <c:v>0.324664351851852</c:v>
                </c:pt>
                <c:pt idx="206">
                  <c:v>0.32467592592592598</c:v>
                </c:pt>
                <c:pt idx="207">
                  <c:v>0.32468750000000002</c:v>
                </c:pt>
                <c:pt idx="208">
                  <c:v>0.32468750000000002</c:v>
                </c:pt>
                <c:pt idx="209">
                  <c:v>0.324699074074074</c:v>
                </c:pt>
                <c:pt idx="210">
                  <c:v>0.32471064814814798</c:v>
                </c:pt>
                <c:pt idx="211">
                  <c:v>0.32471064814814798</c:v>
                </c:pt>
                <c:pt idx="212">
                  <c:v>0.32472222222222202</c:v>
                </c:pt>
                <c:pt idx="213">
                  <c:v>0.32473379629629601</c:v>
                </c:pt>
                <c:pt idx="214">
                  <c:v>0.32473379629629601</c:v>
                </c:pt>
                <c:pt idx="215">
                  <c:v>0.32474537037036999</c:v>
                </c:pt>
                <c:pt idx="216">
                  <c:v>0.32475694444444397</c:v>
                </c:pt>
                <c:pt idx="217">
                  <c:v>0.32475694444444397</c:v>
                </c:pt>
                <c:pt idx="218">
                  <c:v>0.32476851851851801</c:v>
                </c:pt>
                <c:pt idx="219">
                  <c:v>0.32478009259259299</c:v>
                </c:pt>
                <c:pt idx="220">
                  <c:v>0.32478009259259299</c:v>
                </c:pt>
                <c:pt idx="221">
                  <c:v>0.32479166666666698</c:v>
                </c:pt>
                <c:pt idx="222">
                  <c:v>0.32480324074074102</c:v>
                </c:pt>
                <c:pt idx="223">
                  <c:v>0.32480324074074102</c:v>
                </c:pt>
                <c:pt idx="224">
                  <c:v>0.324814814814815</c:v>
                </c:pt>
                <c:pt idx="225">
                  <c:v>0.324814814814815</c:v>
                </c:pt>
                <c:pt idx="226">
                  <c:v>0.32482638888888898</c:v>
                </c:pt>
                <c:pt idx="227">
                  <c:v>0.32483796296296302</c:v>
                </c:pt>
                <c:pt idx="228">
                  <c:v>0.32483796296296302</c:v>
                </c:pt>
                <c:pt idx="229">
                  <c:v>0.32484953703703701</c:v>
                </c:pt>
                <c:pt idx="230">
                  <c:v>0.32486111111111099</c:v>
                </c:pt>
                <c:pt idx="231">
                  <c:v>0.32486111111111099</c:v>
                </c:pt>
                <c:pt idx="232">
                  <c:v>0.32487268518518497</c:v>
                </c:pt>
                <c:pt idx="233">
                  <c:v>0.32488425925925901</c:v>
                </c:pt>
                <c:pt idx="234">
                  <c:v>0.32488425925925901</c:v>
                </c:pt>
                <c:pt idx="235">
                  <c:v>0.324895833333333</c:v>
                </c:pt>
                <c:pt idx="236">
                  <c:v>0.32490740740740698</c:v>
                </c:pt>
                <c:pt idx="237">
                  <c:v>0.32490740740740698</c:v>
                </c:pt>
                <c:pt idx="238">
                  <c:v>0.32491898148148102</c:v>
                </c:pt>
                <c:pt idx="239">
                  <c:v>0.324930555555556</c:v>
                </c:pt>
                <c:pt idx="240">
                  <c:v>0.324930555555556</c:v>
                </c:pt>
                <c:pt idx="241">
                  <c:v>0.32494212962962998</c:v>
                </c:pt>
                <c:pt idx="242">
                  <c:v>0.32495370370370402</c:v>
                </c:pt>
                <c:pt idx="243">
                  <c:v>0.32495370370370402</c:v>
                </c:pt>
                <c:pt idx="244">
                  <c:v>0.32496527777777801</c:v>
                </c:pt>
                <c:pt idx="245">
                  <c:v>0.32497685185185199</c:v>
                </c:pt>
                <c:pt idx="246">
                  <c:v>0.32497685185185199</c:v>
                </c:pt>
                <c:pt idx="247">
                  <c:v>0.32498842592592603</c:v>
                </c:pt>
                <c:pt idx="248">
                  <c:v>0.32545138888888903</c:v>
                </c:pt>
                <c:pt idx="249">
                  <c:v>0.32546296296296301</c:v>
                </c:pt>
                <c:pt idx="250">
                  <c:v>0.32547453703703699</c:v>
                </c:pt>
                <c:pt idx="251">
                  <c:v>0.32547453703703699</c:v>
                </c:pt>
                <c:pt idx="252">
                  <c:v>0.32548611111111098</c:v>
                </c:pt>
                <c:pt idx="253">
                  <c:v>0.32549768518518502</c:v>
                </c:pt>
                <c:pt idx="254">
                  <c:v>0.32549768518518502</c:v>
                </c:pt>
                <c:pt idx="255">
                  <c:v>0.325509259259259</c:v>
                </c:pt>
                <c:pt idx="256">
                  <c:v>0.32552083333333298</c:v>
                </c:pt>
                <c:pt idx="257">
                  <c:v>0.32552083333333298</c:v>
                </c:pt>
                <c:pt idx="258">
                  <c:v>0.32553240740740702</c:v>
                </c:pt>
                <c:pt idx="259">
                  <c:v>0.325543981481481</c:v>
                </c:pt>
                <c:pt idx="260">
                  <c:v>0.325543981481481</c:v>
                </c:pt>
                <c:pt idx="261">
                  <c:v>0.32555555555555499</c:v>
                </c:pt>
                <c:pt idx="262">
                  <c:v>0.32556712962963003</c:v>
                </c:pt>
                <c:pt idx="263">
                  <c:v>0.32556712962963003</c:v>
                </c:pt>
                <c:pt idx="264">
                  <c:v>0.32557870370370401</c:v>
                </c:pt>
                <c:pt idx="265">
                  <c:v>0.32557870370370401</c:v>
                </c:pt>
                <c:pt idx="266">
                  <c:v>0.32559027777777799</c:v>
                </c:pt>
                <c:pt idx="267">
                  <c:v>0.32560185185185198</c:v>
                </c:pt>
                <c:pt idx="268">
                  <c:v>0.32560185185185198</c:v>
                </c:pt>
                <c:pt idx="269">
                  <c:v>0.32561342592592601</c:v>
                </c:pt>
                <c:pt idx="270">
                  <c:v>0.325625</c:v>
                </c:pt>
                <c:pt idx="271">
                  <c:v>0.325625</c:v>
                </c:pt>
                <c:pt idx="272">
                  <c:v>0.32563657407407398</c:v>
                </c:pt>
                <c:pt idx="273">
                  <c:v>0.32564814814814802</c:v>
                </c:pt>
                <c:pt idx="274">
                  <c:v>0.32564814814814802</c:v>
                </c:pt>
                <c:pt idx="275">
                  <c:v>0.325659722222222</c:v>
                </c:pt>
                <c:pt idx="276">
                  <c:v>0.32567129629629599</c:v>
                </c:pt>
                <c:pt idx="277">
                  <c:v>0.32567129629629599</c:v>
                </c:pt>
                <c:pt idx="278">
                  <c:v>0.32568287037037003</c:v>
                </c:pt>
                <c:pt idx="279">
                  <c:v>0.32569444444444401</c:v>
                </c:pt>
                <c:pt idx="280">
                  <c:v>0.32569444444444401</c:v>
                </c:pt>
                <c:pt idx="281">
                  <c:v>0.32570601851851799</c:v>
                </c:pt>
                <c:pt idx="282">
                  <c:v>0.32571759259259297</c:v>
                </c:pt>
                <c:pt idx="283">
                  <c:v>0.32571759259259297</c:v>
                </c:pt>
                <c:pt idx="284">
                  <c:v>0.32572916666666701</c:v>
                </c:pt>
                <c:pt idx="285">
                  <c:v>0.325740740740741</c:v>
                </c:pt>
                <c:pt idx="286">
                  <c:v>0.325740740740741</c:v>
                </c:pt>
                <c:pt idx="287">
                  <c:v>0.32575231481481498</c:v>
                </c:pt>
                <c:pt idx="288">
                  <c:v>0.32575231481481498</c:v>
                </c:pt>
                <c:pt idx="289">
                  <c:v>0.32576388888888902</c:v>
                </c:pt>
                <c:pt idx="290">
                  <c:v>0.325775462962963</c:v>
                </c:pt>
                <c:pt idx="291">
                  <c:v>0.325775462962963</c:v>
                </c:pt>
                <c:pt idx="292">
                  <c:v>0.32578703703703699</c:v>
                </c:pt>
                <c:pt idx="293">
                  <c:v>0.32579861111111103</c:v>
                </c:pt>
                <c:pt idx="294">
                  <c:v>0.32579861111111103</c:v>
                </c:pt>
                <c:pt idx="295">
                  <c:v>0.32581018518518501</c:v>
                </c:pt>
                <c:pt idx="296">
                  <c:v>0.32582175925925899</c:v>
                </c:pt>
                <c:pt idx="297">
                  <c:v>0.32582175925925899</c:v>
                </c:pt>
                <c:pt idx="298">
                  <c:v>0.32583333333333298</c:v>
                </c:pt>
                <c:pt idx="299">
                  <c:v>0.32584490740740701</c:v>
                </c:pt>
                <c:pt idx="300">
                  <c:v>0.32584490740740701</c:v>
                </c:pt>
                <c:pt idx="301">
                  <c:v>0.325856481481481</c:v>
                </c:pt>
                <c:pt idx="302">
                  <c:v>0.32586805555555498</c:v>
                </c:pt>
                <c:pt idx="303">
                  <c:v>0.32586805555555498</c:v>
                </c:pt>
                <c:pt idx="304">
                  <c:v>0.32587962962963002</c:v>
                </c:pt>
                <c:pt idx="305">
                  <c:v>0.325891203703704</c:v>
                </c:pt>
                <c:pt idx="306">
                  <c:v>0.325891203703704</c:v>
                </c:pt>
                <c:pt idx="307">
                  <c:v>0.32590277777777799</c:v>
                </c:pt>
                <c:pt idx="308">
                  <c:v>0.32591435185185202</c:v>
                </c:pt>
                <c:pt idx="309">
                  <c:v>0.32591435185185202</c:v>
                </c:pt>
                <c:pt idx="310">
                  <c:v>0.32592592592592601</c:v>
                </c:pt>
                <c:pt idx="311">
                  <c:v>0.32592592592592601</c:v>
                </c:pt>
                <c:pt idx="312">
                  <c:v>0.32593749999999999</c:v>
                </c:pt>
                <c:pt idx="313">
                  <c:v>0.32594907407407397</c:v>
                </c:pt>
                <c:pt idx="314">
                  <c:v>0.32594907407407397</c:v>
                </c:pt>
                <c:pt idx="315">
                  <c:v>0.32596064814814801</c:v>
                </c:pt>
                <c:pt idx="316">
                  <c:v>0.325972222222222</c:v>
                </c:pt>
                <c:pt idx="317">
                  <c:v>0.325972222222222</c:v>
                </c:pt>
                <c:pt idx="318">
                  <c:v>0.32598379629629598</c:v>
                </c:pt>
                <c:pt idx="319">
                  <c:v>0.32599537037037002</c:v>
                </c:pt>
                <c:pt idx="320">
                  <c:v>0.32599537037037002</c:v>
                </c:pt>
                <c:pt idx="321">
                  <c:v>0.326006944444444</c:v>
                </c:pt>
                <c:pt idx="322">
                  <c:v>0.32601851851851799</c:v>
                </c:pt>
                <c:pt idx="323">
                  <c:v>0.32601851851851799</c:v>
                </c:pt>
                <c:pt idx="324">
                  <c:v>0.32603009259259302</c:v>
                </c:pt>
                <c:pt idx="325">
                  <c:v>0.32657407407407402</c:v>
                </c:pt>
                <c:pt idx="326">
                  <c:v>0.32657407407407402</c:v>
                </c:pt>
                <c:pt idx="327">
                  <c:v>0.326585648148148</c:v>
                </c:pt>
                <c:pt idx="328">
                  <c:v>0.32659722222222198</c:v>
                </c:pt>
                <c:pt idx="329">
                  <c:v>0.32659722222222198</c:v>
                </c:pt>
                <c:pt idx="330">
                  <c:v>0.32660879629629602</c:v>
                </c:pt>
                <c:pt idx="331">
                  <c:v>0.32662037037037001</c:v>
                </c:pt>
                <c:pt idx="332">
                  <c:v>0.32662037037037001</c:v>
                </c:pt>
                <c:pt idx="333">
                  <c:v>0.32663194444444399</c:v>
                </c:pt>
                <c:pt idx="334">
                  <c:v>0.32663194444444399</c:v>
                </c:pt>
                <c:pt idx="335">
                  <c:v>0.32664351851851797</c:v>
                </c:pt>
                <c:pt idx="336">
                  <c:v>0.32665509259259301</c:v>
                </c:pt>
                <c:pt idx="337">
                  <c:v>0.32665509259259301</c:v>
                </c:pt>
                <c:pt idx="338">
                  <c:v>0.32666666666666699</c:v>
                </c:pt>
                <c:pt idx="339">
                  <c:v>0.32667824074074098</c:v>
                </c:pt>
                <c:pt idx="340">
                  <c:v>0.32667824074074098</c:v>
                </c:pt>
                <c:pt idx="341">
                  <c:v>0.32668981481481502</c:v>
                </c:pt>
                <c:pt idx="342">
                  <c:v>0.326701388888889</c:v>
                </c:pt>
                <c:pt idx="343">
                  <c:v>0.326701388888889</c:v>
                </c:pt>
                <c:pt idx="344">
                  <c:v>0.32671296296296298</c:v>
                </c:pt>
                <c:pt idx="345">
                  <c:v>0.32672453703703702</c:v>
                </c:pt>
                <c:pt idx="346">
                  <c:v>0.32672453703703702</c:v>
                </c:pt>
                <c:pt idx="347">
                  <c:v>0.32673611111111101</c:v>
                </c:pt>
                <c:pt idx="348">
                  <c:v>0.32674768518518499</c:v>
                </c:pt>
                <c:pt idx="349">
                  <c:v>0.32674768518518499</c:v>
                </c:pt>
                <c:pt idx="350">
                  <c:v>0.32675925925925903</c:v>
                </c:pt>
                <c:pt idx="351">
                  <c:v>0.32677083333333301</c:v>
                </c:pt>
                <c:pt idx="352">
                  <c:v>0.32677083333333301</c:v>
                </c:pt>
                <c:pt idx="353">
                  <c:v>0.32678240740740699</c:v>
                </c:pt>
                <c:pt idx="354">
                  <c:v>0.32679398148148098</c:v>
                </c:pt>
                <c:pt idx="355">
                  <c:v>0.32679398148148098</c:v>
                </c:pt>
                <c:pt idx="356">
                  <c:v>0.32680555555555602</c:v>
                </c:pt>
                <c:pt idx="357">
                  <c:v>0.32680555555555602</c:v>
                </c:pt>
                <c:pt idx="358">
                  <c:v>0.32681712962963</c:v>
                </c:pt>
                <c:pt idx="359">
                  <c:v>0.32682870370370398</c:v>
                </c:pt>
                <c:pt idx="360">
                  <c:v>0.32682870370370398</c:v>
                </c:pt>
                <c:pt idx="361">
                  <c:v>0.32684027777777802</c:v>
                </c:pt>
                <c:pt idx="362">
                  <c:v>0.326851851851852</c:v>
                </c:pt>
                <c:pt idx="363">
                  <c:v>0.326851851851852</c:v>
                </c:pt>
                <c:pt idx="364">
                  <c:v>0.32686342592592599</c:v>
                </c:pt>
                <c:pt idx="365">
                  <c:v>0.32687500000000003</c:v>
                </c:pt>
                <c:pt idx="366">
                  <c:v>0.32687500000000003</c:v>
                </c:pt>
                <c:pt idx="367">
                  <c:v>0.32688657407407401</c:v>
                </c:pt>
                <c:pt idx="368">
                  <c:v>0.32689814814814799</c:v>
                </c:pt>
                <c:pt idx="369">
                  <c:v>0.32689814814814799</c:v>
                </c:pt>
                <c:pt idx="370">
                  <c:v>0.32690972222222198</c:v>
                </c:pt>
                <c:pt idx="371">
                  <c:v>0.32692129629629602</c:v>
                </c:pt>
                <c:pt idx="372">
                  <c:v>0.32692129629629602</c:v>
                </c:pt>
                <c:pt idx="373">
                  <c:v>0.32693287037037</c:v>
                </c:pt>
                <c:pt idx="374">
                  <c:v>0.32694444444444398</c:v>
                </c:pt>
                <c:pt idx="375">
                  <c:v>0.32694444444444398</c:v>
                </c:pt>
                <c:pt idx="376">
                  <c:v>0.32695601851851802</c:v>
                </c:pt>
                <c:pt idx="377">
                  <c:v>0.326967592592593</c:v>
                </c:pt>
                <c:pt idx="378">
                  <c:v>0.326967592592593</c:v>
                </c:pt>
                <c:pt idx="379">
                  <c:v>0.32697916666666699</c:v>
                </c:pt>
                <c:pt idx="380">
                  <c:v>0.32697916666666699</c:v>
                </c:pt>
                <c:pt idx="381">
                  <c:v>0.32699074074074103</c:v>
                </c:pt>
                <c:pt idx="382">
                  <c:v>0.32700231481481501</c:v>
                </c:pt>
                <c:pt idx="383">
                  <c:v>0.32700231481481501</c:v>
                </c:pt>
                <c:pt idx="384">
                  <c:v>0.32701388888888899</c:v>
                </c:pt>
                <c:pt idx="385">
                  <c:v>0.32702546296296298</c:v>
                </c:pt>
                <c:pt idx="386">
                  <c:v>0.32736111111111099</c:v>
                </c:pt>
                <c:pt idx="387">
                  <c:v>0.32737268518518498</c:v>
                </c:pt>
                <c:pt idx="388">
                  <c:v>0.32738425925925901</c:v>
                </c:pt>
                <c:pt idx="389">
                  <c:v>0.32738425925925901</c:v>
                </c:pt>
                <c:pt idx="390">
                  <c:v>0.327395833333333</c:v>
                </c:pt>
                <c:pt idx="391">
                  <c:v>0.32740740740740698</c:v>
                </c:pt>
                <c:pt idx="392">
                  <c:v>0.32740740740740698</c:v>
                </c:pt>
                <c:pt idx="393">
                  <c:v>0.32741898148148102</c:v>
                </c:pt>
                <c:pt idx="394">
                  <c:v>0.32741898148148102</c:v>
                </c:pt>
                <c:pt idx="395">
                  <c:v>0.327430555555556</c:v>
                </c:pt>
                <c:pt idx="396">
                  <c:v>0.32744212962962999</c:v>
                </c:pt>
                <c:pt idx="397">
                  <c:v>0.32744212962962999</c:v>
                </c:pt>
                <c:pt idx="398">
                  <c:v>0.32745370370370402</c:v>
                </c:pt>
                <c:pt idx="399">
                  <c:v>0.32746527777777801</c:v>
                </c:pt>
                <c:pt idx="400">
                  <c:v>0.32746527777777801</c:v>
                </c:pt>
                <c:pt idx="401">
                  <c:v>0.32747685185185199</c:v>
                </c:pt>
                <c:pt idx="402">
                  <c:v>0.32748842592592597</c:v>
                </c:pt>
                <c:pt idx="403">
                  <c:v>0.32748842592592597</c:v>
                </c:pt>
                <c:pt idx="404">
                  <c:v>0.32750000000000001</c:v>
                </c:pt>
                <c:pt idx="405">
                  <c:v>0.327511574074074</c:v>
                </c:pt>
                <c:pt idx="406">
                  <c:v>0.327511574074074</c:v>
                </c:pt>
                <c:pt idx="407">
                  <c:v>0.32752314814814798</c:v>
                </c:pt>
                <c:pt idx="408">
                  <c:v>0.32753472222222202</c:v>
                </c:pt>
                <c:pt idx="409">
                  <c:v>0.32753472222222202</c:v>
                </c:pt>
                <c:pt idx="410">
                  <c:v>0.327546296296296</c:v>
                </c:pt>
                <c:pt idx="411">
                  <c:v>0.32755787037036999</c:v>
                </c:pt>
                <c:pt idx="412">
                  <c:v>0.32755787037036999</c:v>
                </c:pt>
                <c:pt idx="413">
                  <c:v>0.32756944444444402</c:v>
                </c:pt>
                <c:pt idx="414">
                  <c:v>0.32758101851851801</c:v>
                </c:pt>
                <c:pt idx="415">
                  <c:v>0.32758101851851801</c:v>
                </c:pt>
                <c:pt idx="416">
                  <c:v>0.32759259259259299</c:v>
                </c:pt>
                <c:pt idx="417">
                  <c:v>0.32759259259259299</c:v>
                </c:pt>
                <c:pt idx="418">
                  <c:v>0.32760416666666697</c:v>
                </c:pt>
                <c:pt idx="419">
                  <c:v>0.32761574074074101</c:v>
                </c:pt>
                <c:pt idx="420">
                  <c:v>0.32761574074074101</c:v>
                </c:pt>
                <c:pt idx="421">
                  <c:v>0.327627314814815</c:v>
                </c:pt>
                <c:pt idx="422">
                  <c:v>0.32763888888888898</c:v>
                </c:pt>
                <c:pt idx="423">
                  <c:v>0.32763888888888898</c:v>
                </c:pt>
                <c:pt idx="424">
                  <c:v>0.32765046296296302</c:v>
                </c:pt>
                <c:pt idx="425">
                  <c:v>0.327662037037037</c:v>
                </c:pt>
                <c:pt idx="426">
                  <c:v>0.327662037037037</c:v>
                </c:pt>
                <c:pt idx="427">
                  <c:v>0.32767361111111099</c:v>
                </c:pt>
                <c:pt idx="428">
                  <c:v>0.32768518518518502</c:v>
                </c:pt>
                <c:pt idx="429">
                  <c:v>0.32768518518518502</c:v>
                </c:pt>
                <c:pt idx="430">
                  <c:v>0.32769675925925901</c:v>
                </c:pt>
                <c:pt idx="431">
                  <c:v>0.32770833333333299</c:v>
                </c:pt>
                <c:pt idx="432">
                  <c:v>0.32770833333333299</c:v>
                </c:pt>
                <c:pt idx="433">
                  <c:v>0.32771990740740697</c:v>
                </c:pt>
                <c:pt idx="434">
                  <c:v>0.32773148148148101</c:v>
                </c:pt>
                <c:pt idx="435">
                  <c:v>0.32773148148148101</c:v>
                </c:pt>
                <c:pt idx="436">
                  <c:v>0.327743055555556</c:v>
                </c:pt>
                <c:pt idx="437">
                  <c:v>0.32775462962962998</c:v>
                </c:pt>
                <c:pt idx="438">
                  <c:v>0.32775462962962998</c:v>
                </c:pt>
                <c:pt idx="439">
                  <c:v>0.32776620370370402</c:v>
                </c:pt>
                <c:pt idx="440">
                  <c:v>0.32776620370370402</c:v>
                </c:pt>
                <c:pt idx="441">
                  <c:v>0.327777777777778</c:v>
                </c:pt>
                <c:pt idx="442">
                  <c:v>0.32778935185185198</c:v>
                </c:pt>
                <c:pt idx="443">
                  <c:v>0.32778935185185198</c:v>
                </c:pt>
                <c:pt idx="444">
                  <c:v>0.32780092592592602</c:v>
                </c:pt>
                <c:pt idx="445">
                  <c:v>0.32781250000000001</c:v>
                </c:pt>
                <c:pt idx="446">
                  <c:v>0.32803240740740702</c:v>
                </c:pt>
                <c:pt idx="447">
                  <c:v>0.32803240740740702</c:v>
                </c:pt>
                <c:pt idx="448">
                  <c:v>0.32804398148148101</c:v>
                </c:pt>
                <c:pt idx="449">
                  <c:v>0.32804398148148101</c:v>
                </c:pt>
                <c:pt idx="450">
                  <c:v>0.32805555555555499</c:v>
                </c:pt>
                <c:pt idx="451">
                  <c:v>0.32806712962963003</c:v>
                </c:pt>
                <c:pt idx="452">
                  <c:v>0.32806712962963003</c:v>
                </c:pt>
                <c:pt idx="453">
                  <c:v>0.32807870370370401</c:v>
                </c:pt>
                <c:pt idx="454">
                  <c:v>0.32809027777777799</c:v>
                </c:pt>
                <c:pt idx="455">
                  <c:v>0.32809027777777799</c:v>
                </c:pt>
                <c:pt idx="456">
                  <c:v>0.32810185185185198</c:v>
                </c:pt>
                <c:pt idx="457">
                  <c:v>0.32811342592592602</c:v>
                </c:pt>
                <c:pt idx="458">
                  <c:v>0.32811342592592602</c:v>
                </c:pt>
                <c:pt idx="459">
                  <c:v>0.328125</c:v>
                </c:pt>
                <c:pt idx="460">
                  <c:v>0.32813657407407398</c:v>
                </c:pt>
                <c:pt idx="461">
                  <c:v>0.32813657407407398</c:v>
                </c:pt>
                <c:pt idx="462">
                  <c:v>0.32814814814814802</c:v>
                </c:pt>
                <c:pt idx="463">
                  <c:v>0.32815972222222201</c:v>
                </c:pt>
                <c:pt idx="464">
                  <c:v>0.32815972222222201</c:v>
                </c:pt>
                <c:pt idx="465">
                  <c:v>0.32817129629629599</c:v>
                </c:pt>
                <c:pt idx="466">
                  <c:v>0.32818287037036997</c:v>
                </c:pt>
                <c:pt idx="467">
                  <c:v>0.32818287037036997</c:v>
                </c:pt>
                <c:pt idx="468">
                  <c:v>0.32819444444444401</c:v>
                </c:pt>
                <c:pt idx="469">
                  <c:v>0.32820601851851799</c:v>
                </c:pt>
                <c:pt idx="470">
                  <c:v>0.32820601851851799</c:v>
                </c:pt>
                <c:pt idx="471">
                  <c:v>0.32821759259259298</c:v>
                </c:pt>
                <c:pt idx="472">
                  <c:v>0.32821759259259298</c:v>
                </c:pt>
                <c:pt idx="473">
                  <c:v>0.32822916666666702</c:v>
                </c:pt>
                <c:pt idx="474">
                  <c:v>0.328240740740741</c:v>
                </c:pt>
                <c:pt idx="475">
                  <c:v>0.328240740740741</c:v>
                </c:pt>
                <c:pt idx="476">
                  <c:v>0.32825231481481498</c:v>
                </c:pt>
                <c:pt idx="477">
                  <c:v>0.32826388888888902</c:v>
                </c:pt>
                <c:pt idx="478">
                  <c:v>0.32826388888888902</c:v>
                </c:pt>
                <c:pt idx="479">
                  <c:v>0.328275462962963</c:v>
                </c:pt>
                <c:pt idx="480">
                  <c:v>0.32828703703703699</c:v>
                </c:pt>
                <c:pt idx="481">
                  <c:v>0.32828703703703699</c:v>
                </c:pt>
                <c:pt idx="482">
                  <c:v>0.32829861111111103</c:v>
                </c:pt>
                <c:pt idx="483">
                  <c:v>0.32831018518518501</c:v>
                </c:pt>
                <c:pt idx="484">
                  <c:v>0.32831018518518501</c:v>
                </c:pt>
                <c:pt idx="485">
                  <c:v>0.32832175925925899</c:v>
                </c:pt>
                <c:pt idx="486">
                  <c:v>0.32833333333333298</c:v>
                </c:pt>
                <c:pt idx="487">
                  <c:v>0.32833333333333298</c:v>
                </c:pt>
                <c:pt idx="488">
                  <c:v>0.32834490740740702</c:v>
                </c:pt>
                <c:pt idx="489">
                  <c:v>0.328356481481481</c:v>
                </c:pt>
                <c:pt idx="490">
                  <c:v>0.328356481481481</c:v>
                </c:pt>
                <c:pt idx="491">
                  <c:v>0.32836805555555498</c:v>
                </c:pt>
                <c:pt idx="492">
                  <c:v>0.32837962962963002</c:v>
                </c:pt>
                <c:pt idx="493">
                  <c:v>0.32837962962963002</c:v>
                </c:pt>
                <c:pt idx="494">
                  <c:v>0.328391203703704</c:v>
                </c:pt>
                <c:pt idx="495">
                  <c:v>0.328391203703704</c:v>
                </c:pt>
                <c:pt idx="496">
                  <c:v>0.32840277777777799</c:v>
                </c:pt>
                <c:pt idx="497">
                  <c:v>0.32841435185185203</c:v>
                </c:pt>
                <c:pt idx="498">
                  <c:v>0.32884259259259302</c:v>
                </c:pt>
                <c:pt idx="499">
                  <c:v>0.328854166666667</c:v>
                </c:pt>
                <c:pt idx="500">
                  <c:v>0.328854166666667</c:v>
                </c:pt>
                <c:pt idx="501">
                  <c:v>0.32886574074074099</c:v>
                </c:pt>
                <c:pt idx="502">
                  <c:v>0.32886574074074099</c:v>
                </c:pt>
                <c:pt idx="503">
                  <c:v>0.32887731481481502</c:v>
                </c:pt>
                <c:pt idx="504">
                  <c:v>0.32888888888888901</c:v>
                </c:pt>
                <c:pt idx="505">
                  <c:v>0.32888888888888901</c:v>
                </c:pt>
                <c:pt idx="506">
                  <c:v>0.32890046296296299</c:v>
                </c:pt>
                <c:pt idx="507">
                  <c:v>0.32891203703703698</c:v>
                </c:pt>
                <c:pt idx="508">
                  <c:v>0.32891203703703698</c:v>
                </c:pt>
                <c:pt idx="509">
                  <c:v>0.32892361111111101</c:v>
                </c:pt>
                <c:pt idx="510">
                  <c:v>0.328935185185185</c:v>
                </c:pt>
                <c:pt idx="511">
                  <c:v>0.328935185185185</c:v>
                </c:pt>
                <c:pt idx="512">
                  <c:v>0.32894675925925898</c:v>
                </c:pt>
                <c:pt idx="513">
                  <c:v>0.32895833333333302</c:v>
                </c:pt>
                <c:pt idx="514">
                  <c:v>0.32895833333333302</c:v>
                </c:pt>
                <c:pt idx="515">
                  <c:v>0.328969907407407</c:v>
                </c:pt>
                <c:pt idx="516">
                  <c:v>0.32898148148148099</c:v>
                </c:pt>
                <c:pt idx="517">
                  <c:v>0.32898148148148099</c:v>
                </c:pt>
                <c:pt idx="518">
                  <c:v>0.32899305555555503</c:v>
                </c:pt>
                <c:pt idx="519">
                  <c:v>0.32900462962963001</c:v>
                </c:pt>
                <c:pt idx="520">
                  <c:v>0.32900462962963001</c:v>
                </c:pt>
                <c:pt idx="521">
                  <c:v>0.32901620370370399</c:v>
                </c:pt>
                <c:pt idx="522">
                  <c:v>0.32902777777777797</c:v>
                </c:pt>
                <c:pt idx="523">
                  <c:v>0.32902777777777797</c:v>
                </c:pt>
                <c:pt idx="524">
                  <c:v>0.32903935185185201</c:v>
                </c:pt>
                <c:pt idx="525">
                  <c:v>0.32903935185185201</c:v>
                </c:pt>
                <c:pt idx="526">
                  <c:v>0.329050925925926</c:v>
                </c:pt>
                <c:pt idx="527">
                  <c:v>0.32906249999999998</c:v>
                </c:pt>
                <c:pt idx="528">
                  <c:v>0.32906249999999998</c:v>
                </c:pt>
                <c:pt idx="529">
                  <c:v>0.32907407407407402</c:v>
                </c:pt>
                <c:pt idx="530">
                  <c:v>0.329085648148148</c:v>
                </c:pt>
                <c:pt idx="531">
                  <c:v>0.329085648148148</c:v>
                </c:pt>
                <c:pt idx="532">
                  <c:v>0.32909722222222199</c:v>
                </c:pt>
                <c:pt idx="533">
                  <c:v>0.32910879629629602</c:v>
                </c:pt>
                <c:pt idx="534">
                  <c:v>0.32910879629629602</c:v>
                </c:pt>
                <c:pt idx="535">
                  <c:v>0.32912037037037001</c:v>
                </c:pt>
                <c:pt idx="536">
                  <c:v>0.32913194444444399</c:v>
                </c:pt>
                <c:pt idx="537">
                  <c:v>0.32913194444444399</c:v>
                </c:pt>
                <c:pt idx="538">
                  <c:v>0.32914351851851797</c:v>
                </c:pt>
                <c:pt idx="539">
                  <c:v>0.32915509259259301</c:v>
                </c:pt>
                <c:pt idx="540">
                  <c:v>0.32915509259259301</c:v>
                </c:pt>
                <c:pt idx="541">
                  <c:v>0.329166666666667</c:v>
                </c:pt>
                <c:pt idx="542">
                  <c:v>0.32917824074074098</c:v>
                </c:pt>
                <c:pt idx="543">
                  <c:v>0.32945601851851802</c:v>
                </c:pt>
                <c:pt idx="544">
                  <c:v>0.32945601851851802</c:v>
                </c:pt>
                <c:pt idx="545">
                  <c:v>0.32946759259259301</c:v>
                </c:pt>
                <c:pt idx="546">
                  <c:v>0.32947916666666699</c:v>
                </c:pt>
                <c:pt idx="547">
                  <c:v>0.32947916666666699</c:v>
                </c:pt>
                <c:pt idx="548">
                  <c:v>0.32949074074074097</c:v>
                </c:pt>
                <c:pt idx="549">
                  <c:v>0.32950231481481501</c:v>
                </c:pt>
                <c:pt idx="550">
                  <c:v>0.32950231481481501</c:v>
                </c:pt>
                <c:pt idx="551">
                  <c:v>0.32951388888888899</c:v>
                </c:pt>
                <c:pt idx="552">
                  <c:v>0.32952546296296298</c:v>
                </c:pt>
                <c:pt idx="553">
                  <c:v>0.32952546296296298</c:v>
                </c:pt>
                <c:pt idx="554">
                  <c:v>0.32953703703703702</c:v>
                </c:pt>
                <c:pt idx="555">
                  <c:v>0.329548611111111</c:v>
                </c:pt>
                <c:pt idx="556">
                  <c:v>0.329548611111111</c:v>
                </c:pt>
                <c:pt idx="557">
                  <c:v>0.32956018518518498</c:v>
                </c:pt>
                <c:pt idx="558">
                  <c:v>0.32957175925925902</c:v>
                </c:pt>
                <c:pt idx="559">
                  <c:v>0.32957175925925902</c:v>
                </c:pt>
                <c:pt idx="560">
                  <c:v>0.32958333333333301</c:v>
                </c:pt>
                <c:pt idx="561">
                  <c:v>0.32959490740740699</c:v>
                </c:pt>
                <c:pt idx="562">
                  <c:v>0.32959490740740699</c:v>
                </c:pt>
                <c:pt idx="563">
                  <c:v>0.32960648148148097</c:v>
                </c:pt>
                <c:pt idx="564">
                  <c:v>0.32961805555555601</c:v>
                </c:pt>
                <c:pt idx="565">
                  <c:v>0.32961805555555601</c:v>
                </c:pt>
                <c:pt idx="566">
                  <c:v>0.32962962962962999</c:v>
                </c:pt>
                <c:pt idx="567">
                  <c:v>0.32962962962962999</c:v>
                </c:pt>
                <c:pt idx="568">
                  <c:v>0.32964120370370398</c:v>
                </c:pt>
                <c:pt idx="569">
                  <c:v>0.32965277777777802</c:v>
                </c:pt>
                <c:pt idx="570">
                  <c:v>0.32965277777777802</c:v>
                </c:pt>
                <c:pt idx="571">
                  <c:v>0.329664351851852</c:v>
                </c:pt>
                <c:pt idx="572">
                  <c:v>0.32967592592592598</c:v>
                </c:pt>
                <c:pt idx="573">
                  <c:v>0.32967592592592598</c:v>
                </c:pt>
                <c:pt idx="574">
                  <c:v>0.32968750000000002</c:v>
                </c:pt>
                <c:pt idx="575">
                  <c:v>0.32969907407407401</c:v>
                </c:pt>
                <c:pt idx="576">
                  <c:v>0.32969907407407401</c:v>
                </c:pt>
                <c:pt idx="577">
                  <c:v>0.32971064814814799</c:v>
                </c:pt>
                <c:pt idx="578">
                  <c:v>0.32972222222222197</c:v>
                </c:pt>
                <c:pt idx="579">
                  <c:v>0.32972222222222197</c:v>
                </c:pt>
                <c:pt idx="580">
                  <c:v>0.32973379629629601</c:v>
                </c:pt>
                <c:pt idx="581">
                  <c:v>0.32974537037036999</c:v>
                </c:pt>
                <c:pt idx="582">
                  <c:v>0.32974537037036999</c:v>
                </c:pt>
                <c:pt idx="583">
                  <c:v>0.32975694444444398</c:v>
                </c:pt>
                <c:pt idx="584">
                  <c:v>0.32976851851851802</c:v>
                </c:pt>
                <c:pt idx="585">
                  <c:v>0.32976851851851802</c:v>
                </c:pt>
                <c:pt idx="586">
                  <c:v>0.329780092592593</c:v>
                </c:pt>
                <c:pt idx="587">
                  <c:v>0.32979166666666698</c:v>
                </c:pt>
                <c:pt idx="588">
                  <c:v>0.32979166666666698</c:v>
                </c:pt>
                <c:pt idx="589">
                  <c:v>0.32980324074074102</c:v>
                </c:pt>
                <c:pt idx="590">
                  <c:v>0.329814814814815</c:v>
                </c:pt>
                <c:pt idx="591">
                  <c:v>0.329814814814815</c:v>
                </c:pt>
                <c:pt idx="592">
                  <c:v>0.32982638888888899</c:v>
                </c:pt>
                <c:pt idx="593">
                  <c:v>0.32983796296296303</c:v>
                </c:pt>
                <c:pt idx="594">
                  <c:v>0.32983796296296303</c:v>
                </c:pt>
                <c:pt idx="595">
                  <c:v>0.33017361111111099</c:v>
                </c:pt>
                <c:pt idx="596">
                  <c:v>0.33018518518518503</c:v>
                </c:pt>
                <c:pt idx="597">
                  <c:v>0.33019675925925901</c:v>
                </c:pt>
                <c:pt idx="598">
                  <c:v>0.33019675925925901</c:v>
                </c:pt>
                <c:pt idx="599">
                  <c:v>0.33020833333333299</c:v>
                </c:pt>
                <c:pt idx="600">
                  <c:v>0.33021990740740698</c:v>
                </c:pt>
                <c:pt idx="601">
                  <c:v>0.33021990740740698</c:v>
                </c:pt>
                <c:pt idx="602">
                  <c:v>0.33023148148148102</c:v>
                </c:pt>
                <c:pt idx="603">
                  <c:v>0.330243055555556</c:v>
                </c:pt>
                <c:pt idx="604">
                  <c:v>0.330243055555556</c:v>
                </c:pt>
                <c:pt idx="605">
                  <c:v>0.33025462962962998</c:v>
                </c:pt>
                <c:pt idx="606">
                  <c:v>0.33026620370370402</c:v>
                </c:pt>
                <c:pt idx="607">
                  <c:v>0.33026620370370402</c:v>
                </c:pt>
                <c:pt idx="608">
                  <c:v>0.330277777777778</c:v>
                </c:pt>
                <c:pt idx="609">
                  <c:v>0.33028935185185199</c:v>
                </c:pt>
                <c:pt idx="610">
                  <c:v>0.33028935185185199</c:v>
                </c:pt>
                <c:pt idx="611">
                  <c:v>0.33030092592592603</c:v>
                </c:pt>
                <c:pt idx="612">
                  <c:v>0.33031250000000001</c:v>
                </c:pt>
                <c:pt idx="613">
                  <c:v>0.33031250000000001</c:v>
                </c:pt>
                <c:pt idx="614">
                  <c:v>0.33032407407407399</c:v>
                </c:pt>
                <c:pt idx="615">
                  <c:v>0.33032407407407399</c:v>
                </c:pt>
                <c:pt idx="616">
                  <c:v>0.33033564814814798</c:v>
                </c:pt>
                <c:pt idx="617">
                  <c:v>0.33034722222222201</c:v>
                </c:pt>
                <c:pt idx="618">
                  <c:v>0.33034722222222201</c:v>
                </c:pt>
                <c:pt idx="619">
                  <c:v>0.330358796296296</c:v>
                </c:pt>
                <c:pt idx="620">
                  <c:v>0.33037037037036998</c:v>
                </c:pt>
                <c:pt idx="621">
                  <c:v>0.33037037037036998</c:v>
                </c:pt>
                <c:pt idx="622">
                  <c:v>0.33038194444444402</c:v>
                </c:pt>
                <c:pt idx="623">
                  <c:v>0.330393518518518</c:v>
                </c:pt>
                <c:pt idx="624">
                  <c:v>0.330393518518518</c:v>
                </c:pt>
                <c:pt idx="625">
                  <c:v>0.33040509259259299</c:v>
                </c:pt>
                <c:pt idx="626">
                  <c:v>0.33041666666666702</c:v>
                </c:pt>
                <c:pt idx="627">
                  <c:v>0.33041666666666702</c:v>
                </c:pt>
                <c:pt idx="628">
                  <c:v>0.33042824074074101</c:v>
                </c:pt>
                <c:pt idx="629">
                  <c:v>0.33043981481481499</c:v>
                </c:pt>
                <c:pt idx="630">
                  <c:v>0.33043981481481499</c:v>
                </c:pt>
                <c:pt idx="631">
                  <c:v>0.33045138888888897</c:v>
                </c:pt>
                <c:pt idx="632">
                  <c:v>0.33046296296296301</c:v>
                </c:pt>
                <c:pt idx="633">
                  <c:v>0.33046296296296301</c:v>
                </c:pt>
                <c:pt idx="634">
                  <c:v>0.330474537037037</c:v>
                </c:pt>
                <c:pt idx="635">
                  <c:v>0.33048611111111098</c:v>
                </c:pt>
                <c:pt idx="636">
                  <c:v>0.33048611111111098</c:v>
                </c:pt>
                <c:pt idx="637">
                  <c:v>0.33049768518518502</c:v>
                </c:pt>
                <c:pt idx="638">
                  <c:v>0.330509259259259</c:v>
                </c:pt>
                <c:pt idx="639">
                  <c:v>0.330509259259259</c:v>
                </c:pt>
                <c:pt idx="640">
                  <c:v>0.33052083333333299</c:v>
                </c:pt>
                <c:pt idx="641">
                  <c:v>0.33052083333333299</c:v>
                </c:pt>
                <c:pt idx="642">
                  <c:v>0.33053240740740703</c:v>
                </c:pt>
                <c:pt idx="643">
                  <c:v>0.33054398148148101</c:v>
                </c:pt>
                <c:pt idx="644">
                  <c:v>0.33054398148148101</c:v>
                </c:pt>
                <c:pt idx="645">
                  <c:v>0.33055555555555499</c:v>
                </c:pt>
                <c:pt idx="646">
                  <c:v>0.33056712962962997</c:v>
                </c:pt>
                <c:pt idx="647">
                  <c:v>0.33056712962962997</c:v>
                </c:pt>
                <c:pt idx="648">
                  <c:v>0.33057870370370401</c:v>
                </c:pt>
                <c:pt idx="649">
                  <c:v>0.330590277777778</c:v>
                </c:pt>
                <c:pt idx="650">
                  <c:v>0.330590277777778</c:v>
                </c:pt>
                <c:pt idx="651">
                  <c:v>0.33060185185185198</c:v>
                </c:pt>
                <c:pt idx="652">
                  <c:v>0.33061342592592602</c:v>
                </c:pt>
                <c:pt idx="653">
                  <c:v>0.33061342592592602</c:v>
                </c:pt>
                <c:pt idx="654">
                  <c:v>0.330625</c:v>
                </c:pt>
                <c:pt idx="655">
                  <c:v>0.33063657407407399</c:v>
                </c:pt>
                <c:pt idx="656">
                  <c:v>0.33063657407407399</c:v>
                </c:pt>
                <c:pt idx="657">
                  <c:v>0.33064814814814802</c:v>
                </c:pt>
                <c:pt idx="658">
                  <c:v>0.33065972222222201</c:v>
                </c:pt>
                <c:pt idx="659">
                  <c:v>0.33065972222222201</c:v>
                </c:pt>
                <c:pt idx="660">
                  <c:v>0.33067129629629599</c:v>
                </c:pt>
                <c:pt idx="661">
                  <c:v>0.33068287037036997</c:v>
                </c:pt>
                <c:pt idx="662">
                  <c:v>0.33068287037036997</c:v>
                </c:pt>
                <c:pt idx="663">
                  <c:v>0.33298611111111098</c:v>
                </c:pt>
                <c:pt idx="664">
                  <c:v>0.33299768518518502</c:v>
                </c:pt>
                <c:pt idx="665">
                  <c:v>0.33300925925925901</c:v>
                </c:pt>
                <c:pt idx="666">
                  <c:v>0.33300925925925901</c:v>
                </c:pt>
                <c:pt idx="667">
                  <c:v>0.33302083333333299</c:v>
                </c:pt>
                <c:pt idx="668">
                  <c:v>0.33303240740740703</c:v>
                </c:pt>
                <c:pt idx="669">
                  <c:v>0.33303240740740703</c:v>
                </c:pt>
                <c:pt idx="670">
                  <c:v>0.33304398148148101</c:v>
                </c:pt>
                <c:pt idx="671">
                  <c:v>0.33305555555555499</c:v>
                </c:pt>
                <c:pt idx="672">
                  <c:v>0.33305555555555499</c:v>
                </c:pt>
                <c:pt idx="673">
                  <c:v>0.33306712962962998</c:v>
                </c:pt>
                <c:pt idx="674">
                  <c:v>0.33306712962962998</c:v>
                </c:pt>
                <c:pt idx="675">
                  <c:v>0.33307870370370402</c:v>
                </c:pt>
                <c:pt idx="676">
                  <c:v>0.333090277777778</c:v>
                </c:pt>
                <c:pt idx="677">
                  <c:v>0.333090277777778</c:v>
                </c:pt>
                <c:pt idx="678">
                  <c:v>0.33310185185185198</c:v>
                </c:pt>
                <c:pt idx="679">
                  <c:v>0.33311342592592602</c:v>
                </c:pt>
                <c:pt idx="680">
                  <c:v>0.33311342592592602</c:v>
                </c:pt>
                <c:pt idx="681">
                  <c:v>0.333125</c:v>
                </c:pt>
                <c:pt idx="682">
                  <c:v>0.33313657407407399</c:v>
                </c:pt>
                <c:pt idx="683">
                  <c:v>0.33313657407407399</c:v>
                </c:pt>
                <c:pt idx="684">
                  <c:v>0.33314814814814803</c:v>
                </c:pt>
                <c:pt idx="685">
                  <c:v>0.33315972222222201</c:v>
                </c:pt>
                <c:pt idx="686">
                  <c:v>0.33315972222222201</c:v>
                </c:pt>
                <c:pt idx="687">
                  <c:v>0.33317129629629599</c:v>
                </c:pt>
                <c:pt idx="688">
                  <c:v>0.33318287037036998</c:v>
                </c:pt>
                <c:pt idx="689">
                  <c:v>0.33318287037036998</c:v>
                </c:pt>
                <c:pt idx="690">
                  <c:v>0.33319444444444402</c:v>
                </c:pt>
                <c:pt idx="691">
                  <c:v>0.333206018518519</c:v>
                </c:pt>
                <c:pt idx="692">
                  <c:v>0.333206018518519</c:v>
                </c:pt>
                <c:pt idx="693">
                  <c:v>0.33321759259259298</c:v>
                </c:pt>
                <c:pt idx="694">
                  <c:v>0.33322916666666702</c:v>
                </c:pt>
                <c:pt idx="695">
                  <c:v>0.33322916666666702</c:v>
                </c:pt>
                <c:pt idx="696">
                  <c:v>0.333240740740741</c:v>
                </c:pt>
                <c:pt idx="697">
                  <c:v>0.33325231481481499</c:v>
                </c:pt>
                <c:pt idx="698">
                  <c:v>0.33325231481481499</c:v>
                </c:pt>
                <c:pt idx="699">
                  <c:v>0.33326388888888903</c:v>
                </c:pt>
                <c:pt idx="700">
                  <c:v>0.33327546296296301</c:v>
                </c:pt>
                <c:pt idx="701">
                  <c:v>0.33327546296296301</c:v>
                </c:pt>
                <c:pt idx="702">
                  <c:v>0.33328703703703699</c:v>
                </c:pt>
                <c:pt idx="703">
                  <c:v>0.33328703703703699</c:v>
                </c:pt>
                <c:pt idx="704">
                  <c:v>0.33329861111111098</c:v>
                </c:pt>
                <c:pt idx="705">
                  <c:v>0.33331018518518502</c:v>
                </c:pt>
                <c:pt idx="706">
                  <c:v>0.33331018518518502</c:v>
                </c:pt>
                <c:pt idx="707">
                  <c:v>0.333321759259259</c:v>
                </c:pt>
                <c:pt idx="708">
                  <c:v>0.33333333333333298</c:v>
                </c:pt>
                <c:pt idx="709">
                  <c:v>0.33333333333333298</c:v>
                </c:pt>
                <c:pt idx="710">
                  <c:v>0.33334490740740702</c:v>
                </c:pt>
                <c:pt idx="711">
                  <c:v>0.333356481481481</c:v>
                </c:pt>
                <c:pt idx="712">
                  <c:v>0.333356481481481</c:v>
                </c:pt>
                <c:pt idx="713">
                  <c:v>0.33336805555555499</c:v>
                </c:pt>
                <c:pt idx="714">
                  <c:v>0.33337962962963003</c:v>
                </c:pt>
                <c:pt idx="715">
                  <c:v>0.33337962962963003</c:v>
                </c:pt>
                <c:pt idx="716">
                  <c:v>0.33339120370370401</c:v>
                </c:pt>
                <c:pt idx="717">
                  <c:v>0.33340277777777799</c:v>
                </c:pt>
                <c:pt idx="718">
                  <c:v>0.33340277777777799</c:v>
                </c:pt>
                <c:pt idx="719">
                  <c:v>0.33341435185185198</c:v>
                </c:pt>
                <c:pt idx="720">
                  <c:v>0.33387731481481497</c:v>
                </c:pt>
                <c:pt idx="721">
                  <c:v>0.33387731481481497</c:v>
                </c:pt>
                <c:pt idx="722">
                  <c:v>0.33388888888888901</c:v>
                </c:pt>
                <c:pt idx="723">
                  <c:v>0.333900462962963</c:v>
                </c:pt>
                <c:pt idx="724">
                  <c:v>0.333900462962963</c:v>
                </c:pt>
                <c:pt idx="725">
                  <c:v>0.33391203703703698</c:v>
                </c:pt>
                <c:pt idx="726">
                  <c:v>0.33392361111111102</c:v>
                </c:pt>
                <c:pt idx="727">
                  <c:v>0.33392361111111102</c:v>
                </c:pt>
                <c:pt idx="728">
                  <c:v>0.333935185185185</c:v>
                </c:pt>
                <c:pt idx="729">
                  <c:v>0.33394675925925899</c:v>
                </c:pt>
                <c:pt idx="730">
                  <c:v>0.33394675925925899</c:v>
                </c:pt>
                <c:pt idx="731">
                  <c:v>0.33395833333333302</c:v>
                </c:pt>
                <c:pt idx="732">
                  <c:v>0.33396990740740701</c:v>
                </c:pt>
                <c:pt idx="733">
                  <c:v>0.33396990740740701</c:v>
                </c:pt>
                <c:pt idx="734">
                  <c:v>0.33398148148148099</c:v>
                </c:pt>
                <c:pt idx="735">
                  <c:v>0.33399305555555497</c:v>
                </c:pt>
                <c:pt idx="736">
                  <c:v>0.33399305555555497</c:v>
                </c:pt>
                <c:pt idx="737">
                  <c:v>0.33400462962963001</c:v>
                </c:pt>
                <c:pt idx="738">
                  <c:v>0.334016203703704</c:v>
                </c:pt>
                <c:pt idx="739">
                  <c:v>0.334016203703704</c:v>
                </c:pt>
                <c:pt idx="740">
                  <c:v>0.33402777777777798</c:v>
                </c:pt>
                <c:pt idx="741">
                  <c:v>0.33403935185185202</c:v>
                </c:pt>
                <c:pt idx="742">
                  <c:v>0.33403935185185202</c:v>
                </c:pt>
                <c:pt idx="743">
                  <c:v>0.334050925925926</c:v>
                </c:pt>
                <c:pt idx="744">
                  <c:v>0.334050925925926</c:v>
                </c:pt>
                <c:pt idx="745">
                  <c:v>0.33406249999999998</c:v>
                </c:pt>
                <c:pt idx="746">
                  <c:v>0.33407407407407402</c:v>
                </c:pt>
                <c:pt idx="747">
                  <c:v>0.33407407407407402</c:v>
                </c:pt>
                <c:pt idx="748">
                  <c:v>0.33408564814814801</c:v>
                </c:pt>
                <c:pt idx="749">
                  <c:v>0.33409722222222199</c:v>
                </c:pt>
                <c:pt idx="750">
                  <c:v>0.33409722222222199</c:v>
                </c:pt>
                <c:pt idx="751">
                  <c:v>0.33410879629629597</c:v>
                </c:pt>
                <c:pt idx="752">
                  <c:v>0.33412037037037001</c:v>
                </c:pt>
                <c:pt idx="753">
                  <c:v>0.33412037037037001</c:v>
                </c:pt>
                <c:pt idx="754">
                  <c:v>0.334131944444444</c:v>
                </c:pt>
                <c:pt idx="755">
                  <c:v>0.33414351851851798</c:v>
                </c:pt>
                <c:pt idx="756">
                  <c:v>0.33414351851851798</c:v>
                </c:pt>
                <c:pt idx="757">
                  <c:v>0.33415509259259302</c:v>
                </c:pt>
                <c:pt idx="758">
                  <c:v>0.334166666666667</c:v>
                </c:pt>
                <c:pt idx="759">
                  <c:v>0.334166666666667</c:v>
                </c:pt>
                <c:pt idx="760">
                  <c:v>0.33449074074074098</c:v>
                </c:pt>
                <c:pt idx="761">
                  <c:v>0.33450231481481502</c:v>
                </c:pt>
                <c:pt idx="762">
                  <c:v>0.33450231481481502</c:v>
                </c:pt>
                <c:pt idx="763">
                  <c:v>0.334513888888889</c:v>
                </c:pt>
                <c:pt idx="764">
                  <c:v>0.334513888888889</c:v>
                </c:pt>
                <c:pt idx="765">
                  <c:v>0.33452546296296298</c:v>
                </c:pt>
                <c:pt idx="766">
                  <c:v>0.33453703703703702</c:v>
                </c:pt>
                <c:pt idx="767">
                  <c:v>0.33453703703703702</c:v>
                </c:pt>
                <c:pt idx="768">
                  <c:v>0.33454861111111101</c:v>
                </c:pt>
                <c:pt idx="769">
                  <c:v>0.33456018518518499</c:v>
                </c:pt>
                <c:pt idx="770">
                  <c:v>0.33456018518518499</c:v>
                </c:pt>
                <c:pt idx="771">
                  <c:v>0.33457175925925903</c:v>
                </c:pt>
                <c:pt idx="772">
                  <c:v>0.33458333333333301</c:v>
                </c:pt>
                <c:pt idx="773">
                  <c:v>0.33458333333333301</c:v>
                </c:pt>
                <c:pt idx="774">
                  <c:v>0.33459490740740699</c:v>
                </c:pt>
                <c:pt idx="775">
                  <c:v>0.33460648148148098</c:v>
                </c:pt>
                <c:pt idx="776">
                  <c:v>0.33460648148148098</c:v>
                </c:pt>
                <c:pt idx="777">
                  <c:v>0.33461805555555602</c:v>
                </c:pt>
                <c:pt idx="778">
                  <c:v>0.33462962962963</c:v>
                </c:pt>
                <c:pt idx="779">
                  <c:v>0.33462962962963</c:v>
                </c:pt>
                <c:pt idx="780">
                  <c:v>0.33464120370370398</c:v>
                </c:pt>
                <c:pt idx="781">
                  <c:v>0.33465277777777802</c:v>
                </c:pt>
                <c:pt idx="782">
                  <c:v>0.33465277777777802</c:v>
                </c:pt>
                <c:pt idx="783">
                  <c:v>0.334664351851852</c:v>
                </c:pt>
                <c:pt idx="784">
                  <c:v>0.33467592592592599</c:v>
                </c:pt>
                <c:pt idx="785">
                  <c:v>0.33467592592592599</c:v>
                </c:pt>
                <c:pt idx="786">
                  <c:v>0.33468750000000003</c:v>
                </c:pt>
                <c:pt idx="787">
                  <c:v>0.33469907407407401</c:v>
                </c:pt>
                <c:pt idx="788">
                  <c:v>0.33469907407407401</c:v>
                </c:pt>
                <c:pt idx="789">
                  <c:v>0.33471064814814799</c:v>
                </c:pt>
                <c:pt idx="790">
                  <c:v>0.33471064814814799</c:v>
                </c:pt>
                <c:pt idx="791">
                  <c:v>0.33472222222222198</c:v>
                </c:pt>
                <c:pt idx="792">
                  <c:v>0.33473379629629602</c:v>
                </c:pt>
                <c:pt idx="793">
                  <c:v>0.33473379629629602</c:v>
                </c:pt>
                <c:pt idx="794">
                  <c:v>0.33474537037037</c:v>
                </c:pt>
                <c:pt idx="795">
                  <c:v>0.33475694444444398</c:v>
                </c:pt>
                <c:pt idx="796">
                  <c:v>0.33475694444444398</c:v>
                </c:pt>
                <c:pt idx="797">
                  <c:v>0.33476851851851802</c:v>
                </c:pt>
                <c:pt idx="798">
                  <c:v>0.334780092592593</c:v>
                </c:pt>
                <c:pt idx="799">
                  <c:v>0.334780092592593</c:v>
                </c:pt>
                <c:pt idx="800">
                  <c:v>0.33479166666666699</c:v>
                </c:pt>
                <c:pt idx="801">
                  <c:v>0.33480324074074103</c:v>
                </c:pt>
                <c:pt idx="802">
                  <c:v>0.33480324074074103</c:v>
                </c:pt>
                <c:pt idx="803">
                  <c:v>0.33481481481481501</c:v>
                </c:pt>
                <c:pt idx="804">
                  <c:v>0.33482638888888899</c:v>
                </c:pt>
                <c:pt idx="805">
                  <c:v>0.335092592592593</c:v>
                </c:pt>
                <c:pt idx="806">
                  <c:v>0.33510416666666698</c:v>
                </c:pt>
                <c:pt idx="807">
                  <c:v>0.33510416666666698</c:v>
                </c:pt>
                <c:pt idx="808">
                  <c:v>0.33511574074074102</c:v>
                </c:pt>
                <c:pt idx="809">
                  <c:v>0.33511574074074102</c:v>
                </c:pt>
                <c:pt idx="810">
                  <c:v>0.335127314814815</c:v>
                </c:pt>
                <c:pt idx="811">
                  <c:v>0.33513888888888899</c:v>
                </c:pt>
                <c:pt idx="812">
                  <c:v>0.33513888888888899</c:v>
                </c:pt>
                <c:pt idx="813">
                  <c:v>0.33515046296296302</c:v>
                </c:pt>
                <c:pt idx="814">
                  <c:v>0.33516203703703701</c:v>
                </c:pt>
                <c:pt idx="815">
                  <c:v>0.33516203703703701</c:v>
                </c:pt>
                <c:pt idx="816">
                  <c:v>0.33517361111111099</c:v>
                </c:pt>
                <c:pt idx="817">
                  <c:v>0.33518518518518498</c:v>
                </c:pt>
                <c:pt idx="818">
                  <c:v>0.33518518518518498</c:v>
                </c:pt>
                <c:pt idx="819">
                  <c:v>0.33519675925925901</c:v>
                </c:pt>
                <c:pt idx="820">
                  <c:v>0.335208333333333</c:v>
                </c:pt>
                <c:pt idx="821">
                  <c:v>0.335208333333333</c:v>
                </c:pt>
                <c:pt idx="822">
                  <c:v>0.33521990740740698</c:v>
                </c:pt>
                <c:pt idx="823">
                  <c:v>0.33523148148148102</c:v>
                </c:pt>
                <c:pt idx="824">
                  <c:v>0.33523148148148102</c:v>
                </c:pt>
                <c:pt idx="825">
                  <c:v>0.335243055555555</c:v>
                </c:pt>
                <c:pt idx="826">
                  <c:v>0.33525462962962999</c:v>
                </c:pt>
                <c:pt idx="827">
                  <c:v>0.33525462962962999</c:v>
                </c:pt>
                <c:pt idx="828">
                  <c:v>0.33526620370370402</c:v>
                </c:pt>
                <c:pt idx="829">
                  <c:v>0.33527777777777801</c:v>
                </c:pt>
                <c:pt idx="830">
                  <c:v>0.33527777777777801</c:v>
                </c:pt>
                <c:pt idx="831">
                  <c:v>0.33528935185185199</c:v>
                </c:pt>
                <c:pt idx="832">
                  <c:v>0.33530092592592597</c:v>
                </c:pt>
                <c:pt idx="833">
                  <c:v>0.33530092592592597</c:v>
                </c:pt>
                <c:pt idx="834">
                  <c:v>0.33531250000000001</c:v>
                </c:pt>
                <c:pt idx="835">
                  <c:v>0.335324074074074</c:v>
                </c:pt>
                <c:pt idx="836">
                  <c:v>0.335324074074074</c:v>
                </c:pt>
                <c:pt idx="837">
                  <c:v>0.33533564814814798</c:v>
                </c:pt>
                <c:pt idx="838">
                  <c:v>0.33533564814814798</c:v>
                </c:pt>
                <c:pt idx="839">
                  <c:v>0.33534722222222202</c:v>
                </c:pt>
                <c:pt idx="840">
                  <c:v>0.335358796296296</c:v>
                </c:pt>
                <c:pt idx="841">
                  <c:v>0.335358796296296</c:v>
                </c:pt>
                <c:pt idx="842">
                  <c:v>0.33537037037036999</c:v>
                </c:pt>
                <c:pt idx="843">
                  <c:v>0.33538194444444402</c:v>
                </c:pt>
                <c:pt idx="844">
                  <c:v>0.33538194444444402</c:v>
                </c:pt>
                <c:pt idx="845">
                  <c:v>0.33539351851851901</c:v>
                </c:pt>
                <c:pt idx="846">
                  <c:v>0.33540509259259299</c:v>
                </c:pt>
                <c:pt idx="847">
                  <c:v>0.33540509259259299</c:v>
                </c:pt>
                <c:pt idx="848">
                  <c:v>0.33541666666666697</c:v>
                </c:pt>
                <c:pt idx="849">
                  <c:v>0.33542824074074101</c:v>
                </c:pt>
                <c:pt idx="850">
                  <c:v>0.33542824074074101</c:v>
                </c:pt>
                <c:pt idx="851">
                  <c:v>0.335439814814815</c:v>
                </c:pt>
                <c:pt idx="852">
                  <c:v>0.33584490740740702</c:v>
                </c:pt>
                <c:pt idx="853">
                  <c:v>0.33584490740740702</c:v>
                </c:pt>
                <c:pt idx="854">
                  <c:v>0.33585648148148101</c:v>
                </c:pt>
                <c:pt idx="855">
                  <c:v>0.33586805555555499</c:v>
                </c:pt>
                <c:pt idx="856">
                  <c:v>0.33586805555555499</c:v>
                </c:pt>
                <c:pt idx="857">
                  <c:v>0.33587962962963003</c:v>
                </c:pt>
                <c:pt idx="858">
                  <c:v>0.33589120370370401</c:v>
                </c:pt>
                <c:pt idx="859">
                  <c:v>0.33589120370370401</c:v>
                </c:pt>
                <c:pt idx="860">
                  <c:v>0.33590277777777799</c:v>
                </c:pt>
                <c:pt idx="861">
                  <c:v>0.33591435185185198</c:v>
                </c:pt>
                <c:pt idx="862">
                  <c:v>0.33591435185185198</c:v>
                </c:pt>
                <c:pt idx="863">
                  <c:v>0.33592592592592602</c:v>
                </c:pt>
                <c:pt idx="864">
                  <c:v>0.3359375</c:v>
                </c:pt>
                <c:pt idx="865">
                  <c:v>0.3359375</c:v>
                </c:pt>
                <c:pt idx="866">
                  <c:v>0.33594907407407398</c:v>
                </c:pt>
                <c:pt idx="867">
                  <c:v>0.33594907407407398</c:v>
                </c:pt>
                <c:pt idx="868">
                  <c:v>0.33596064814814802</c:v>
                </c:pt>
                <c:pt idx="869">
                  <c:v>0.33597222222222201</c:v>
                </c:pt>
                <c:pt idx="870">
                  <c:v>0.33597222222222201</c:v>
                </c:pt>
                <c:pt idx="871">
                  <c:v>0.33598379629629599</c:v>
                </c:pt>
                <c:pt idx="872">
                  <c:v>0.33599537037036997</c:v>
                </c:pt>
                <c:pt idx="873">
                  <c:v>0.33599537037036997</c:v>
                </c:pt>
                <c:pt idx="874">
                  <c:v>0.33600694444444401</c:v>
                </c:pt>
                <c:pt idx="875">
                  <c:v>0.33601851851851799</c:v>
                </c:pt>
                <c:pt idx="876">
                  <c:v>0.33601851851851799</c:v>
                </c:pt>
                <c:pt idx="877">
                  <c:v>0.33603009259259298</c:v>
                </c:pt>
                <c:pt idx="878">
                  <c:v>0.33604166666666702</c:v>
                </c:pt>
                <c:pt idx="879">
                  <c:v>0.33604166666666702</c:v>
                </c:pt>
                <c:pt idx="880">
                  <c:v>0.336053240740741</c:v>
                </c:pt>
                <c:pt idx="881">
                  <c:v>0.33606481481481498</c:v>
                </c:pt>
                <c:pt idx="882">
                  <c:v>0.33606481481481498</c:v>
                </c:pt>
                <c:pt idx="883">
                  <c:v>0.33607638888888902</c:v>
                </c:pt>
                <c:pt idx="884">
                  <c:v>0.336087962962963</c:v>
                </c:pt>
                <c:pt idx="885">
                  <c:v>0.336087962962963</c:v>
                </c:pt>
                <c:pt idx="886">
                  <c:v>0.33609953703703699</c:v>
                </c:pt>
                <c:pt idx="887">
                  <c:v>0.33611111111111103</c:v>
                </c:pt>
                <c:pt idx="888">
                  <c:v>0.33611111111111103</c:v>
                </c:pt>
                <c:pt idx="889">
                  <c:v>0.33612268518518501</c:v>
                </c:pt>
                <c:pt idx="890">
                  <c:v>0.33612268518518501</c:v>
                </c:pt>
                <c:pt idx="891">
                  <c:v>0.33613425925925899</c:v>
                </c:pt>
                <c:pt idx="892">
                  <c:v>0.33614583333333298</c:v>
                </c:pt>
                <c:pt idx="893">
                  <c:v>0.33614583333333298</c:v>
                </c:pt>
                <c:pt idx="894">
                  <c:v>0.33615740740740702</c:v>
                </c:pt>
                <c:pt idx="895">
                  <c:v>0.336168981481481</c:v>
                </c:pt>
                <c:pt idx="896">
                  <c:v>0.336168981481481</c:v>
                </c:pt>
                <c:pt idx="897">
                  <c:v>0.33618055555555498</c:v>
                </c:pt>
                <c:pt idx="898">
                  <c:v>0.33619212962963002</c:v>
                </c:pt>
                <c:pt idx="899">
                  <c:v>0.33619212962963002</c:v>
                </c:pt>
                <c:pt idx="900">
                  <c:v>0.336203703703704</c:v>
                </c:pt>
                <c:pt idx="901">
                  <c:v>0.33621527777777799</c:v>
                </c:pt>
                <c:pt idx="902">
                  <c:v>0.33621527777777799</c:v>
                </c:pt>
                <c:pt idx="903">
                  <c:v>0.33622685185185203</c:v>
                </c:pt>
                <c:pt idx="904">
                  <c:v>0.33623842592592601</c:v>
                </c:pt>
                <c:pt idx="905">
                  <c:v>0.33623842592592601</c:v>
                </c:pt>
                <c:pt idx="906">
                  <c:v>0.33624999999999999</c:v>
                </c:pt>
                <c:pt idx="907">
                  <c:v>0.33626157407407398</c:v>
                </c:pt>
                <c:pt idx="908">
                  <c:v>0.33626157407407398</c:v>
                </c:pt>
                <c:pt idx="909">
                  <c:v>0.33627314814814802</c:v>
                </c:pt>
                <c:pt idx="910">
                  <c:v>0.336284722222222</c:v>
                </c:pt>
                <c:pt idx="911">
                  <c:v>0.336284722222222</c:v>
                </c:pt>
                <c:pt idx="912">
                  <c:v>0.33629629629629598</c:v>
                </c:pt>
                <c:pt idx="913">
                  <c:v>0.33629629629629598</c:v>
                </c:pt>
                <c:pt idx="914">
                  <c:v>0.33630787037037002</c:v>
                </c:pt>
                <c:pt idx="915">
                  <c:v>0.336319444444444</c:v>
                </c:pt>
                <c:pt idx="916">
                  <c:v>0.336319444444444</c:v>
                </c:pt>
                <c:pt idx="917">
                  <c:v>0.33633101851851799</c:v>
                </c:pt>
                <c:pt idx="918">
                  <c:v>0.33634259259259303</c:v>
                </c:pt>
                <c:pt idx="919">
                  <c:v>0.33634259259259303</c:v>
                </c:pt>
                <c:pt idx="920">
                  <c:v>0.33670138888888901</c:v>
                </c:pt>
                <c:pt idx="921">
                  <c:v>0.33670138888888901</c:v>
                </c:pt>
                <c:pt idx="922">
                  <c:v>0.33671296296296299</c:v>
                </c:pt>
                <c:pt idx="923">
                  <c:v>0.33672453703703698</c:v>
                </c:pt>
                <c:pt idx="924">
                  <c:v>0.33672453703703698</c:v>
                </c:pt>
                <c:pt idx="925">
                  <c:v>0.33673611111111101</c:v>
                </c:pt>
                <c:pt idx="926">
                  <c:v>0.336747685185185</c:v>
                </c:pt>
                <c:pt idx="927">
                  <c:v>0.336747685185185</c:v>
                </c:pt>
                <c:pt idx="928">
                  <c:v>0.33675925925925898</c:v>
                </c:pt>
                <c:pt idx="929">
                  <c:v>0.33677083333333302</c:v>
                </c:pt>
                <c:pt idx="930">
                  <c:v>0.33677083333333302</c:v>
                </c:pt>
                <c:pt idx="931">
                  <c:v>0.336782407407407</c:v>
                </c:pt>
                <c:pt idx="932">
                  <c:v>0.33679398148148099</c:v>
                </c:pt>
                <c:pt idx="933">
                  <c:v>0.33679398148148099</c:v>
                </c:pt>
                <c:pt idx="934">
                  <c:v>0.33680555555555602</c:v>
                </c:pt>
                <c:pt idx="935">
                  <c:v>0.33681712962963001</c:v>
                </c:pt>
                <c:pt idx="936">
                  <c:v>0.33681712962963001</c:v>
                </c:pt>
                <c:pt idx="937">
                  <c:v>0.33682870370370399</c:v>
                </c:pt>
                <c:pt idx="938">
                  <c:v>0.33682870370370399</c:v>
                </c:pt>
                <c:pt idx="939">
                  <c:v>0.33684027777777797</c:v>
                </c:pt>
                <c:pt idx="940">
                  <c:v>0.33685185185185201</c:v>
                </c:pt>
                <c:pt idx="941">
                  <c:v>0.33685185185185201</c:v>
                </c:pt>
                <c:pt idx="942">
                  <c:v>0.336863425925926</c:v>
                </c:pt>
                <c:pt idx="943">
                  <c:v>0.33687499999999998</c:v>
                </c:pt>
                <c:pt idx="944">
                  <c:v>0.33687499999999998</c:v>
                </c:pt>
                <c:pt idx="945">
                  <c:v>0.33688657407407402</c:v>
                </c:pt>
                <c:pt idx="946">
                  <c:v>0.336898148148148</c:v>
                </c:pt>
                <c:pt idx="947">
                  <c:v>0.336898148148148</c:v>
                </c:pt>
                <c:pt idx="948">
                  <c:v>0.33690972222222199</c:v>
                </c:pt>
                <c:pt idx="949">
                  <c:v>0.33692129629629602</c:v>
                </c:pt>
                <c:pt idx="950">
                  <c:v>0.33692129629629602</c:v>
                </c:pt>
                <c:pt idx="951">
                  <c:v>0.33693287037037001</c:v>
                </c:pt>
                <c:pt idx="952">
                  <c:v>0.33694444444444399</c:v>
                </c:pt>
                <c:pt idx="953">
                  <c:v>0.33694444444444399</c:v>
                </c:pt>
                <c:pt idx="954">
                  <c:v>0.33695601851851797</c:v>
                </c:pt>
                <c:pt idx="955">
                  <c:v>0.33696759259259301</c:v>
                </c:pt>
                <c:pt idx="956">
                  <c:v>0.33696759259259301</c:v>
                </c:pt>
                <c:pt idx="957">
                  <c:v>0.336979166666667</c:v>
                </c:pt>
                <c:pt idx="958">
                  <c:v>0.33699074074074098</c:v>
                </c:pt>
                <c:pt idx="959">
                  <c:v>0.33699074074074098</c:v>
                </c:pt>
                <c:pt idx="960">
                  <c:v>0.33700231481481502</c:v>
                </c:pt>
                <c:pt idx="961">
                  <c:v>0.33700231481481502</c:v>
                </c:pt>
                <c:pt idx="962">
                  <c:v>0.337013888888889</c:v>
                </c:pt>
                <c:pt idx="963">
                  <c:v>0.33702546296296299</c:v>
                </c:pt>
                <c:pt idx="964">
                  <c:v>0.33702546296296299</c:v>
                </c:pt>
                <c:pt idx="965">
                  <c:v>0.33703703703703702</c:v>
                </c:pt>
                <c:pt idx="966">
                  <c:v>0.33704861111111101</c:v>
                </c:pt>
                <c:pt idx="967">
                  <c:v>0.33704861111111101</c:v>
                </c:pt>
                <c:pt idx="968">
                  <c:v>0.33706018518518499</c:v>
                </c:pt>
                <c:pt idx="969">
                  <c:v>0.33707175925925897</c:v>
                </c:pt>
                <c:pt idx="970">
                  <c:v>0.33707175925925897</c:v>
                </c:pt>
                <c:pt idx="971">
                  <c:v>0.33708333333333301</c:v>
                </c:pt>
                <c:pt idx="972">
                  <c:v>0.337094907407407</c:v>
                </c:pt>
                <c:pt idx="973">
                  <c:v>0.337094907407407</c:v>
                </c:pt>
                <c:pt idx="974">
                  <c:v>0.33710648148148098</c:v>
                </c:pt>
                <c:pt idx="975">
                  <c:v>0.33711805555555602</c:v>
                </c:pt>
                <c:pt idx="976">
                  <c:v>0.33711805555555602</c:v>
                </c:pt>
                <c:pt idx="977">
                  <c:v>0.33712962962963</c:v>
                </c:pt>
                <c:pt idx="978">
                  <c:v>0.33714120370370398</c:v>
                </c:pt>
                <c:pt idx="979">
                  <c:v>0.33714120370370398</c:v>
                </c:pt>
                <c:pt idx="980">
                  <c:v>0.33715277777777802</c:v>
                </c:pt>
                <c:pt idx="981">
                  <c:v>0.33716435185185201</c:v>
                </c:pt>
                <c:pt idx="982">
                  <c:v>0.33716435185185201</c:v>
                </c:pt>
                <c:pt idx="983">
                  <c:v>0.33717592592592599</c:v>
                </c:pt>
                <c:pt idx="984">
                  <c:v>0.33718749999999997</c:v>
                </c:pt>
                <c:pt idx="985">
                  <c:v>0.33718749999999997</c:v>
                </c:pt>
                <c:pt idx="986">
                  <c:v>0.33719907407407401</c:v>
                </c:pt>
                <c:pt idx="987">
                  <c:v>0.33719907407407401</c:v>
                </c:pt>
                <c:pt idx="988">
                  <c:v>0.337210648148148</c:v>
                </c:pt>
                <c:pt idx="989">
                  <c:v>0.33722222222222198</c:v>
                </c:pt>
                <c:pt idx="990">
                  <c:v>0.33722222222222198</c:v>
                </c:pt>
                <c:pt idx="991">
                  <c:v>0.33723379629629602</c:v>
                </c:pt>
                <c:pt idx="992">
                  <c:v>0.34012731481481501</c:v>
                </c:pt>
                <c:pt idx="993">
                  <c:v>0.34013888888888899</c:v>
                </c:pt>
                <c:pt idx="994">
                  <c:v>0.34013888888888899</c:v>
                </c:pt>
                <c:pt idx="995">
                  <c:v>0.34015046296296297</c:v>
                </c:pt>
                <c:pt idx="996">
                  <c:v>0.34016203703703701</c:v>
                </c:pt>
                <c:pt idx="997">
                  <c:v>0.34016203703703701</c:v>
                </c:pt>
                <c:pt idx="998">
                  <c:v>0.340173611111111</c:v>
                </c:pt>
                <c:pt idx="999">
                  <c:v>0.34018518518518498</c:v>
                </c:pt>
                <c:pt idx="1000">
                  <c:v>0.34018518518518498</c:v>
                </c:pt>
                <c:pt idx="1001">
                  <c:v>0.34019675925925902</c:v>
                </c:pt>
                <c:pt idx="1002">
                  <c:v>0.340208333333333</c:v>
                </c:pt>
                <c:pt idx="1003">
                  <c:v>0.340208333333333</c:v>
                </c:pt>
                <c:pt idx="1004">
                  <c:v>0.34021990740740699</c:v>
                </c:pt>
                <c:pt idx="1005">
                  <c:v>0.34023148148148102</c:v>
                </c:pt>
                <c:pt idx="1006">
                  <c:v>0.34023148148148102</c:v>
                </c:pt>
                <c:pt idx="1007">
                  <c:v>0.34024305555555601</c:v>
                </c:pt>
                <c:pt idx="1008">
                  <c:v>0.34025462962962999</c:v>
                </c:pt>
                <c:pt idx="1009">
                  <c:v>0.34025462962962999</c:v>
                </c:pt>
                <c:pt idx="1010">
                  <c:v>0.34026620370370397</c:v>
                </c:pt>
                <c:pt idx="1011">
                  <c:v>0.34027777777777801</c:v>
                </c:pt>
                <c:pt idx="1012">
                  <c:v>0.34027777777777801</c:v>
                </c:pt>
                <c:pt idx="1013">
                  <c:v>0.340289351851852</c:v>
                </c:pt>
                <c:pt idx="1014">
                  <c:v>0.34030092592592598</c:v>
                </c:pt>
                <c:pt idx="1015">
                  <c:v>0.34030092592592598</c:v>
                </c:pt>
                <c:pt idx="1016">
                  <c:v>0.34031250000000002</c:v>
                </c:pt>
                <c:pt idx="1017">
                  <c:v>0.34031250000000002</c:v>
                </c:pt>
                <c:pt idx="1018">
                  <c:v>0.340324074074074</c:v>
                </c:pt>
                <c:pt idx="1019">
                  <c:v>0.34033564814814798</c:v>
                </c:pt>
                <c:pt idx="1020">
                  <c:v>0.34033564814814798</c:v>
                </c:pt>
                <c:pt idx="1021">
                  <c:v>0.34034722222222202</c:v>
                </c:pt>
                <c:pt idx="1022">
                  <c:v>0.34035879629629601</c:v>
                </c:pt>
                <c:pt idx="1023">
                  <c:v>0.34035879629629601</c:v>
                </c:pt>
                <c:pt idx="1024">
                  <c:v>0.34037037037036999</c:v>
                </c:pt>
                <c:pt idx="1025">
                  <c:v>0.34038194444444397</c:v>
                </c:pt>
                <c:pt idx="1026">
                  <c:v>0.34038194444444397</c:v>
                </c:pt>
                <c:pt idx="1027">
                  <c:v>0.34039351851851801</c:v>
                </c:pt>
                <c:pt idx="1028">
                  <c:v>0.34040509259259299</c:v>
                </c:pt>
                <c:pt idx="1029">
                  <c:v>0.34040509259259299</c:v>
                </c:pt>
                <c:pt idx="1030">
                  <c:v>0.34041666666666698</c:v>
                </c:pt>
                <c:pt idx="1031">
                  <c:v>0.34042824074074102</c:v>
                </c:pt>
                <c:pt idx="1032">
                  <c:v>0.34042824074074102</c:v>
                </c:pt>
                <c:pt idx="1033">
                  <c:v>0.340439814814815</c:v>
                </c:pt>
                <c:pt idx="1034">
                  <c:v>0.34045138888888898</c:v>
                </c:pt>
                <c:pt idx="1035">
                  <c:v>0.34045138888888898</c:v>
                </c:pt>
                <c:pt idx="1036">
                  <c:v>0.34046296296296302</c:v>
                </c:pt>
                <c:pt idx="1037">
                  <c:v>0.34047453703703701</c:v>
                </c:pt>
                <c:pt idx="1038">
                  <c:v>0.34047453703703701</c:v>
                </c:pt>
                <c:pt idx="1039">
                  <c:v>0.34048611111111099</c:v>
                </c:pt>
                <c:pt idx="1040">
                  <c:v>0.34048611111111099</c:v>
                </c:pt>
                <c:pt idx="1041">
                  <c:v>0.34049768518518497</c:v>
                </c:pt>
                <c:pt idx="1042">
                  <c:v>0.34050925925925901</c:v>
                </c:pt>
                <c:pt idx="1043">
                  <c:v>0.34050925925925901</c:v>
                </c:pt>
                <c:pt idx="1044">
                  <c:v>0.340520833333333</c:v>
                </c:pt>
                <c:pt idx="1045">
                  <c:v>0.34053240740740698</c:v>
                </c:pt>
                <c:pt idx="1046">
                  <c:v>0.34053240740740698</c:v>
                </c:pt>
                <c:pt idx="1047">
                  <c:v>0.34054398148148102</c:v>
                </c:pt>
                <c:pt idx="1048">
                  <c:v>0.340555555555556</c:v>
                </c:pt>
                <c:pt idx="1049">
                  <c:v>0.340555555555556</c:v>
                </c:pt>
                <c:pt idx="1050">
                  <c:v>0.34056712962962998</c:v>
                </c:pt>
                <c:pt idx="1051">
                  <c:v>0.34057870370370402</c:v>
                </c:pt>
                <c:pt idx="1052">
                  <c:v>0.34057870370370402</c:v>
                </c:pt>
                <c:pt idx="1053">
                  <c:v>0.34059027777777801</c:v>
                </c:pt>
                <c:pt idx="1054">
                  <c:v>0.34060185185185199</c:v>
                </c:pt>
                <c:pt idx="1055">
                  <c:v>0.34060185185185199</c:v>
                </c:pt>
                <c:pt idx="1056">
                  <c:v>0.34061342592592603</c:v>
                </c:pt>
                <c:pt idx="1057">
                  <c:v>0.34062500000000001</c:v>
                </c:pt>
                <c:pt idx="1058">
                  <c:v>0.34062500000000001</c:v>
                </c:pt>
                <c:pt idx="1059">
                  <c:v>0.34063657407407399</c:v>
                </c:pt>
                <c:pt idx="1060">
                  <c:v>0.34064814814814798</c:v>
                </c:pt>
                <c:pt idx="1061">
                  <c:v>0.34064814814814798</c:v>
                </c:pt>
                <c:pt idx="1062">
                  <c:v>0.34065972222222202</c:v>
                </c:pt>
                <c:pt idx="1063">
                  <c:v>0.34065972222222202</c:v>
                </c:pt>
                <c:pt idx="1064">
                  <c:v>0.340671296296296</c:v>
                </c:pt>
                <c:pt idx="1065">
                  <c:v>0.34068287037036998</c:v>
                </c:pt>
                <c:pt idx="1066">
                  <c:v>0.34068287037036998</c:v>
                </c:pt>
                <c:pt idx="1067">
                  <c:v>0.34126157407407398</c:v>
                </c:pt>
                <c:pt idx="1068">
                  <c:v>0.34126157407407398</c:v>
                </c:pt>
                <c:pt idx="1069">
                  <c:v>0.34127314814814802</c:v>
                </c:pt>
                <c:pt idx="1070">
                  <c:v>0.341284722222222</c:v>
                </c:pt>
                <c:pt idx="1071">
                  <c:v>0.341284722222222</c:v>
                </c:pt>
                <c:pt idx="1072">
                  <c:v>0.34129629629629599</c:v>
                </c:pt>
                <c:pt idx="1073">
                  <c:v>0.34130787037037003</c:v>
                </c:pt>
                <c:pt idx="1074">
                  <c:v>0.34130787037037003</c:v>
                </c:pt>
                <c:pt idx="1075">
                  <c:v>0.34131944444444401</c:v>
                </c:pt>
                <c:pt idx="1076">
                  <c:v>0.34133101851851799</c:v>
                </c:pt>
                <c:pt idx="1077">
                  <c:v>0.34133101851851799</c:v>
                </c:pt>
                <c:pt idx="1078">
                  <c:v>0.34134259259259297</c:v>
                </c:pt>
                <c:pt idx="1079">
                  <c:v>0.34135416666666701</c:v>
                </c:pt>
                <c:pt idx="1080">
                  <c:v>0.34135416666666701</c:v>
                </c:pt>
                <c:pt idx="1081">
                  <c:v>0.341365740740741</c:v>
                </c:pt>
                <c:pt idx="1082">
                  <c:v>0.34137731481481498</c:v>
                </c:pt>
                <c:pt idx="1083">
                  <c:v>0.34137731481481498</c:v>
                </c:pt>
                <c:pt idx="1084">
                  <c:v>0.34138888888888902</c:v>
                </c:pt>
                <c:pt idx="1085">
                  <c:v>0.34138888888888902</c:v>
                </c:pt>
                <c:pt idx="1086">
                  <c:v>0.341400462962963</c:v>
                </c:pt>
                <c:pt idx="1087">
                  <c:v>0.34141203703703699</c:v>
                </c:pt>
                <c:pt idx="1088">
                  <c:v>0.34141203703703699</c:v>
                </c:pt>
                <c:pt idx="1089">
                  <c:v>0.34142361111111103</c:v>
                </c:pt>
                <c:pt idx="1090">
                  <c:v>0.34143518518518501</c:v>
                </c:pt>
                <c:pt idx="1091">
                  <c:v>0.34143518518518501</c:v>
                </c:pt>
                <c:pt idx="1092">
                  <c:v>0.34144675925925899</c:v>
                </c:pt>
                <c:pt idx="1093">
                  <c:v>0.34145833333333298</c:v>
                </c:pt>
                <c:pt idx="1094">
                  <c:v>0.34145833333333298</c:v>
                </c:pt>
                <c:pt idx="1095">
                  <c:v>0.34146990740740701</c:v>
                </c:pt>
                <c:pt idx="1096">
                  <c:v>0.341481481481481</c:v>
                </c:pt>
                <c:pt idx="1097">
                  <c:v>0.341481481481481</c:v>
                </c:pt>
                <c:pt idx="1098">
                  <c:v>0.34149305555555498</c:v>
                </c:pt>
                <c:pt idx="1099">
                  <c:v>0.34150462962963002</c:v>
                </c:pt>
                <c:pt idx="1100">
                  <c:v>0.34150462962963002</c:v>
                </c:pt>
                <c:pt idx="1101">
                  <c:v>0.341516203703704</c:v>
                </c:pt>
                <c:pt idx="1102">
                  <c:v>0.34152777777777799</c:v>
                </c:pt>
                <c:pt idx="1103">
                  <c:v>0.34152777777777799</c:v>
                </c:pt>
                <c:pt idx="1104">
                  <c:v>0.34153935185185202</c:v>
                </c:pt>
                <c:pt idx="1105">
                  <c:v>0.34155092592592601</c:v>
                </c:pt>
                <c:pt idx="1106">
                  <c:v>0.34155092592592601</c:v>
                </c:pt>
                <c:pt idx="1107">
                  <c:v>0.34156249999999999</c:v>
                </c:pt>
                <c:pt idx="1108">
                  <c:v>0.34156249999999999</c:v>
                </c:pt>
                <c:pt idx="1109">
                  <c:v>0.34157407407407397</c:v>
                </c:pt>
                <c:pt idx="1110">
                  <c:v>0.34158564814814801</c:v>
                </c:pt>
                <c:pt idx="1111">
                  <c:v>0.34158564814814801</c:v>
                </c:pt>
                <c:pt idx="1112">
                  <c:v>0.341597222222222</c:v>
                </c:pt>
                <c:pt idx="1113">
                  <c:v>0.34160879629629598</c:v>
                </c:pt>
                <c:pt idx="1114">
                  <c:v>0.34160879629629598</c:v>
                </c:pt>
                <c:pt idx="1115">
                  <c:v>0.34162037037037002</c:v>
                </c:pt>
                <c:pt idx="1116">
                  <c:v>0.341631944444444</c:v>
                </c:pt>
                <c:pt idx="1117">
                  <c:v>0.34184027777777798</c:v>
                </c:pt>
                <c:pt idx="1118">
                  <c:v>0.34185185185185202</c:v>
                </c:pt>
                <c:pt idx="1119">
                  <c:v>0.34185185185185202</c:v>
                </c:pt>
                <c:pt idx="1120">
                  <c:v>0.341863425925926</c:v>
                </c:pt>
                <c:pt idx="1121">
                  <c:v>0.341863425925926</c:v>
                </c:pt>
                <c:pt idx="1122">
                  <c:v>0.34187499999999998</c:v>
                </c:pt>
                <c:pt idx="1123">
                  <c:v>0.34188657407407402</c:v>
                </c:pt>
                <c:pt idx="1124">
                  <c:v>0.34188657407407402</c:v>
                </c:pt>
                <c:pt idx="1125">
                  <c:v>0.34189814814814801</c:v>
                </c:pt>
                <c:pt idx="1126">
                  <c:v>0.34190972222222199</c:v>
                </c:pt>
                <c:pt idx="1127">
                  <c:v>0.34190972222222199</c:v>
                </c:pt>
                <c:pt idx="1128">
                  <c:v>0.34192129629629597</c:v>
                </c:pt>
                <c:pt idx="1129">
                  <c:v>0.34193287037037001</c:v>
                </c:pt>
                <c:pt idx="1130">
                  <c:v>0.34193287037037001</c:v>
                </c:pt>
                <c:pt idx="1131">
                  <c:v>0.341944444444444</c:v>
                </c:pt>
                <c:pt idx="1132">
                  <c:v>0.34195601851851798</c:v>
                </c:pt>
                <c:pt idx="1133">
                  <c:v>0.34195601851851798</c:v>
                </c:pt>
                <c:pt idx="1134">
                  <c:v>0.34196759259259302</c:v>
                </c:pt>
                <c:pt idx="1135">
                  <c:v>0.341979166666667</c:v>
                </c:pt>
                <c:pt idx="1136">
                  <c:v>0.341979166666667</c:v>
                </c:pt>
                <c:pt idx="1137">
                  <c:v>0.34199074074074098</c:v>
                </c:pt>
                <c:pt idx="1138">
                  <c:v>0.34200231481481502</c:v>
                </c:pt>
                <c:pt idx="1139">
                  <c:v>0.34200231481481502</c:v>
                </c:pt>
                <c:pt idx="1140">
                  <c:v>0.34201388888888901</c:v>
                </c:pt>
                <c:pt idx="1141">
                  <c:v>0.34202546296296299</c:v>
                </c:pt>
                <c:pt idx="1142">
                  <c:v>0.34202546296296299</c:v>
                </c:pt>
                <c:pt idx="1143">
                  <c:v>0.34203703703703697</c:v>
                </c:pt>
                <c:pt idx="1144">
                  <c:v>0.34203703703703697</c:v>
                </c:pt>
                <c:pt idx="1145">
                  <c:v>0.34204861111111101</c:v>
                </c:pt>
                <c:pt idx="1146">
                  <c:v>0.342060185185185</c:v>
                </c:pt>
                <c:pt idx="1147">
                  <c:v>0.342060185185185</c:v>
                </c:pt>
                <c:pt idx="1148">
                  <c:v>0.34207175925925898</c:v>
                </c:pt>
                <c:pt idx="1149">
                  <c:v>0.34208333333333302</c:v>
                </c:pt>
                <c:pt idx="1150">
                  <c:v>0.34208333333333302</c:v>
                </c:pt>
                <c:pt idx="1151">
                  <c:v>0.342094907407407</c:v>
                </c:pt>
                <c:pt idx="1152">
                  <c:v>0.34210648148148098</c:v>
                </c:pt>
                <c:pt idx="1153">
                  <c:v>0.34210648148148098</c:v>
                </c:pt>
                <c:pt idx="1154">
                  <c:v>0.34211805555555602</c:v>
                </c:pt>
                <c:pt idx="1155">
                  <c:v>0.34212962962963001</c:v>
                </c:pt>
                <c:pt idx="1156">
                  <c:v>0.34212962962963001</c:v>
                </c:pt>
                <c:pt idx="1157">
                  <c:v>0.34214120370370399</c:v>
                </c:pt>
                <c:pt idx="1158">
                  <c:v>0.34215277777777803</c:v>
                </c:pt>
                <c:pt idx="1159">
                  <c:v>0.34215277777777803</c:v>
                </c:pt>
                <c:pt idx="1160">
                  <c:v>0.34216435185185201</c:v>
                </c:pt>
                <c:pt idx="1161">
                  <c:v>0.34217592592592599</c:v>
                </c:pt>
                <c:pt idx="1162">
                  <c:v>0.34217592592592599</c:v>
                </c:pt>
                <c:pt idx="1163">
                  <c:v>0.34218749999999998</c:v>
                </c:pt>
                <c:pt idx="1164">
                  <c:v>0.34219907407407402</c:v>
                </c:pt>
                <c:pt idx="1165">
                  <c:v>0.34219907407407402</c:v>
                </c:pt>
                <c:pt idx="1166">
                  <c:v>0.342210648148148</c:v>
                </c:pt>
                <c:pt idx="1167">
                  <c:v>0.342210648148148</c:v>
                </c:pt>
                <c:pt idx="1168">
                  <c:v>0.34222222222222198</c:v>
                </c:pt>
                <c:pt idx="1169">
                  <c:v>0.34223379629629602</c:v>
                </c:pt>
                <c:pt idx="1170">
                  <c:v>0.34223379629629602</c:v>
                </c:pt>
                <c:pt idx="1171">
                  <c:v>0.34224537037037001</c:v>
                </c:pt>
                <c:pt idx="1172">
                  <c:v>0.34225694444444399</c:v>
                </c:pt>
                <c:pt idx="1173">
                  <c:v>0.34254629629629602</c:v>
                </c:pt>
                <c:pt idx="1174">
                  <c:v>0.34255787037037</c:v>
                </c:pt>
                <c:pt idx="1175">
                  <c:v>0.34255787037037</c:v>
                </c:pt>
                <c:pt idx="1176">
                  <c:v>0.34256944444444398</c:v>
                </c:pt>
                <c:pt idx="1177">
                  <c:v>0.34258101851851802</c:v>
                </c:pt>
                <c:pt idx="1178">
                  <c:v>0.34258101851851802</c:v>
                </c:pt>
                <c:pt idx="1179">
                  <c:v>0.342592592592593</c:v>
                </c:pt>
                <c:pt idx="1180">
                  <c:v>0.34260416666666699</c:v>
                </c:pt>
                <c:pt idx="1181">
                  <c:v>0.34260416666666699</c:v>
                </c:pt>
                <c:pt idx="1182">
                  <c:v>0.34261574074074103</c:v>
                </c:pt>
                <c:pt idx="1183">
                  <c:v>0.34262731481481501</c:v>
                </c:pt>
                <c:pt idx="1184">
                  <c:v>0.34262731481481501</c:v>
                </c:pt>
                <c:pt idx="1185">
                  <c:v>0.34263888888888899</c:v>
                </c:pt>
                <c:pt idx="1186">
                  <c:v>0.34263888888888899</c:v>
                </c:pt>
                <c:pt idx="1187">
                  <c:v>0.34265046296296298</c:v>
                </c:pt>
                <c:pt idx="1188">
                  <c:v>0.34266203703703701</c:v>
                </c:pt>
                <c:pt idx="1189">
                  <c:v>0.34266203703703701</c:v>
                </c:pt>
                <c:pt idx="1190">
                  <c:v>0.342673611111111</c:v>
                </c:pt>
                <c:pt idx="1191">
                  <c:v>0.34268518518518498</c:v>
                </c:pt>
                <c:pt idx="1192">
                  <c:v>0.34268518518518498</c:v>
                </c:pt>
                <c:pt idx="1193">
                  <c:v>0.34269675925925902</c:v>
                </c:pt>
                <c:pt idx="1194">
                  <c:v>0.342708333333333</c:v>
                </c:pt>
                <c:pt idx="1195">
                  <c:v>0.342708333333333</c:v>
                </c:pt>
                <c:pt idx="1196">
                  <c:v>0.34271990740740699</c:v>
                </c:pt>
                <c:pt idx="1197">
                  <c:v>0.34273148148148103</c:v>
                </c:pt>
                <c:pt idx="1198">
                  <c:v>0.34273148148148103</c:v>
                </c:pt>
                <c:pt idx="1199">
                  <c:v>0.34274305555555601</c:v>
                </c:pt>
                <c:pt idx="1200">
                  <c:v>0.34275462962962999</c:v>
                </c:pt>
                <c:pt idx="1201">
                  <c:v>0.34275462962962999</c:v>
                </c:pt>
                <c:pt idx="1202">
                  <c:v>0.34276620370370398</c:v>
                </c:pt>
                <c:pt idx="1203">
                  <c:v>0.34277777777777801</c:v>
                </c:pt>
                <c:pt idx="1204">
                  <c:v>0.34277777777777801</c:v>
                </c:pt>
                <c:pt idx="1205">
                  <c:v>0.342789351851852</c:v>
                </c:pt>
                <c:pt idx="1206">
                  <c:v>0.34280092592592598</c:v>
                </c:pt>
                <c:pt idx="1207">
                  <c:v>0.34280092592592598</c:v>
                </c:pt>
                <c:pt idx="1208">
                  <c:v>0.34281250000000002</c:v>
                </c:pt>
                <c:pt idx="1209">
                  <c:v>0.34281250000000002</c:v>
                </c:pt>
                <c:pt idx="1210">
                  <c:v>0.342824074074074</c:v>
                </c:pt>
                <c:pt idx="1211">
                  <c:v>0.34283564814814799</c:v>
                </c:pt>
                <c:pt idx="1212">
                  <c:v>0.34283564814814799</c:v>
                </c:pt>
                <c:pt idx="1213">
                  <c:v>0.34284722222222203</c:v>
                </c:pt>
                <c:pt idx="1214">
                  <c:v>0.34285879629629601</c:v>
                </c:pt>
                <c:pt idx="1215">
                  <c:v>0.34285879629629601</c:v>
                </c:pt>
                <c:pt idx="1216">
                  <c:v>0.34287037037036999</c:v>
                </c:pt>
                <c:pt idx="1217">
                  <c:v>0.34288194444444398</c:v>
                </c:pt>
                <c:pt idx="1218">
                  <c:v>0.34288194444444398</c:v>
                </c:pt>
                <c:pt idx="1219">
                  <c:v>0.34289351851851801</c:v>
                </c:pt>
                <c:pt idx="1220">
                  <c:v>0.342905092592593</c:v>
                </c:pt>
                <c:pt idx="1221">
                  <c:v>0.342905092592593</c:v>
                </c:pt>
                <c:pt idx="1222">
                  <c:v>0.34291666666666698</c:v>
                </c:pt>
                <c:pt idx="1223">
                  <c:v>0.34292824074074102</c:v>
                </c:pt>
                <c:pt idx="1224">
                  <c:v>0.34292824074074102</c:v>
                </c:pt>
                <c:pt idx="1225">
                  <c:v>0.342939814814815</c:v>
                </c:pt>
                <c:pt idx="1226">
                  <c:v>0.34295138888888899</c:v>
                </c:pt>
                <c:pt idx="1227">
                  <c:v>0.34295138888888899</c:v>
                </c:pt>
                <c:pt idx="1228">
                  <c:v>0.34296296296296302</c:v>
                </c:pt>
                <c:pt idx="1229">
                  <c:v>0.34324074074074101</c:v>
                </c:pt>
                <c:pt idx="1230">
                  <c:v>0.343252314814815</c:v>
                </c:pt>
                <c:pt idx="1231">
                  <c:v>0.343252314814815</c:v>
                </c:pt>
                <c:pt idx="1232">
                  <c:v>0.34326388888888898</c:v>
                </c:pt>
                <c:pt idx="1233">
                  <c:v>0.34327546296296302</c:v>
                </c:pt>
                <c:pt idx="1234">
                  <c:v>0.34327546296296302</c:v>
                </c:pt>
                <c:pt idx="1235">
                  <c:v>0.343287037037037</c:v>
                </c:pt>
                <c:pt idx="1236">
                  <c:v>0.34329861111111099</c:v>
                </c:pt>
                <c:pt idx="1237">
                  <c:v>0.34329861111111099</c:v>
                </c:pt>
                <c:pt idx="1238">
                  <c:v>0.34331018518518502</c:v>
                </c:pt>
                <c:pt idx="1239">
                  <c:v>0.34331018518518502</c:v>
                </c:pt>
                <c:pt idx="1240">
                  <c:v>0.34332175925925901</c:v>
                </c:pt>
                <c:pt idx="1241">
                  <c:v>0.34333333333333299</c:v>
                </c:pt>
                <c:pt idx="1242">
                  <c:v>0.34333333333333299</c:v>
                </c:pt>
                <c:pt idx="1243">
                  <c:v>0.34334490740740697</c:v>
                </c:pt>
                <c:pt idx="1244">
                  <c:v>0.34335648148148101</c:v>
                </c:pt>
                <c:pt idx="1245">
                  <c:v>0.34335648148148101</c:v>
                </c:pt>
                <c:pt idx="1246">
                  <c:v>0.343368055555555</c:v>
                </c:pt>
                <c:pt idx="1247">
                  <c:v>0.34337962962962998</c:v>
                </c:pt>
                <c:pt idx="1248">
                  <c:v>0.34337962962962998</c:v>
                </c:pt>
                <c:pt idx="1249">
                  <c:v>0.34339120370370402</c:v>
                </c:pt>
                <c:pt idx="1250">
                  <c:v>0.343402777777778</c:v>
                </c:pt>
                <c:pt idx="1251">
                  <c:v>0.343402777777778</c:v>
                </c:pt>
                <c:pt idx="1252">
                  <c:v>0.34341435185185198</c:v>
                </c:pt>
                <c:pt idx="1253">
                  <c:v>0.34342592592592602</c:v>
                </c:pt>
                <c:pt idx="1254">
                  <c:v>0.34342592592592602</c:v>
                </c:pt>
                <c:pt idx="1255">
                  <c:v>0.34343750000000001</c:v>
                </c:pt>
                <c:pt idx="1256">
                  <c:v>0.34344907407407399</c:v>
                </c:pt>
                <c:pt idx="1257">
                  <c:v>0.34344907407407399</c:v>
                </c:pt>
                <c:pt idx="1258">
                  <c:v>0.34346064814814797</c:v>
                </c:pt>
                <c:pt idx="1259">
                  <c:v>0.34347222222222201</c:v>
                </c:pt>
                <c:pt idx="1260">
                  <c:v>0.34347222222222201</c:v>
                </c:pt>
                <c:pt idx="1261">
                  <c:v>0.343483796296296</c:v>
                </c:pt>
                <c:pt idx="1262">
                  <c:v>0.343483796296296</c:v>
                </c:pt>
                <c:pt idx="1263">
                  <c:v>0.34349537037036998</c:v>
                </c:pt>
                <c:pt idx="1264">
                  <c:v>0.34350694444444402</c:v>
                </c:pt>
                <c:pt idx="1265">
                  <c:v>0.34350694444444402</c:v>
                </c:pt>
                <c:pt idx="1266">
                  <c:v>0.343518518518518</c:v>
                </c:pt>
                <c:pt idx="1267">
                  <c:v>0.34353009259259298</c:v>
                </c:pt>
                <c:pt idx="1268">
                  <c:v>0.34353009259259298</c:v>
                </c:pt>
                <c:pt idx="1269">
                  <c:v>0.34354166666666702</c:v>
                </c:pt>
                <c:pt idx="1270">
                  <c:v>0.34355324074074101</c:v>
                </c:pt>
                <c:pt idx="1271">
                  <c:v>0.34355324074074101</c:v>
                </c:pt>
                <c:pt idx="1272">
                  <c:v>0.34356481481481499</c:v>
                </c:pt>
                <c:pt idx="1273">
                  <c:v>0.34357638888888897</c:v>
                </c:pt>
                <c:pt idx="1274">
                  <c:v>0.34357638888888897</c:v>
                </c:pt>
                <c:pt idx="1275">
                  <c:v>0.34358796296296301</c:v>
                </c:pt>
                <c:pt idx="1276">
                  <c:v>0.343599537037037</c:v>
                </c:pt>
                <c:pt idx="1277">
                  <c:v>0.343599537037037</c:v>
                </c:pt>
                <c:pt idx="1278">
                  <c:v>0.34361111111111098</c:v>
                </c:pt>
                <c:pt idx="1279">
                  <c:v>0.34362268518518502</c:v>
                </c:pt>
                <c:pt idx="1280">
                  <c:v>0.34362268518518502</c:v>
                </c:pt>
                <c:pt idx="1281">
                  <c:v>0.343634259259259</c:v>
                </c:pt>
                <c:pt idx="1282">
                  <c:v>0.34364583333333298</c:v>
                </c:pt>
                <c:pt idx="1283">
                  <c:v>0.34364583333333298</c:v>
                </c:pt>
                <c:pt idx="1284">
                  <c:v>0.34365740740740702</c:v>
                </c:pt>
                <c:pt idx="1285">
                  <c:v>0.34365740740740702</c:v>
                </c:pt>
                <c:pt idx="1286">
                  <c:v>0.34366898148148101</c:v>
                </c:pt>
                <c:pt idx="1287">
                  <c:v>0.34368055555555499</c:v>
                </c:pt>
                <c:pt idx="1288">
                  <c:v>0.34368055555555499</c:v>
                </c:pt>
                <c:pt idx="1289">
                  <c:v>0.34369212962963003</c:v>
                </c:pt>
                <c:pt idx="1290">
                  <c:v>0.34370370370370401</c:v>
                </c:pt>
                <c:pt idx="1291">
                  <c:v>0.34370370370370401</c:v>
                </c:pt>
                <c:pt idx="1292">
                  <c:v>0.34371527777777799</c:v>
                </c:pt>
                <c:pt idx="1293">
                  <c:v>0.34372685185185198</c:v>
                </c:pt>
                <c:pt idx="1294">
                  <c:v>0.34372685185185198</c:v>
                </c:pt>
                <c:pt idx="1295">
                  <c:v>0.34373842592592602</c:v>
                </c:pt>
                <c:pt idx="1296">
                  <c:v>0.34375</c:v>
                </c:pt>
                <c:pt idx="1297">
                  <c:v>0.34375</c:v>
                </c:pt>
                <c:pt idx="1298">
                  <c:v>0.34376157407407398</c:v>
                </c:pt>
                <c:pt idx="1299">
                  <c:v>0.34377314814814802</c:v>
                </c:pt>
                <c:pt idx="1300">
                  <c:v>0.34377314814814802</c:v>
                </c:pt>
                <c:pt idx="1301">
                  <c:v>0.34378472222222201</c:v>
                </c:pt>
                <c:pt idx="1302">
                  <c:v>0.34405092592592601</c:v>
                </c:pt>
                <c:pt idx="1303">
                  <c:v>0.34405092592592601</c:v>
                </c:pt>
                <c:pt idx="1304">
                  <c:v>0.34406249999999999</c:v>
                </c:pt>
                <c:pt idx="1305">
                  <c:v>0.34407407407407398</c:v>
                </c:pt>
                <c:pt idx="1306">
                  <c:v>0.34407407407407398</c:v>
                </c:pt>
                <c:pt idx="1307">
                  <c:v>0.34408564814814802</c:v>
                </c:pt>
                <c:pt idx="1308">
                  <c:v>0.344097222222222</c:v>
                </c:pt>
                <c:pt idx="1309">
                  <c:v>0.344097222222222</c:v>
                </c:pt>
                <c:pt idx="1310">
                  <c:v>0.34410879629629598</c:v>
                </c:pt>
                <c:pt idx="1311">
                  <c:v>0.34412037037037002</c:v>
                </c:pt>
                <c:pt idx="1312">
                  <c:v>0.34412037037037002</c:v>
                </c:pt>
                <c:pt idx="1313">
                  <c:v>0.344131944444444</c:v>
                </c:pt>
                <c:pt idx="1314">
                  <c:v>0.34414351851851799</c:v>
                </c:pt>
                <c:pt idx="1315">
                  <c:v>0.34414351851851799</c:v>
                </c:pt>
                <c:pt idx="1316">
                  <c:v>0.34415509259259303</c:v>
                </c:pt>
                <c:pt idx="1317">
                  <c:v>0.34415509259259303</c:v>
                </c:pt>
                <c:pt idx="1318">
                  <c:v>0.34416666666666701</c:v>
                </c:pt>
                <c:pt idx="1319">
                  <c:v>0.34417824074074099</c:v>
                </c:pt>
                <c:pt idx="1320">
                  <c:v>0.34417824074074099</c:v>
                </c:pt>
                <c:pt idx="1321">
                  <c:v>0.34418981481481498</c:v>
                </c:pt>
                <c:pt idx="1322">
                  <c:v>0.34420138888888901</c:v>
                </c:pt>
                <c:pt idx="1323">
                  <c:v>0.34420138888888901</c:v>
                </c:pt>
                <c:pt idx="1324">
                  <c:v>0.344212962962963</c:v>
                </c:pt>
                <c:pt idx="1325">
                  <c:v>0.34422453703703698</c:v>
                </c:pt>
                <c:pt idx="1326">
                  <c:v>0.34422453703703698</c:v>
                </c:pt>
                <c:pt idx="1327">
                  <c:v>0.34423611111111102</c:v>
                </c:pt>
                <c:pt idx="1328">
                  <c:v>0.344247685185185</c:v>
                </c:pt>
                <c:pt idx="1329">
                  <c:v>0.344247685185185</c:v>
                </c:pt>
                <c:pt idx="1330">
                  <c:v>0.34425925925925899</c:v>
                </c:pt>
                <c:pt idx="1331">
                  <c:v>0.34427083333333303</c:v>
                </c:pt>
                <c:pt idx="1332">
                  <c:v>0.34427083333333303</c:v>
                </c:pt>
                <c:pt idx="1333">
                  <c:v>0.34428240740740701</c:v>
                </c:pt>
                <c:pt idx="1334">
                  <c:v>0.34429398148148099</c:v>
                </c:pt>
                <c:pt idx="1335">
                  <c:v>0.34429398148148099</c:v>
                </c:pt>
                <c:pt idx="1336">
                  <c:v>0.34430555555555598</c:v>
                </c:pt>
                <c:pt idx="1337">
                  <c:v>0.34431712962963001</c:v>
                </c:pt>
                <c:pt idx="1338">
                  <c:v>0.34431712962963001</c:v>
                </c:pt>
                <c:pt idx="1339">
                  <c:v>0.344328703703704</c:v>
                </c:pt>
                <c:pt idx="1340">
                  <c:v>0.344328703703704</c:v>
                </c:pt>
                <c:pt idx="1341">
                  <c:v>0.34434027777777798</c:v>
                </c:pt>
                <c:pt idx="1342">
                  <c:v>0.34435185185185202</c:v>
                </c:pt>
                <c:pt idx="1343">
                  <c:v>0.34435185185185202</c:v>
                </c:pt>
                <c:pt idx="1344">
                  <c:v>0.344363425925926</c:v>
                </c:pt>
                <c:pt idx="1345">
                  <c:v>0.34437499999999999</c:v>
                </c:pt>
                <c:pt idx="1346">
                  <c:v>0.34437499999999999</c:v>
                </c:pt>
                <c:pt idx="1347">
                  <c:v>0.34438657407407403</c:v>
                </c:pt>
                <c:pt idx="1348">
                  <c:v>0.34439814814814801</c:v>
                </c:pt>
                <c:pt idx="1349">
                  <c:v>0.34439814814814801</c:v>
                </c:pt>
                <c:pt idx="1350">
                  <c:v>0.34440972222222199</c:v>
                </c:pt>
                <c:pt idx="1351">
                  <c:v>0.34442129629629598</c:v>
                </c:pt>
                <c:pt idx="1352">
                  <c:v>0.34442129629629598</c:v>
                </c:pt>
                <c:pt idx="1353">
                  <c:v>0.34443287037037001</c:v>
                </c:pt>
                <c:pt idx="1354">
                  <c:v>0.344444444444444</c:v>
                </c:pt>
                <c:pt idx="1355">
                  <c:v>0.344444444444444</c:v>
                </c:pt>
                <c:pt idx="1356">
                  <c:v>0.34445601851851798</c:v>
                </c:pt>
                <c:pt idx="1357">
                  <c:v>0.34446759259259302</c:v>
                </c:pt>
                <c:pt idx="1358">
                  <c:v>0.34446759259259302</c:v>
                </c:pt>
                <c:pt idx="1359">
                  <c:v>0.344479166666667</c:v>
                </c:pt>
                <c:pt idx="1360">
                  <c:v>0.344479166666667</c:v>
                </c:pt>
                <c:pt idx="1361">
                  <c:v>0.34449074074074099</c:v>
                </c:pt>
                <c:pt idx="1362">
                  <c:v>0.34450231481481502</c:v>
                </c:pt>
                <c:pt idx="1363">
                  <c:v>0.34450231481481502</c:v>
                </c:pt>
                <c:pt idx="1364">
                  <c:v>0.34451388888888901</c:v>
                </c:pt>
                <c:pt idx="1365">
                  <c:v>0.34452546296296299</c:v>
                </c:pt>
                <c:pt idx="1366">
                  <c:v>0.34452546296296299</c:v>
                </c:pt>
                <c:pt idx="1367">
                  <c:v>0.34453703703703698</c:v>
                </c:pt>
                <c:pt idx="1368">
                  <c:v>0.34454861111111101</c:v>
                </c:pt>
                <c:pt idx="1369">
                  <c:v>0.34454861111111101</c:v>
                </c:pt>
                <c:pt idx="1370">
                  <c:v>0.344560185185185</c:v>
                </c:pt>
                <c:pt idx="1371">
                  <c:v>0.34457175925925898</c:v>
                </c:pt>
                <c:pt idx="1372">
                  <c:v>0.34457175925925898</c:v>
                </c:pt>
                <c:pt idx="1373">
                  <c:v>0.34841435185185199</c:v>
                </c:pt>
                <c:pt idx="1374">
                  <c:v>0.34842592592592603</c:v>
                </c:pt>
                <c:pt idx="1375">
                  <c:v>0.34843750000000001</c:v>
                </c:pt>
                <c:pt idx="1376">
                  <c:v>0.34843750000000001</c:v>
                </c:pt>
                <c:pt idx="1377">
                  <c:v>0.34844907407407399</c:v>
                </c:pt>
                <c:pt idx="1378">
                  <c:v>0.34846064814814798</c:v>
                </c:pt>
                <c:pt idx="1379">
                  <c:v>0.34846064814814798</c:v>
                </c:pt>
                <c:pt idx="1380">
                  <c:v>0.34847222222222202</c:v>
                </c:pt>
                <c:pt idx="1381">
                  <c:v>0.348483796296296</c:v>
                </c:pt>
                <c:pt idx="1382">
                  <c:v>0.348483796296296</c:v>
                </c:pt>
                <c:pt idx="1383">
                  <c:v>0.34849537037036998</c:v>
                </c:pt>
                <c:pt idx="1384">
                  <c:v>0.34850694444444402</c:v>
                </c:pt>
                <c:pt idx="1385">
                  <c:v>0.34850694444444402</c:v>
                </c:pt>
                <c:pt idx="1386">
                  <c:v>0.34851851851851801</c:v>
                </c:pt>
                <c:pt idx="1387">
                  <c:v>0.34853009259259199</c:v>
                </c:pt>
                <c:pt idx="1388">
                  <c:v>0.34853009259259199</c:v>
                </c:pt>
                <c:pt idx="1389">
                  <c:v>0.34854166666666703</c:v>
                </c:pt>
                <c:pt idx="1390">
                  <c:v>0.34855324074074101</c:v>
                </c:pt>
                <c:pt idx="1391">
                  <c:v>0.34855324074074101</c:v>
                </c:pt>
                <c:pt idx="1392">
                  <c:v>0.34856481481481499</c:v>
                </c:pt>
                <c:pt idx="1393">
                  <c:v>0.34856481481481499</c:v>
                </c:pt>
                <c:pt idx="1394">
                  <c:v>0.34857638888888898</c:v>
                </c:pt>
                <c:pt idx="1395">
                  <c:v>0.34858796296296302</c:v>
                </c:pt>
                <c:pt idx="1396">
                  <c:v>0.34858796296296302</c:v>
                </c:pt>
                <c:pt idx="1397">
                  <c:v>0.348599537037037</c:v>
                </c:pt>
                <c:pt idx="1398">
                  <c:v>0.34861111111111098</c:v>
                </c:pt>
                <c:pt idx="1399">
                  <c:v>0.34861111111111098</c:v>
                </c:pt>
                <c:pt idx="1400">
                  <c:v>0.34862268518518502</c:v>
                </c:pt>
                <c:pt idx="1401">
                  <c:v>0.34863425925925901</c:v>
                </c:pt>
                <c:pt idx="1402">
                  <c:v>0.34863425925925901</c:v>
                </c:pt>
                <c:pt idx="1403">
                  <c:v>0.34864583333333299</c:v>
                </c:pt>
                <c:pt idx="1404">
                  <c:v>0.34865740740740703</c:v>
                </c:pt>
                <c:pt idx="1405">
                  <c:v>0.34865740740740703</c:v>
                </c:pt>
                <c:pt idx="1406">
                  <c:v>0.34866898148148101</c:v>
                </c:pt>
                <c:pt idx="1407">
                  <c:v>0.34868055555555599</c:v>
                </c:pt>
                <c:pt idx="1408">
                  <c:v>0.34868055555555599</c:v>
                </c:pt>
                <c:pt idx="1409">
                  <c:v>0.34869212962962998</c:v>
                </c:pt>
                <c:pt idx="1410">
                  <c:v>0.34870370370370402</c:v>
                </c:pt>
                <c:pt idx="1411">
                  <c:v>0.34870370370370402</c:v>
                </c:pt>
                <c:pt idx="1412">
                  <c:v>0.348715277777778</c:v>
                </c:pt>
                <c:pt idx="1413">
                  <c:v>0.348715277777778</c:v>
                </c:pt>
                <c:pt idx="1414">
                  <c:v>0.34872685185185198</c:v>
                </c:pt>
                <c:pt idx="1415">
                  <c:v>0.34873842592592602</c:v>
                </c:pt>
                <c:pt idx="1416">
                  <c:v>0.34873842592592602</c:v>
                </c:pt>
                <c:pt idx="1417">
                  <c:v>0.34875</c:v>
                </c:pt>
                <c:pt idx="1418">
                  <c:v>0.34876157407407399</c:v>
                </c:pt>
                <c:pt idx="1419">
                  <c:v>0.34876157407407399</c:v>
                </c:pt>
                <c:pt idx="1420">
                  <c:v>0.34877314814814803</c:v>
                </c:pt>
                <c:pt idx="1421">
                  <c:v>0.34878472222222201</c:v>
                </c:pt>
                <c:pt idx="1422">
                  <c:v>0.34878472222222201</c:v>
                </c:pt>
                <c:pt idx="1423">
                  <c:v>0.34879629629629599</c:v>
                </c:pt>
                <c:pt idx="1424">
                  <c:v>0.34880787037036998</c:v>
                </c:pt>
                <c:pt idx="1425">
                  <c:v>0.34880787037036998</c:v>
                </c:pt>
                <c:pt idx="1426">
                  <c:v>0.34881944444444402</c:v>
                </c:pt>
                <c:pt idx="1427">
                  <c:v>0.348831018518518</c:v>
                </c:pt>
                <c:pt idx="1428">
                  <c:v>0.348831018518518</c:v>
                </c:pt>
                <c:pt idx="1429">
                  <c:v>0.34884259259259298</c:v>
                </c:pt>
                <c:pt idx="1430">
                  <c:v>0.34885416666666702</c:v>
                </c:pt>
                <c:pt idx="1431">
                  <c:v>0.34885416666666702</c:v>
                </c:pt>
                <c:pt idx="1432">
                  <c:v>0.348865740740741</c:v>
                </c:pt>
                <c:pt idx="1433">
                  <c:v>0.34887731481481499</c:v>
                </c:pt>
                <c:pt idx="1434">
                  <c:v>0.34887731481481499</c:v>
                </c:pt>
                <c:pt idx="1435">
                  <c:v>0.34888888888888903</c:v>
                </c:pt>
                <c:pt idx="1436">
                  <c:v>0.34888888888888903</c:v>
                </c:pt>
                <c:pt idx="1437">
                  <c:v>0.34890046296296301</c:v>
                </c:pt>
                <c:pt idx="1438">
                  <c:v>0.34891203703703699</c:v>
                </c:pt>
                <c:pt idx="1439">
                  <c:v>0.34891203703703699</c:v>
                </c:pt>
                <c:pt idx="1440">
                  <c:v>0.34892361111111098</c:v>
                </c:pt>
                <c:pt idx="1441">
                  <c:v>0.34893518518518502</c:v>
                </c:pt>
                <c:pt idx="1442">
                  <c:v>0.34893518518518502</c:v>
                </c:pt>
                <c:pt idx="1443">
                  <c:v>0.348946759259259</c:v>
                </c:pt>
                <c:pt idx="1444">
                  <c:v>0.34895833333333298</c:v>
                </c:pt>
                <c:pt idx="1445">
                  <c:v>0.34895833333333298</c:v>
                </c:pt>
                <c:pt idx="1446">
                  <c:v>0.34896990740740702</c:v>
                </c:pt>
                <c:pt idx="1447">
                  <c:v>0.34966435185185202</c:v>
                </c:pt>
                <c:pt idx="1448">
                  <c:v>0.349675925925926</c:v>
                </c:pt>
                <c:pt idx="1449">
                  <c:v>0.349675925925926</c:v>
                </c:pt>
                <c:pt idx="1450">
                  <c:v>0.34968749999999998</c:v>
                </c:pt>
                <c:pt idx="1451">
                  <c:v>0.34969907407407402</c:v>
                </c:pt>
                <c:pt idx="1452">
                  <c:v>0.34969907407407402</c:v>
                </c:pt>
                <c:pt idx="1453">
                  <c:v>0.34971064814814801</c:v>
                </c:pt>
                <c:pt idx="1454">
                  <c:v>0.34972222222222199</c:v>
                </c:pt>
                <c:pt idx="1455">
                  <c:v>0.34972222222222199</c:v>
                </c:pt>
                <c:pt idx="1456">
                  <c:v>0.34973379629629597</c:v>
                </c:pt>
                <c:pt idx="1457">
                  <c:v>0.34973379629629597</c:v>
                </c:pt>
                <c:pt idx="1458">
                  <c:v>0.34974537037037001</c:v>
                </c:pt>
                <c:pt idx="1459">
                  <c:v>0.349756944444444</c:v>
                </c:pt>
                <c:pt idx="1460">
                  <c:v>0.349756944444444</c:v>
                </c:pt>
                <c:pt idx="1461">
                  <c:v>0.34976851851851798</c:v>
                </c:pt>
                <c:pt idx="1462">
                  <c:v>0.34978009259259302</c:v>
                </c:pt>
                <c:pt idx="1463">
                  <c:v>0.34978009259259302</c:v>
                </c:pt>
                <c:pt idx="1464">
                  <c:v>0.349791666666667</c:v>
                </c:pt>
                <c:pt idx="1465">
                  <c:v>0.34980324074074098</c:v>
                </c:pt>
                <c:pt idx="1466">
                  <c:v>0.34980324074074098</c:v>
                </c:pt>
                <c:pt idx="1467">
                  <c:v>0.34981481481481502</c:v>
                </c:pt>
                <c:pt idx="1468">
                  <c:v>0.34982638888888901</c:v>
                </c:pt>
                <c:pt idx="1469">
                  <c:v>0.34982638888888901</c:v>
                </c:pt>
                <c:pt idx="1470">
                  <c:v>0.34983796296296299</c:v>
                </c:pt>
                <c:pt idx="1471">
                  <c:v>0.34984953703703697</c:v>
                </c:pt>
                <c:pt idx="1472">
                  <c:v>0.34984953703703697</c:v>
                </c:pt>
                <c:pt idx="1473">
                  <c:v>0.34986111111111101</c:v>
                </c:pt>
                <c:pt idx="1474">
                  <c:v>0.349872685185185</c:v>
                </c:pt>
                <c:pt idx="1475">
                  <c:v>0.349872685185185</c:v>
                </c:pt>
                <c:pt idx="1476">
                  <c:v>0.34988425925925898</c:v>
                </c:pt>
                <c:pt idx="1477">
                  <c:v>0.34989583333333302</c:v>
                </c:pt>
                <c:pt idx="1478">
                  <c:v>0.34989583333333302</c:v>
                </c:pt>
                <c:pt idx="1479">
                  <c:v>0.349907407407407</c:v>
                </c:pt>
                <c:pt idx="1480">
                  <c:v>0.349907407407407</c:v>
                </c:pt>
                <c:pt idx="1481">
                  <c:v>0.34991898148148098</c:v>
                </c:pt>
                <c:pt idx="1482">
                  <c:v>0.34993055555555602</c:v>
                </c:pt>
                <c:pt idx="1483">
                  <c:v>0.34993055555555602</c:v>
                </c:pt>
                <c:pt idx="1484">
                  <c:v>0.34994212962963001</c:v>
                </c:pt>
                <c:pt idx="1485">
                  <c:v>0.34995370370370399</c:v>
                </c:pt>
                <c:pt idx="1486">
                  <c:v>0.34995370370370399</c:v>
                </c:pt>
                <c:pt idx="1487">
                  <c:v>0.34996527777777803</c:v>
                </c:pt>
                <c:pt idx="1488">
                  <c:v>0.34997685185185201</c:v>
                </c:pt>
                <c:pt idx="1489">
                  <c:v>0.34997685185185201</c:v>
                </c:pt>
                <c:pt idx="1490">
                  <c:v>0.34998842592592599</c:v>
                </c:pt>
                <c:pt idx="1491">
                  <c:v>0.35</c:v>
                </c:pt>
                <c:pt idx="1492">
                  <c:v>0.35</c:v>
                </c:pt>
                <c:pt idx="1493">
                  <c:v>0.35001157407407402</c:v>
                </c:pt>
                <c:pt idx="1494">
                  <c:v>0.350023148148148</c:v>
                </c:pt>
                <c:pt idx="1495">
                  <c:v>0.350023148148148</c:v>
                </c:pt>
                <c:pt idx="1496">
                  <c:v>0.35003472222222198</c:v>
                </c:pt>
                <c:pt idx="1497">
                  <c:v>0.35004629629629602</c:v>
                </c:pt>
                <c:pt idx="1498">
                  <c:v>0.35004629629629602</c:v>
                </c:pt>
                <c:pt idx="1499">
                  <c:v>0.35005787037037001</c:v>
                </c:pt>
                <c:pt idx="1500">
                  <c:v>0.35006944444444399</c:v>
                </c:pt>
                <c:pt idx="1501">
                  <c:v>0.35006944444444399</c:v>
                </c:pt>
                <c:pt idx="1502">
                  <c:v>0.35008101851851797</c:v>
                </c:pt>
                <c:pt idx="1503">
                  <c:v>0.35008101851851797</c:v>
                </c:pt>
                <c:pt idx="1504">
                  <c:v>0.35009259259259301</c:v>
                </c:pt>
                <c:pt idx="1505">
                  <c:v>0.35010416666666699</c:v>
                </c:pt>
                <c:pt idx="1506">
                  <c:v>0.35010416666666699</c:v>
                </c:pt>
                <c:pt idx="1507">
                  <c:v>0.35011574074074098</c:v>
                </c:pt>
                <c:pt idx="1508">
                  <c:v>0.35012731481481502</c:v>
                </c:pt>
                <c:pt idx="1509">
                  <c:v>0.35041666666666699</c:v>
                </c:pt>
                <c:pt idx="1510">
                  <c:v>0.35041666666666699</c:v>
                </c:pt>
                <c:pt idx="1511">
                  <c:v>0.35042824074074103</c:v>
                </c:pt>
                <c:pt idx="1512">
                  <c:v>0.35043981481481501</c:v>
                </c:pt>
                <c:pt idx="1513">
                  <c:v>0.35043981481481501</c:v>
                </c:pt>
                <c:pt idx="1514">
                  <c:v>0.35045138888888899</c:v>
                </c:pt>
                <c:pt idx="1515">
                  <c:v>0.35046296296296298</c:v>
                </c:pt>
                <c:pt idx="1516">
                  <c:v>0.35046296296296298</c:v>
                </c:pt>
                <c:pt idx="1517">
                  <c:v>0.35047453703703701</c:v>
                </c:pt>
                <c:pt idx="1518">
                  <c:v>0.350486111111111</c:v>
                </c:pt>
                <c:pt idx="1519">
                  <c:v>0.350486111111111</c:v>
                </c:pt>
                <c:pt idx="1520">
                  <c:v>0.35049768518518498</c:v>
                </c:pt>
                <c:pt idx="1521">
                  <c:v>0.35049768518518498</c:v>
                </c:pt>
                <c:pt idx="1522">
                  <c:v>0.35050925925925902</c:v>
                </c:pt>
                <c:pt idx="1523">
                  <c:v>0.350520833333333</c:v>
                </c:pt>
                <c:pt idx="1524">
                  <c:v>0.350520833333333</c:v>
                </c:pt>
                <c:pt idx="1525">
                  <c:v>0.35053240740740699</c:v>
                </c:pt>
                <c:pt idx="1526">
                  <c:v>0.35054398148148103</c:v>
                </c:pt>
                <c:pt idx="1527">
                  <c:v>0.35054398148148103</c:v>
                </c:pt>
                <c:pt idx="1528">
                  <c:v>0.35055555555555601</c:v>
                </c:pt>
                <c:pt idx="1529">
                  <c:v>0.35056712962962999</c:v>
                </c:pt>
                <c:pt idx="1530">
                  <c:v>0.35056712962962999</c:v>
                </c:pt>
                <c:pt idx="1531">
                  <c:v>0.35057870370370398</c:v>
                </c:pt>
                <c:pt idx="1532">
                  <c:v>0.35059027777777801</c:v>
                </c:pt>
                <c:pt idx="1533">
                  <c:v>0.35059027777777801</c:v>
                </c:pt>
                <c:pt idx="1534">
                  <c:v>0.350601851851852</c:v>
                </c:pt>
                <c:pt idx="1535">
                  <c:v>0.35061342592592598</c:v>
                </c:pt>
                <c:pt idx="1536">
                  <c:v>0.35061342592592598</c:v>
                </c:pt>
                <c:pt idx="1537">
                  <c:v>0.35062500000000002</c:v>
                </c:pt>
                <c:pt idx="1538">
                  <c:v>0.350636574074074</c:v>
                </c:pt>
                <c:pt idx="1539">
                  <c:v>0.350636574074074</c:v>
                </c:pt>
                <c:pt idx="1540">
                  <c:v>0.35064814814814799</c:v>
                </c:pt>
                <c:pt idx="1541">
                  <c:v>0.35065972222222203</c:v>
                </c:pt>
                <c:pt idx="1542">
                  <c:v>0.35065972222222203</c:v>
                </c:pt>
                <c:pt idx="1543">
                  <c:v>0.35067129629629601</c:v>
                </c:pt>
                <c:pt idx="1544">
                  <c:v>0.35067129629629601</c:v>
                </c:pt>
                <c:pt idx="1545">
                  <c:v>0.35068287037036999</c:v>
                </c:pt>
                <c:pt idx="1546">
                  <c:v>0.35069444444444398</c:v>
                </c:pt>
                <c:pt idx="1547">
                  <c:v>0.35069444444444398</c:v>
                </c:pt>
                <c:pt idx="1548">
                  <c:v>0.35070601851851801</c:v>
                </c:pt>
                <c:pt idx="1549">
                  <c:v>0.350717592592592</c:v>
                </c:pt>
                <c:pt idx="1550">
                  <c:v>0.350717592592592</c:v>
                </c:pt>
                <c:pt idx="1551">
                  <c:v>0.35072916666666698</c:v>
                </c:pt>
                <c:pt idx="1552">
                  <c:v>0.35074074074074102</c:v>
                </c:pt>
                <c:pt idx="1553">
                  <c:v>0.35074074074074102</c:v>
                </c:pt>
                <c:pt idx="1554">
                  <c:v>0.350752314814815</c:v>
                </c:pt>
                <c:pt idx="1555">
                  <c:v>0.35076388888888899</c:v>
                </c:pt>
                <c:pt idx="1556">
                  <c:v>0.35076388888888899</c:v>
                </c:pt>
                <c:pt idx="1557">
                  <c:v>0.35077546296296302</c:v>
                </c:pt>
                <c:pt idx="1558">
                  <c:v>0.35078703703703701</c:v>
                </c:pt>
                <c:pt idx="1559">
                  <c:v>0.35078703703703701</c:v>
                </c:pt>
                <c:pt idx="1560">
                  <c:v>0.35079861111111099</c:v>
                </c:pt>
                <c:pt idx="1561">
                  <c:v>0.35081018518518498</c:v>
                </c:pt>
                <c:pt idx="1562">
                  <c:v>0.35081018518518498</c:v>
                </c:pt>
                <c:pt idx="1563">
                  <c:v>0.35082175925925901</c:v>
                </c:pt>
                <c:pt idx="1564">
                  <c:v>0.350833333333333</c:v>
                </c:pt>
                <c:pt idx="1565">
                  <c:v>0.35107638888888898</c:v>
                </c:pt>
                <c:pt idx="1566">
                  <c:v>0.35107638888888898</c:v>
                </c:pt>
                <c:pt idx="1567">
                  <c:v>0.35108796296296302</c:v>
                </c:pt>
                <c:pt idx="1568">
                  <c:v>0.351099537037037</c:v>
                </c:pt>
                <c:pt idx="1569">
                  <c:v>0.351099537037037</c:v>
                </c:pt>
                <c:pt idx="1570">
                  <c:v>0.35111111111111099</c:v>
                </c:pt>
                <c:pt idx="1571">
                  <c:v>0.35112268518518502</c:v>
                </c:pt>
                <c:pt idx="1572">
                  <c:v>0.35112268518518502</c:v>
                </c:pt>
                <c:pt idx="1573">
                  <c:v>0.35113425925925901</c:v>
                </c:pt>
                <c:pt idx="1574">
                  <c:v>0.35114583333333299</c:v>
                </c:pt>
                <c:pt idx="1575">
                  <c:v>0.35114583333333299</c:v>
                </c:pt>
                <c:pt idx="1576">
                  <c:v>0.35115740740740697</c:v>
                </c:pt>
                <c:pt idx="1577">
                  <c:v>0.35116898148148101</c:v>
                </c:pt>
                <c:pt idx="1578">
                  <c:v>0.35116898148148101</c:v>
                </c:pt>
                <c:pt idx="1579">
                  <c:v>0.351180555555555</c:v>
                </c:pt>
                <c:pt idx="1580">
                  <c:v>0.35119212962962998</c:v>
                </c:pt>
                <c:pt idx="1581">
                  <c:v>0.35119212962962998</c:v>
                </c:pt>
                <c:pt idx="1582">
                  <c:v>0.35120370370370402</c:v>
                </c:pt>
                <c:pt idx="1583">
                  <c:v>0.351215277777778</c:v>
                </c:pt>
                <c:pt idx="1584">
                  <c:v>0.351215277777778</c:v>
                </c:pt>
                <c:pt idx="1585">
                  <c:v>0.35122685185185198</c:v>
                </c:pt>
                <c:pt idx="1586">
                  <c:v>0.35123842592592602</c:v>
                </c:pt>
                <c:pt idx="1587">
                  <c:v>0.35123842592592602</c:v>
                </c:pt>
                <c:pt idx="1588">
                  <c:v>0.35125000000000001</c:v>
                </c:pt>
                <c:pt idx="1589">
                  <c:v>0.35126157407407399</c:v>
                </c:pt>
                <c:pt idx="1590">
                  <c:v>0.35126157407407399</c:v>
                </c:pt>
                <c:pt idx="1591">
                  <c:v>0.35127314814814797</c:v>
                </c:pt>
                <c:pt idx="1592">
                  <c:v>0.35127314814814797</c:v>
                </c:pt>
                <c:pt idx="1593">
                  <c:v>0.35128472222222201</c:v>
                </c:pt>
                <c:pt idx="1594">
                  <c:v>0.351296296296296</c:v>
                </c:pt>
                <c:pt idx="1595">
                  <c:v>0.351296296296296</c:v>
                </c:pt>
                <c:pt idx="1596">
                  <c:v>0.35130787037036998</c:v>
                </c:pt>
                <c:pt idx="1597">
                  <c:v>0.35131944444444402</c:v>
                </c:pt>
                <c:pt idx="1598">
                  <c:v>0.35131944444444402</c:v>
                </c:pt>
                <c:pt idx="1599">
                  <c:v>0.351331018518518</c:v>
                </c:pt>
                <c:pt idx="1600">
                  <c:v>0.35134259259259298</c:v>
                </c:pt>
                <c:pt idx="1601">
                  <c:v>0.35134259259259298</c:v>
                </c:pt>
                <c:pt idx="1602">
                  <c:v>0.35135416666666702</c:v>
                </c:pt>
                <c:pt idx="1603">
                  <c:v>0.35136574074074101</c:v>
                </c:pt>
                <c:pt idx="1604">
                  <c:v>0.35136574074074101</c:v>
                </c:pt>
                <c:pt idx="1605">
                  <c:v>0.35137731481481499</c:v>
                </c:pt>
                <c:pt idx="1606">
                  <c:v>0.35138888888888897</c:v>
                </c:pt>
                <c:pt idx="1607">
                  <c:v>0.35138888888888897</c:v>
                </c:pt>
                <c:pt idx="1608">
                  <c:v>0.35140046296296301</c:v>
                </c:pt>
                <c:pt idx="1609">
                  <c:v>0.351412037037037</c:v>
                </c:pt>
                <c:pt idx="1610">
                  <c:v>0.351412037037037</c:v>
                </c:pt>
                <c:pt idx="1611">
                  <c:v>0.35142361111111098</c:v>
                </c:pt>
                <c:pt idx="1612">
                  <c:v>0.35143518518518502</c:v>
                </c:pt>
                <c:pt idx="1613">
                  <c:v>0.35143518518518502</c:v>
                </c:pt>
                <c:pt idx="1614">
                  <c:v>0.351446759259259</c:v>
                </c:pt>
                <c:pt idx="1615">
                  <c:v>0.351446759259259</c:v>
                </c:pt>
                <c:pt idx="1616">
                  <c:v>0.35145833333333298</c:v>
                </c:pt>
                <c:pt idx="1617">
                  <c:v>0.35146990740740702</c:v>
                </c:pt>
                <c:pt idx="1618">
                  <c:v>0.35146990740740702</c:v>
                </c:pt>
                <c:pt idx="1619">
                  <c:v>0.35148148148148101</c:v>
                </c:pt>
                <c:pt idx="1620">
                  <c:v>0.35174768518518501</c:v>
                </c:pt>
                <c:pt idx="1621">
                  <c:v>0.35175925925925899</c:v>
                </c:pt>
                <c:pt idx="1622">
                  <c:v>0.35175925925925899</c:v>
                </c:pt>
                <c:pt idx="1623">
                  <c:v>0.35177083333333298</c:v>
                </c:pt>
                <c:pt idx="1624">
                  <c:v>0.35178240740740702</c:v>
                </c:pt>
                <c:pt idx="1625">
                  <c:v>0.35178240740740702</c:v>
                </c:pt>
                <c:pt idx="1626">
                  <c:v>0.351793981481481</c:v>
                </c:pt>
                <c:pt idx="1627">
                  <c:v>0.351793981481481</c:v>
                </c:pt>
                <c:pt idx="1628">
                  <c:v>0.35180555555555498</c:v>
                </c:pt>
                <c:pt idx="1629">
                  <c:v>0.35181712962963002</c:v>
                </c:pt>
                <c:pt idx="1630">
                  <c:v>0.35181712962963002</c:v>
                </c:pt>
                <c:pt idx="1631">
                  <c:v>0.351828703703704</c:v>
                </c:pt>
                <c:pt idx="1632">
                  <c:v>0.35184027777777799</c:v>
                </c:pt>
                <c:pt idx="1633">
                  <c:v>0.35184027777777799</c:v>
                </c:pt>
                <c:pt idx="1634">
                  <c:v>0.35185185185185203</c:v>
                </c:pt>
                <c:pt idx="1635">
                  <c:v>0.35186342592592601</c:v>
                </c:pt>
                <c:pt idx="1636">
                  <c:v>0.35186342592592601</c:v>
                </c:pt>
                <c:pt idx="1637">
                  <c:v>0.35187499999999999</c:v>
                </c:pt>
                <c:pt idx="1638">
                  <c:v>0.35188657407407398</c:v>
                </c:pt>
                <c:pt idx="1639">
                  <c:v>0.35188657407407398</c:v>
                </c:pt>
                <c:pt idx="1640">
                  <c:v>0.35189814814814802</c:v>
                </c:pt>
                <c:pt idx="1641">
                  <c:v>0.351909722222222</c:v>
                </c:pt>
                <c:pt idx="1642">
                  <c:v>0.351909722222222</c:v>
                </c:pt>
                <c:pt idx="1643">
                  <c:v>0.35192129629629598</c:v>
                </c:pt>
                <c:pt idx="1644">
                  <c:v>0.35193287037037002</c:v>
                </c:pt>
                <c:pt idx="1645">
                  <c:v>0.35193287037037002</c:v>
                </c:pt>
                <c:pt idx="1646">
                  <c:v>0.351944444444444</c:v>
                </c:pt>
                <c:pt idx="1647">
                  <c:v>0.35195601851851799</c:v>
                </c:pt>
                <c:pt idx="1648">
                  <c:v>0.35195601851851799</c:v>
                </c:pt>
                <c:pt idx="1649">
                  <c:v>0.35196759259259303</c:v>
                </c:pt>
                <c:pt idx="1650">
                  <c:v>0.35197916666666701</c:v>
                </c:pt>
                <c:pt idx="1651">
                  <c:v>0.35197916666666701</c:v>
                </c:pt>
                <c:pt idx="1652">
                  <c:v>0.35199074074074099</c:v>
                </c:pt>
                <c:pt idx="1653">
                  <c:v>0.35199074074074099</c:v>
                </c:pt>
                <c:pt idx="1654">
                  <c:v>0.35200231481481498</c:v>
                </c:pt>
                <c:pt idx="1655">
                  <c:v>0.35201388888888901</c:v>
                </c:pt>
                <c:pt idx="1656">
                  <c:v>0.35201388888888901</c:v>
                </c:pt>
                <c:pt idx="1657">
                  <c:v>0.352025462962963</c:v>
                </c:pt>
                <c:pt idx="1658">
                  <c:v>0.35203703703703698</c:v>
                </c:pt>
                <c:pt idx="1659">
                  <c:v>0.35203703703703698</c:v>
                </c:pt>
                <c:pt idx="1660">
                  <c:v>0.35204861111111102</c:v>
                </c:pt>
                <c:pt idx="1661">
                  <c:v>0.352060185185185</c:v>
                </c:pt>
                <c:pt idx="1662">
                  <c:v>0.352060185185185</c:v>
                </c:pt>
                <c:pt idx="1663">
                  <c:v>0.35207175925925899</c:v>
                </c:pt>
                <c:pt idx="1664">
                  <c:v>0.35208333333333303</c:v>
                </c:pt>
                <c:pt idx="1665">
                  <c:v>0.35208333333333303</c:v>
                </c:pt>
                <c:pt idx="1666">
                  <c:v>0.35209490740740701</c:v>
                </c:pt>
                <c:pt idx="1667">
                  <c:v>0.35210648148148099</c:v>
                </c:pt>
                <c:pt idx="1668">
                  <c:v>0.35210648148148099</c:v>
                </c:pt>
                <c:pt idx="1669">
                  <c:v>0.35211805555555598</c:v>
                </c:pt>
                <c:pt idx="1670">
                  <c:v>0.35212962962963001</c:v>
                </c:pt>
                <c:pt idx="1671">
                  <c:v>0.35212962962963001</c:v>
                </c:pt>
                <c:pt idx="1672">
                  <c:v>0.352141203703704</c:v>
                </c:pt>
                <c:pt idx="1673">
                  <c:v>0.35215277777777798</c:v>
                </c:pt>
                <c:pt idx="1674">
                  <c:v>0.35215277777777798</c:v>
                </c:pt>
                <c:pt idx="1675">
                  <c:v>0.35216435185185202</c:v>
                </c:pt>
                <c:pt idx="1676">
                  <c:v>0.35216435185185202</c:v>
                </c:pt>
                <c:pt idx="1677">
                  <c:v>0.352175925925926</c:v>
                </c:pt>
                <c:pt idx="1678">
                  <c:v>0.35218749999999999</c:v>
                </c:pt>
                <c:pt idx="1679">
                  <c:v>0.35218749999999999</c:v>
                </c:pt>
                <c:pt idx="1680">
                  <c:v>0.35219907407407403</c:v>
                </c:pt>
                <c:pt idx="1681">
                  <c:v>0.35221064814814801</c:v>
                </c:pt>
                <c:pt idx="1682">
                  <c:v>0.35245370370370399</c:v>
                </c:pt>
                <c:pt idx="1683">
                  <c:v>0.35246527777777797</c:v>
                </c:pt>
                <c:pt idx="1684">
                  <c:v>0.35247685185185201</c:v>
                </c:pt>
                <c:pt idx="1685">
                  <c:v>0.35247685185185201</c:v>
                </c:pt>
                <c:pt idx="1686">
                  <c:v>0.352488425925926</c:v>
                </c:pt>
                <c:pt idx="1687">
                  <c:v>0.35249999999999998</c:v>
                </c:pt>
                <c:pt idx="1688">
                  <c:v>0.35249999999999998</c:v>
                </c:pt>
                <c:pt idx="1689">
                  <c:v>0.35251157407407402</c:v>
                </c:pt>
                <c:pt idx="1690">
                  <c:v>0.352523148148148</c:v>
                </c:pt>
                <c:pt idx="1691">
                  <c:v>0.352523148148148</c:v>
                </c:pt>
                <c:pt idx="1692">
                  <c:v>0.35253472222222199</c:v>
                </c:pt>
                <c:pt idx="1693">
                  <c:v>0.35254629629629602</c:v>
                </c:pt>
                <c:pt idx="1694">
                  <c:v>0.35254629629629602</c:v>
                </c:pt>
                <c:pt idx="1695">
                  <c:v>0.35255787037037001</c:v>
                </c:pt>
                <c:pt idx="1696">
                  <c:v>0.35256944444444399</c:v>
                </c:pt>
                <c:pt idx="1697">
                  <c:v>0.35256944444444399</c:v>
                </c:pt>
                <c:pt idx="1698">
                  <c:v>0.35258101851851797</c:v>
                </c:pt>
                <c:pt idx="1699">
                  <c:v>0.35259259259259301</c:v>
                </c:pt>
                <c:pt idx="1700">
                  <c:v>0.35259259259259301</c:v>
                </c:pt>
                <c:pt idx="1701">
                  <c:v>0.352604166666667</c:v>
                </c:pt>
                <c:pt idx="1702">
                  <c:v>0.35261574074074098</c:v>
                </c:pt>
                <c:pt idx="1703">
                  <c:v>0.35261574074074098</c:v>
                </c:pt>
                <c:pt idx="1704">
                  <c:v>0.35262731481481502</c:v>
                </c:pt>
                <c:pt idx="1705">
                  <c:v>0.352638888888889</c:v>
                </c:pt>
                <c:pt idx="1706">
                  <c:v>0.352638888888889</c:v>
                </c:pt>
                <c:pt idx="1707">
                  <c:v>0.35265046296296299</c:v>
                </c:pt>
                <c:pt idx="1708">
                  <c:v>0.35265046296296299</c:v>
                </c:pt>
                <c:pt idx="1709">
                  <c:v>0.35266203703703702</c:v>
                </c:pt>
                <c:pt idx="1710">
                  <c:v>0.35267361111111101</c:v>
                </c:pt>
                <c:pt idx="1711">
                  <c:v>0.35267361111111101</c:v>
                </c:pt>
                <c:pt idx="1712">
                  <c:v>0.35268518518518499</c:v>
                </c:pt>
                <c:pt idx="1713">
                  <c:v>0.35269675925925897</c:v>
                </c:pt>
                <c:pt idx="1714">
                  <c:v>0.35269675925925897</c:v>
                </c:pt>
                <c:pt idx="1715">
                  <c:v>0.35270833333333301</c:v>
                </c:pt>
                <c:pt idx="1716">
                  <c:v>0.352719907407407</c:v>
                </c:pt>
                <c:pt idx="1717">
                  <c:v>0.352719907407407</c:v>
                </c:pt>
                <c:pt idx="1718">
                  <c:v>0.35273148148148098</c:v>
                </c:pt>
                <c:pt idx="1719">
                  <c:v>0.35274305555555502</c:v>
                </c:pt>
                <c:pt idx="1720">
                  <c:v>0.35274305555555502</c:v>
                </c:pt>
                <c:pt idx="1721">
                  <c:v>0.35275462962963</c:v>
                </c:pt>
                <c:pt idx="1722">
                  <c:v>0.35276620370370398</c:v>
                </c:pt>
                <c:pt idx="1723">
                  <c:v>0.35276620370370398</c:v>
                </c:pt>
                <c:pt idx="1724">
                  <c:v>0.35277777777777802</c:v>
                </c:pt>
                <c:pt idx="1725">
                  <c:v>0.35278935185185201</c:v>
                </c:pt>
                <c:pt idx="1726">
                  <c:v>0.35278935185185201</c:v>
                </c:pt>
                <c:pt idx="1727">
                  <c:v>0.35280092592592599</c:v>
                </c:pt>
                <c:pt idx="1728">
                  <c:v>0.35281249999999997</c:v>
                </c:pt>
                <c:pt idx="1729">
                  <c:v>0.35281249999999997</c:v>
                </c:pt>
                <c:pt idx="1730">
                  <c:v>0.35282407407407401</c:v>
                </c:pt>
                <c:pt idx="1731">
                  <c:v>0.35282407407407401</c:v>
                </c:pt>
                <c:pt idx="1732">
                  <c:v>0.352835648148148</c:v>
                </c:pt>
                <c:pt idx="1733">
                  <c:v>0.35284722222222198</c:v>
                </c:pt>
                <c:pt idx="1734">
                  <c:v>0.354143518518518</c:v>
                </c:pt>
                <c:pt idx="1735">
                  <c:v>0.35415509259259298</c:v>
                </c:pt>
                <c:pt idx="1736">
                  <c:v>0.35415509259259298</c:v>
                </c:pt>
                <c:pt idx="1737">
                  <c:v>0.35416666666666702</c:v>
                </c:pt>
                <c:pt idx="1738">
                  <c:v>0.354178240740741</c:v>
                </c:pt>
                <c:pt idx="1739">
                  <c:v>0.354178240740741</c:v>
                </c:pt>
                <c:pt idx="1740">
                  <c:v>0.35418981481481498</c:v>
                </c:pt>
                <c:pt idx="1741">
                  <c:v>0.35418981481481498</c:v>
                </c:pt>
                <c:pt idx="1742">
                  <c:v>0.35420138888888902</c:v>
                </c:pt>
                <c:pt idx="1743">
                  <c:v>0.35421296296296301</c:v>
                </c:pt>
                <c:pt idx="1744">
                  <c:v>0.35421296296296301</c:v>
                </c:pt>
                <c:pt idx="1745">
                  <c:v>0.35422453703703699</c:v>
                </c:pt>
                <c:pt idx="1746">
                  <c:v>0.35423611111111097</c:v>
                </c:pt>
                <c:pt idx="1747">
                  <c:v>0.35423611111111097</c:v>
                </c:pt>
                <c:pt idx="1748">
                  <c:v>0.35424768518518501</c:v>
                </c:pt>
                <c:pt idx="1749">
                  <c:v>0.354259259259259</c:v>
                </c:pt>
                <c:pt idx="1750">
                  <c:v>0.354259259259259</c:v>
                </c:pt>
                <c:pt idx="1751">
                  <c:v>0.35427083333333298</c:v>
                </c:pt>
                <c:pt idx="1752">
                  <c:v>0.35428240740740702</c:v>
                </c:pt>
                <c:pt idx="1753">
                  <c:v>0.35428240740740702</c:v>
                </c:pt>
                <c:pt idx="1754">
                  <c:v>0.354293981481481</c:v>
                </c:pt>
                <c:pt idx="1755">
                  <c:v>0.35430555555555598</c:v>
                </c:pt>
                <c:pt idx="1756">
                  <c:v>0.35430555555555598</c:v>
                </c:pt>
                <c:pt idx="1757">
                  <c:v>0.35431712962963002</c:v>
                </c:pt>
                <c:pt idx="1758">
                  <c:v>0.35432870370370401</c:v>
                </c:pt>
                <c:pt idx="1759">
                  <c:v>0.35432870370370401</c:v>
                </c:pt>
                <c:pt idx="1760">
                  <c:v>0.35434027777777799</c:v>
                </c:pt>
                <c:pt idx="1761">
                  <c:v>0.35435185185185197</c:v>
                </c:pt>
                <c:pt idx="1762">
                  <c:v>0.35435185185185197</c:v>
                </c:pt>
                <c:pt idx="1763">
                  <c:v>0.35436342592592601</c:v>
                </c:pt>
                <c:pt idx="1764">
                  <c:v>0.354375</c:v>
                </c:pt>
                <c:pt idx="1765">
                  <c:v>0.354375</c:v>
                </c:pt>
                <c:pt idx="1766">
                  <c:v>0.35438657407407398</c:v>
                </c:pt>
                <c:pt idx="1767">
                  <c:v>0.35438657407407398</c:v>
                </c:pt>
                <c:pt idx="1768">
                  <c:v>0.35439814814814802</c:v>
                </c:pt>
                <c:pt idx="1769">
                  <c:v>0.354409722222222</c:v>
                </c:pt>
                <c:pt idx="1770">
                  <c:v>0.354409722222222</c:v>
                </c:pt>
                <c:pt idx="1771">
                  <c:v>0.35442129629629598</c:v>
                </c:pt>
                <c:pt idx="1772">
                  <c:v>0.35443287037037002</c:v>
                </c:pt>
                <c:pt idx="1773">
                  <c:v>0.35443287037037002</c:v>
                </c:pt>
                <c:pt idx="1774">
                  <c:v>0.35444444444444401</c:v>
                </c:pt>
                <c:pt idx="1775">
                  <c:v>0.35445601851851799</c:v>
                </c:pt>
                <c:pt idx="1776">
                  <c:v>0.35445601851851799</c:v>
                </c:pt>
                <c:pt idx="1777">
                  <c:v>0.35446759259259297</c:v>
                </c:pt>
                <c:pt idx="1778">
                  <c:v>0.35447916666666701</c:v>
                </c:pt>
                <c:pt idx="1779">
                  <c:v>0.35447916666666701</c:v>
                </c:pt>
                <c:pt idx="1780">
                  <c:v>0.35449074074074099</c:v>
                </c:pt>
                <c:pt idx="1781">
                  <c:v>0.35450231481481498</c:v>
                </c:pt>
                <c:pt idx="1782">
                  <c:v>0.35450231481481498</c:v>
                </c:pt>
                <c:pt idx="1783">
                  <c:v>0.35451388888888902</c:v>
                </c:pt>
                <c:pt idx="1784">
                  <c:v>0.354525462962963</c:v>
                </c:pt>
                <c:pt idx="1785">
                  <c:v>0.354525462962963</c:v>
                </c:pt>
                <c:pt idx="1786">
                  <c:v>0.35453703703703698</c:v>
                </c:pt>
                <c:pt idx="1787">
                  <c:v>0.35454861111111102</c:v>
                </c:pt>
                <c:pt idx="1788">
                  <c:v>0.35454861111111102</c:v>
                </c:pt>
                <c:pt idx="1789">
                  <c:v>0.35456018518518501</c:v>
                </c:pt>
                <c:pt idx="1790">
                  <c:v>0.35457175925925899</c:v>
                </c:pt>
                <c:pt idx="1791">
                  <c:v>0.35457175925925899</c:v>
                </c:pt>
                <c:pt idx="1792">
                  <c:v>0.35458333333333297</c:v>
                </c:pt>
                <c:pt idx="1793">
                  <c:v>0.35458333333333297</c:v>
                </c:pt>
                <c:pt idx="1794">
                  <c:v>0.35459490740740701</c:v>
                </c:pt>
                <c:pt idx="1795">
                  <c:v>0.354606481481481</c:v>
                </c:pt>
                <c:pt idx="1796">
                  <c:v>0.354606481481481</c:v>
                </c:pt>
                <c:pt idx="1797">
                  <c:v>0.35461805555555598</c:v>
                </c:pt>
                <c:pt idx="1798">
                  <c:v>0.35462962962963002</c:v>
                </c:pt>
                <c:pt idx="1799">
                  <c:v>0.35462962962963002</c:v>
                </c:pt>
                <c:pt idx="1800">
                  <c:v>0.354641203703704</c:v>
                </c:pt>
                <c:pt idx="1801">
                  <c:v>0.35465277777777798</c:v>
                </c:pt>
                <c:pt idx="1802">
                  <c:v>0.35465277777777798</c:v>
                </c:pt>
                <c:pt idx="1803">
                  <c:v>0.35466435185185202</c:v>
                </c:pt>
                <c:pt idx="1804">
                  <c:v>0.35467592592592601</c:v>
                </c:pt>
                <c:pt idx="1805">
                  <c:v>0.35467592592592601</c:v>
                </c:pt>
                <c:pt idx="1806">
                  <c:v>0.35468749999999999</c:v>
                </c:pt>
                <c:pt idx="1807">
                  <c:v>0.35469907407407397</c:v>
                </c:pt>
                <c:pt idx="1808">
                  <c:v>0.35469907407407397</c:v>
                </c:pt>
                <c:pt idx="1809">
                  <c:v>0.35471064814814801</c:v>
                </c:pt>
                <c:pt idx="1810">
                  <c:v>0.35472222222222199</c:v>
                </c:pt>
                <c:pt idx="1811">
                  <c:v>0.35472222222222199</c:v>
                </c:pt>
                <c:pt idx="1812">
                  <c:v>0.35473379629629598</c:v>
                </c:pt>
              </c:numCache>
            </c:numRef>
          </c:xVal>
          <c:yVal>
            <c:numRef>
              <c:f>SENSORFinal!$C$1:$C$1813</c:f>
              <c:numCache>
                <c:formatCode>General</c:formatCode>
                <c:ptCount val="1813"/>
                <c:pt idx="0">
                  <c:v>25.43</c:v>
                </c:pt>
                <c:pt idx="1">
                  <c:v>25.81</c:v>
                </c:pt>
                <c:pt idx="2">
                  <c:v>25.67</c:v>
                </c:pt>
                <c:pt idx="3">
                  <c:v>25.35</c:v>
                </c:pt>
                <c:pt idx="4">
                  <c:v>25.37</c:v>
                </c:pt>
                <c:pt idx="5">
                  <c:v>25.29</c:v>
                </c:pt>
                <c:pt idx="6">
                  <c:v>25.37</c:v>
                </c:pt>
                <c:pt idx="7">
                  <c:v>25.35</c:v>
                </c:pt>
                <c:pt idx="8">
                  <c:v>25.31</c:v>
                </c:pt>
                <c:pt idx="9">
                  <c:v>25.35</c:v>
                </c:pt>
                <c:pt idx="10">
                  <c:v>25.37</c:v>
                </c:pt>
                <c:pt idx="11">
                  <c:v>25.29</c:v>
                </c:pt>
                <c:pt idx="12">
                  <c:v>25.25</c:v>
                </c:pt>
                <c:pt idx="13">
                  <c:v>25.23</c:v>
                </c:pt>
                <c:pt idx="14">
                  <c:v>25.23</c:v>
                </c:pt>
                <c:pt idx="15">
                  <c:v>25.23</c:v>
                </c:pt>
                <c:pt idx="16">
                  <c:v>25.29</c:v>
                </c:pt>
                <c:pt idx="17">
                  <c:v>25.13</c:v>
                </c:pt>
                <c:pt idx="18">
                  <c:v>26.41</c:v>
                </c:pt>
                <c:pt idx="19">
                  <c:v>26.55</c:v>
                </c:pt>
                <c:pt idx="20">
                  <c:v>25.25</c:v>
                </c:pt>
                <c:pt idx="21">
                  <c:v>25.17</c:v>
                </c:pt>
                <c:pt idx="22">
                  <c:v>25.29</c:v>
                </c:pt>
                <c:pt idx="23">
                  <c:v>25.19</c:v>
                </c:pt>
                <c:pt idx="24">
                  <c:v>25.13</c:v>
                </c:pt>
                <c:pt idx="25">
                  <c:v>25.13</c:v>
                </c:pt>
                <c:pt idx="26">
                  <c:v>25.23</c:v>
                </c:pt>
                <c:pt idx="27">
                  <c:v>25.19</c:v>
                </c:pt>
                <c:pt idx="28">
                  <c:v>25.29</c:v>
                </c:pt>
                <c:pt idx="29">
                  <c:v>25.29</c:v>
                </c:pt>
                <c:pt idx="30">
                  <c:v>25.31</c:v>
                </c:pt>
                <c:pt idx="31">
                  <c:v>25.07</c:v>
                </c:pt>
                <c:pt idx="32">
                  <c:v>25.13</c:v>
                </c:pt>
                <c:pt idx="33">
                  <c:v>25.19</c:v>
                </c:pt>
                <c:pt idx="34">
                  <c:v>24.99</c:v>
                </c:pt>
                <c:pt idx="35">
                  <c:v>25.13</c:v>
                </c:pt>
                <c:pt idx="36">
                  <c:v>25.13</c:v>
                </c:pt>
                <c:pt idx="37">
                  <c:v>25.11</c:v>
                </c:pt>
                <c:pt idx="38">
                  <c:v>25.17</c:v>
                </c:pt>
                <c:pt idx="39">
                  <c:v>25.29</c:v>
                </c:pt>
                <c:pt idx="40">
                  <c:v>25.29</c:v>
                </c:pt>
                <c:pt idx="41">
                  <c:v>25.19</c:v>
                </c:pt>
                <c:pt idx="42">
                  <c:v>25.17</c:v>
                </c:pt>
                <c:pt idx="43">
                  <c:v>25.17</c:v>
                </c:pt>
                <c:pt idx="44">
                  <c:v>25.23</c:v>
                </c:pt>
                <c:pt idx="45">
                  <c:v>25.23</c:v>
                </c:pt>
                <c:pt idx="46">
                  <c:v>25.19</c:v>
                </c:pt>
                <c:pt idx="47">
                  <c:v>25.25</c:v>
                </c:pt>
                <c:pt idx="48">
                  <c:v>25.17</c:v>
                </c:pt>
                <c:pt idx="49">
                  <c:v>25.25</c:v>
                </c:pt>
                <c:pt idx="50">
                  <c:v>25.23</c:v>
                </c:pt>
                <c:pt idx="51">
                  <c:v>25.25</c:v>
                </c:pt>
                <c:pt idx="52">
                  <c:v>25.23</c:v>
                </c:pt>
                <c:pt idx="53">
                  <c:v>25.13</c:v>
                </c:pt>
                <c:pt idx="54">
                  <c:v>25.29</c:v>
                </c:pt>
                <c:pt idx="55">
                  <c:v>25.25</c:v>
                </c:pt>
                <c:pt idx="56">
                  <c:v>25.17</c:v>
                </c:pt>
                <c:pt idx="57">
                  <c:v>25.69</c:v>
                </c:pt>
                <c:pt idx="58">
                  <c:v>27.29</c:v>
                </c:pt>
                <c:pt idx="59">
                  <c:v>16.29</c:v>
                </c:pt>
                <c:pt idx="60">
                  <c:v>16.489999999999998</c:v>
                </c:pt>
                <c:pt idx="61">
                  <c:v>16.57</c:v>
                </c:pt>
                <c:pt idx="62">
                  <c:v>16.73</c:v>
                </c:pt>
                <c:pt idx="63">
                  <c:v>16.75</c:v>
                </c:pt>
                <c:pt idx="64">
                  <c:v>16.829999999999998</c:v>
                </c:pt>
                <c:pt idx="65">
                  <c:v>16.829999999999998</c:v>
                </c:pt>
                <c:pt idx="66">
                  <c:v>16.89</c:v>
                </c:pt>
                <c:pt idx="67">
                  <c:v>16.89</c:v>
                </c:pt>
                <c:pt idx="68">
                  <c:v>16.91</c:v>
                </c:pt>
                <c:pt idx="69">
                  <c:v>16.95</c:v>
                </c:pt>
                <c:pt idx="70">
                  <c:v>16.75</c:v>
                </c:pt>
                <c:pt idx="71">
                  <c:v>16.829999999999998</c:v>
                </c:pt>
                <c:pt idx="72">
                  <c:v>16.91</c:v>
                </c:pt>
                <c:pt idx="73">
                  <c:v>16.850000000000001</c:v>
                </c:pt>
                <c:pt idx="74">
                  <c:v>16.91</c:v>
                </c:pt>
                <c:pt idx="75">
                  <c:v>16.829999999999998</c:v>
                </c:pt>
                <c:pt idx="76">
                  <c:v>16.829999999999998</c:v>
                </c:pt>
                <c:pt idx="77">
                  <c:v>16.95</c:v>
                </c:pt>
                <c:pt idx="78">
                  <c:v>17.05</c:v>
                </c:pt>
                <c:pt idx="79">
                  <c:v>16.91</c:v>
                </c:pt>
                <c:pt idx="80">
                  <c:v>16.91</c:v>
                </c:pt>
                <c:pt idx="81">
                  <c:v>16.91</c:v>
                </c:pt>
                <c:pt idx="82">
                  <c:v>16.850000000000001</c:v>
                </c:pt>
                <c:pt idx="83">
                  <c:v>16.89</c:v>
                </c:pt>
                <c:pt idx="84">
                  <c:v>16.79</c:v>
                </c:pt>
                <c:pt idx="85">
                  <c:v>16.89</c:v>
                </c:pt>
                <c:pt idx="86">
                  <c:v>16.989999999999998</c:v>
                </c:pt>
                <c:pt idx="87">
                  <c:v>17.05</c:v>
                </c:pt>
                <c:pt idx="88">
                  <c:v>16.989999999999998</c:v>
                </c:pt>
                <c:pt idx="89">
                  <c:v>16.95</c:v>
                </c:pt>
                <c:pt idx="90">
                  <c:v>17.09</c:v>
                </c:pt>
                <c:pt idx="91">
                  <c:v>17.05</c:v>
                </c:pt>
                <c:pt idx="92">
                  <c:v>16.91</c:v>
                </c:pt>
                <c:pt idx="93">
                  <c:v>16.989999999999998</c:v>
                </c:pt>
                <c:pt idx="94">
                  <c:v>17.010000000000002</c:v>
                </c:pt>
                <c:pt idx="95">
                  <c:v>16.989999999999998</c:v>
                </c:pt>
                <c:pt idx="96">
                  <c:v>16.989999999999998</c:v>
                </c:pt>
                <c:pt idx="97">
                  <c:v>16.95</c:v>
                </c:pt>
                <c:pt idx="98">
                  <c:v>17.010000000000002</c:v>
                </c:pt>
                <c:pt idx="99">
                  <c:v>16.89</c:v>
                </c:pt>
                <c:pt idx="100">
                  <c:v>16.989999999999998</c:v>
                </c:pt>
                <c:pt idx="101">
                  <c:v>16.989999999999998</c:v>
                </c:pt>
                <c:pt idx="102">
                  <c:v>16.989999999999998</c:v>
                </c:pt>
                <c:pt idx="103">
                  <c:v>16.989999999999998</c:v>
                </c:pt>
                <c:pt idx="104">
                  <c:v>17.149999999999999</c:v>
                </c:pt>
                <c:pt idx="105">
                  <c:v>17.170000000000002</c:v>
                </c:pt>
                <c:pt idx="106">
                  <c:v>17.09</c:v>
                </c:pt>
                <c:pt idx="107">
                  <c:v>17.170000000000002</c:v>
                </c:pt>
                <c:pt idx="108">
                  <c:v>17.149999999999999</c:v>
                </c:pt>
                <c:pt idx="109">
                  <c:v>17.21</c:v>
                </c:pt>
                <c:pt idx="110">
                  <c:v>17.25</c:v>
                </c:pt>
                <c:pt idx="111">
                  <c:v>17.21</c:v>
                </c:pt>
                <c:pt idx="112">
                  <c:v>17.149999999999999</c:v>
                </c:pt>
                <c:pt idx="113">
                  <c:v>17.309999999999999</c:v>
                </c:pt>
                <c:pt idx="114">
                  <c:v>17.21</c:v>
                </c:pt>
                <c:pt idx="115">
                  <c:v>17.170000000000002</c:v>
                </c:pt>
                <c:pt idx="116">
                  <c:v>17.11</c:v>
                </c:pt>
                <c:pt idx="117">
                  <c:v>17.149999999999999</c:v>
                </c:pt>
                <c:pt idx="118">
                  <c:v>17.149999999999999</c:v>
                </c:pt>
                <c:pt idx="119">
                  <c:v>17.25</c:v>
                </c:pt>
                <c:pt idx="120">
                  <c:v>17.25</c:v>
                </c:pt>
                <c:pt idx="121">
                  <c:v>17.170000000000002</c:v>
                </c:pt>
                <c:pt idx="122">
                  <c:v>17.09</c:v>
                </c:pt>
                <c:pt idx="123">
                  <c:v>17.09</c:v>
                </c:pt>
                <c:pt idx="124">
                  <c:v>17.21</c:v>
                </c:pt>
                <c:pt idx="125">
                  <c:v>17.11</c:v>
                </c:pt>
                <c:pt idx="126">
                  <c:v>17.11</c:v>
                </c:pt>
                <c:pt idx="127">
                  <c:v>17.149999999999999</c:v>
                </c:pt>
                <c:pt idx="128">
                  <c:v>17.11</c:v>
                </c:pt>
                <c:pt idx="129">
                  <c:v>17.170000000000002</c:v>
                </c:pt>
                <c:pt idx="130">
                  <c:v>17.149999999999999</c:v>
                </c:pt>
                <c:pt idx="131">
                  <c:v>17.21</c:v>
                </c:pt>
                <c:pt idx="132">
                  <c:v>17.27</c:v>
                </c:pt>
                <c:pt idx="133">
                  <c:v>17.11</c:v>
                </c:pt>
                <c:pt idx="134">
                  <c:v>17.25</c:v>
                </c:pt>
                <c:pt idx="135">
                  <c:v>17.21</c:v>
                </c:pt>
                <c:pt idx="136">
                  <c:v>17.27</c:v>
                </c:pt>
                <c:pt idx="137">
                  <c:v>17.09</c:v>
                </c:pt>
                <c:pt idx="138">
                  <c:v>18.21</c:v>
                </c:pt>
                <c:pt idx="139">
                  <c:v>13.89</c:v>
                </c:pt>
                <c:pt idx="140">
                  <c:v>17.43</c:v>
                </c:pt>
                <c:pt idx="141">
                  <c:v>17.329999999999998</c:v>
                </c:pt>
                <c:pt idx="142">
                  <c:v>17.43</c:v>
                </c:pt>
                <c:pt idx="143">
                  <c:v>17.43</c:v>
                </c:pt>
                <c:pt idx="144">
                  <c:v>17.37</c:v>
                </c:pt>
                <c:pt idx="145">
                  <c:v>17.41</c:v>
                </c:pt>
                <c:pt idx="146">
                  <c:v>17.309999999999999</c:v>
                </c:pt>
                <c:pt idx="147">
                  <c:v>17.309999999999999</c:v>
                </c:pt>
                <c:pt idx="148">
                  <c:v>17.309999999999999</c:v>
                </c:pt>
                <c:pt idx="149">
                  <c:v>17.27</c:v>
                </c:pt>
                <c:pt idx="150">
                  <c:v>17.25</c:v>
                </c:pt>
                <c:pt idx="151">
                  <c:v>17.309999999999999</c:v>
                </c:pt>
                <c:pt idx="152">
                  <c:v>17.309999999999999</c:v>
                </c:pt>
                <c:pt idx="153">
                  <c:v>17.25</c:v>
                </c:pt>
                <c:pt idx="154">
                  <c:v>17.21</c:v>
                </c:pt>
                <c:pt idx="155">
                  <c:v>17.309999999999999</c:v>
                </c:pt>
                <c:pt idx="156">
                  <c:v>17.149999999999999</c:v>
                </c:pt>
                <c:pt idx="157">
                  <c:v>17.27</c:v>
                </c:pt>
                <c:pt idx="158">
                  <c:v>17.27</c:v>
                </c:pt>
                <c:pt idx="159">
                  <c:v>17.41</c:v>
                </c:pt>
                <c:pt idx="160">
                  <c:v>17.25</c:v>
                </c:pt>
                <c:pt idx="161">
                  <c:v>17.309999999999999</c:v>
                </c:pt>
                <c:pt idx="162">
                  <c:v>17.21</c:v>
                </c:pt>
                <c:pt idx="163">
                  <c:v>17.27</c:v>
                </c:pt>
                <c:pt idx="164">
                  <c:v>17.41</c:v>
                </c:pt>
                <c:pt idx="165">
                  <c:v>17.25</c:v>
                </c:pt>
                <c:pt idx="166">
                  <c:v>17.27</c:v>
                </c:pt>
                <c:pt idx="167">
                  <c:v>17.329999999999998</c:v>
                </c:pt>
                <c:pt idx="168">
                  <c:v>17.43</c:v>
                </c:pt>
                <c:pt idx="169">
                  <c:v>17.309999999999999</c:v>
                </c:pt>
                <c:pt idx="170">
                  <c:v>17.309999999999999</c:v>
                </c:pt>
                <c:pt idx="171">
                  <c:v>17.27</c:v>
                </c:pt>
                <c:pt idx="172">
                  <c:v>17.309999999999999</c:v>
                </c:pt>
                <c:pt idx="173">
                  <c:v>17.47</c:v>
                </c:pt>
                <c:pt idx="174">
                  <c:v>17.329999999999998</c:v>
                </c:pt>
                <c:pt idx="175">
                  <c:v>17.41</c:v>
                </c:pt>
                <c:pt idx="176">
                  <c:v>17.309999999999999</c:v>
                </c:pt>
                <c:pt idx="177">
                  <c:v>17.43</c:v>
                </c:pt>
                <c:pt idx="178">
                  <c:v>17.41</c:v>
                </c:pt>
                <c:pt idx="179">
                  <c:v>17.309999999999999</c:v>
                </c:pt>
                <c:pt idx="180">
                  <c:v>17.41</c:v>
                </c:pt>
                <c:pt idx="181">
                  <c:v>17.43</c:v>
                </c:pt>
                <c:pt idx="182">
                  <c:v>17.37</c:v>
                </c:pt>
                <c:pt idx="183">
                  <c:v>17.27</c:v>
                </c:pt>
                <c:pt idx="184">
                  <c:v>17.329999999999998</c:v>
                </c:pt>
                <c:pt idx="185">
                  <c:v>17.37</c:v>
                </c:pt>
                <c:pt idx="186">
                  <c:v>17.989999999999998</c:v>
                </c:pt>
                <c:pt idx="187">
                  <c:v>18.09</c:v>
                </c:pt>
                <c:pt idx="188">
                  <c:v>18.05</c:v>
                </c:pt>
                <c:pt idx="189">
                  <c:v>17.89</c:v>
                </c:pt>
                <c:pt idx="190">
                  <c:v>18.010000000000002</c:v>
                </c:pt>
                <c:pt idx="191">
                  <c:v>18.05</c:v>
                </c:pt>
                <c:pt idx="192">
                  <c:v>17.989999999999998</c:v>
                </c:pt>
                <c:pt idx="193">
                  <c:v>17.93</c:v>
                </c:pt>
                <c:pt idx="194">
                  <c:v>18.09</c:v>
                </c:pt>
                <c:pt idx="195">
                  <c:v>17.989999999999998</c:v>
                </c:pt>
                <c:pt idx="196">
                  <c:v>17.989999999999998</c:v>
                </c:pt>
                <c:pt idx="197">
                  <c:v>17.95</c:v>
                </c:pt>
                <c:pt idx="198">
                  <c:v>18.010000000000002</c:v>
                </c:pt>
                <c:pt idx="199">
                  <c:v>18.05</c:v>
                </c:pt>
                <c:pt idx="200">
                  <c:v>17.989999999999998</c:v>
                </c:pt>
                <c:pt idx="201">
                  <c:v>18.11</c:v>
                </c:pt>
                <c:pt idx="202">
                  <c:v>17.850000000000001</c:v>
                </c:pt>
                <c:pt idx="203">
                  <c:v>17.989999999999998</c:v>
                </c:pt>
                <c:pt idx="204">
                  <c:v>17.95</c:v>
                </c:pt>
                <c:pt idx="205">
                  <c:v>17.93</c:v>
                </c:pt>
                <c:pt idx="206">
                  <c:v>18.11</c:v>
                </c:pt>
                <c:pt idx="207">
                  <c:v>18.25</c:v>
                </c:pt>
                <c:pt idx="208">
                  <c:v>17.93</c:v>
                </c:pt>
                <c:pt idx="209">
                  <c:v>17.989999999999998</c:v>
                </c:pt>
                <c:pt idx="210">
                  <c:v>18.05</c:v>
                </c:pt>
                <c:pt idx="211">
                  <c:v>18.010000000000002</c:v>
                </c:pt>
                <c:pt idx="212">
                  <c:v>18.11</c:v>
                </c:pt>
                <c:pt idx="213">
                  <c:v>18.05</c:v>
                </c:pt>
                <c:pt idx="214">
                  <c:v>18.329999999999998</c:v>
                </c:pt>
                <c:pt idx="215">
                  <c:v>18.170000000000002</c:v>
                </c:pt>
                <c:pt idx="216">
                  <c:v>18.09</c:v>
                </c:pt>
                <c:pt idx="217">
                  <c:v>18.09</c:v>
                </c:pt>
                <c:pt idx="218">
                  <c:v>17.989999999999998</c:v>
                </c:pt>
                <c:pt idx="219">
                  <c:v>18.09</c:v>
                </c:pt>
                <c:pt idx="220">
                  <c:v>18.170000000000002</c:v>
                </c:pt>
                <c:pt idx="221">
                  <c:v>18.010000000000002</c:v>
                </c:pt>
                <c:pt idx="222">
                  <c:v>18.09</c:v>
                </c:pt>
                <c:pt idx="223">
                  <c:v>17.93</c:v>
                </c:pt>
                <c:pt idx="224">
                  <c:v>17.93</c:v>
                </c:pt>
                <c:pt idx="225">
                  <c:v>18.21</c:v>
                </c:pt>
                <c:pt idx="226">
                  <c:v>18.010000000000002</c:v>
                </c:pt>
                <c:pt idx="227">
                  <c:v>17.989999999999998</c:v>
                </c:pt>
                <c:pt idx="228">
                  <c:v>18.010000000000002</c:v>
                </c:pt>
                <c:pt idx="229">
                  <c:v>17.989999999999998</c:v>
                </c:pt>
                <c:pt idx="230">
                  <c:v>18.05</c:v>
                </c:pt>
                <c:pt idx="231">
                  <c:v>18.05</c:v>
                </c:pt>
                <c:pt idx="232">
                  <c:v>17.89</c:v>
                </c:pt>
                <c:pt idx="233">
                  <c:v>17.850000000000001</c:v>
                </c:pt>
                <c:pt idx="234">
                  <c:v>17.89</c:v>
                </c:pt>
                <c:pt idx="235">
                  <c:v>17.989999999999998</c:v>
                </c:pt>
                <c:pt idx="236">
                  <c:v>17.89</c:v>
                </c:pt>
                <c:pt idx="237">
                  <c:v>17.93</c:v>
                </c:pt>
                <c:pt idx="238">
                  <c:v>18.11</c:v>
                </c:pt>
                <c:pt idx="239">
                  <c:v>17.93</c:v>
                </c:pt>
                <c:pt idx="240">
                  <c:v>17.95</c:v>
                </c:pt>
                <c:pt idx="241">
                  <c:v>17.850000000000001</c:v>
                </c:pt>
                <c:pt idx="242">
                  <c:v>17.510000000000002</c:v>
                </c:pt>
                <c:pt idx="243">
                  <c:v>17.510000000000002</c:v>
                </c:pt>
                <c:pt idx="244">
                  <c:v>17.59</c:v>
                </c:pt>
                <c:pt idx="245">
                  <c:v>17.75</c:v>
                </c:pt>
                <c:pt idx="246">
                  <c:v>17.850000000000001</c:v>
                </c:pt>
                <c:pt idx="247">
                  <c:v>18.37</c:v>
                </c:pt>
                <c:pt idx="248">
                  <c:v>17.47</c:v>
                </c:pt>
                <c:pt idx="249">
                  <c:v>17.43</c:v>
                </c:pt>
                <c:pt idx="250">
                  <c:v>17.47</c:v>
                </c:pt>
                <c:pt idx="251">
                  <c:v>17.329999999999998</c:v>
                </c:pt>
                <c:pt idx="252">
                  <c:v>17.27</c:v>
                </c:pt>
                <c:pt idx="253">
                  <c:v>17.27</c:v>
                </c:pt>
                <c:pt idx="254">
                  <c:v>17.309999999999999</c:v>
                </c:pt>
                <c:pt idx="255">
                  <c:v>17.37</c:v>
                </c:pt>
                <c:pt idx="256">
                  <c:v>17.510000000000002</c:v>
                </c:pt>
                <c:pt idx="257">
                  <c:v>17.41</c:v>
                </c:pt>
                <c:pt idx="258">
                  <c:v>17.43</c:v>
                </c:pt>
                <c:pt idx="259">
                  <c:v>17.329999999999998</c:v>
                </c:pt>
                <c:pt idx="260">
                  <c:v>17.43</c:v>
                </c:pt>
                <c:pt idx="261">
                  <c:v>17.43</c:v>
                </c:pt>
                <c:pt idx="262">
                  <c:v>17.27</c:v>
                </c:pt>
                <c:pt idx="263">
                  <c:v>17.41</c:v>
                </c:pt>
                <c:pt idx="264">
                  <c:v>17.43</c:v>
                </c:pt>
                <c:pt idx="265">
                  <c:v>17.37</c:v>
                </c:pt>
                <c:pt idx="266">
                  <c:v>17.309999999999999</c:v>
                </c:pt>
                <c:pt idx="267">
                  <c:v>17.09</c:v>
                </c:pt>
                <c:pt idx="268">
                  <c:v>17.27</c:v>
                </c:pt>
                <c:pt idx="269">
                  <c:v>17.11</c:v>
                </c:pt>
                <c:pt idx="270">
                  <c:v>17.05</c:v>
                </c:pt>
                <c:pt idx="271">
                  <c:v>17.47</c:v>
                </c:pt>
                <c:pt idx="272">
                  <c:v>17.27</c:v>
                </c:pt>
                <c:pt idx="273">
                  <c:v>17.09</c:v>
                </c:pt>
                <c:pt idx="274">
                  <c:v>17.09</c:v>
                </c:pt>
                <c:pt idx="275">
                  <c:v>17.149999999999999</c:v>
                </c:pt>
                <c:pt idx="276">
                  <c:v>17.11</c:v>
                </c:pt>
                <c:pt idx="277">
                  <c:v>17.170000000000002</c:v>
                </c:pt>
                <c:pt idx="278">
                  <c:v>17.37</c:v>
                </c:pt>
                <c:pt idx="279">
                  <c:v>17.37</c:v>
                </c:pt>
                <c:pt idx="280">
                  <c:v>17.329999999999998</c:v>
                </c:pt>
                <c:pt idx="281">
                  <c:v>17.309999999999999</c:v>
                </c:pt>
                <c:pt idx="282">
                  <c:v>17.25</c:v>
                </c:pt>
                <c:pt idx="283">
                  <c:v>17.27</c:v>
                </c:pt>
                <c:pt idx="284">
                  <c:v>17.329999999999998</c:v>
                </c:pt>
                <c:pt idx="285">
                  <c:v>17.329999999999998</c:v>
                </c:pt>
                <c:pt idx="286">
                  <c:v>17.309999999999999</c:v>
                </c:pt>
                <c:pt idx="287">
                  <c:v>17.510000000000002</c:v>
                </c:pt>
                <c:pt idx="288">
                  <c:v>17.329999999999998</c:v>
                </c:pt>
                <c:pt idx="289">
                  <c:v>17.53</c:v>
                </c:pt>
                <c:pt idx="290">
                  <c:v>17.510000000000002</c:v>
                </c:pt>
                <c:pt idx="291">
                  <c:v>17.37</c:v>
                </c:pt>
                <c:pt idx="292">
                  <c:v>17.309999999999999</c:v>
                </c:pt>
                <c:pt idx="293">
                  <c:v>17.37</c:v>
                </c:pt>
                <c:pt idx="294">
                  <c:v>17.510000000000002</c:v>
                </c:pt>
                <c:pt idx="295">
                  <c:v>17.25</c:v>
                </c:pt>
                <c:pt idx="296">
                  <c:v>17.170000000000002</c:v>
                </c:pt>
                <c:pt idx="297">
                  <c:v>17.25</c:v>
                </c:pt>
                <c:pt idx="298">
                  <c:v>17.170000000000002</c:v>
                </c:pt>
                <c:pt idx="299">
                  <c:v>17.329999999999998</c:v>
                </c:pt>
                <c:pt idx="300">
                  <c:v>17.41</c:v>
                </c:pt>
                <c:pt idx="301">
                  <c:v>17.37</c:v>
                </c:pt>
                <c:pt idx="302">
                  <c:v>17.41</c:v>
                </c:pt>
                <c:pt idx="303">
                  <c:v>17.27</c:v>
                </c:pt>
                <c:pt idx="304">
                  <c:v>17.09</c:v>
                </c:pt>
                <c:pt idx="305">
                  <c:v>17.21</c:v>
                </c:pt>
                <c:pt idx="306">
                  <c:v>17.25</c:v>
                </c:pt>
                <c:pt idx="307">
                  <c:v>17.47</c:v>
                </c:pt>
                <c:pt idx="308">
                  <c:v>17.53</c:v>
                </c:pt>
                <c:pt idx="309">
                  <c:v>17.57</c:v>
                </c:pt>
                <c:pt idx="310">
                  <c:v>17.43</c:v>
                </c:pt>
                <c:pt idx="311">
                  <c:v>17.57</c:v>
                </c:pt>
                <c:pt idx="312">
                  <c:v>17.47</c:v>
                </c:pt>
                <c:pt idx="313">
                  <c:v>17.57</c:v>
                </c:pt>
                <c:pt idx="314">
                  <c:v>17.41</c:v>
                </c:pt>
                <c:pt idx="315">
                  <c:v>17.43</c:v>
                </c:pt>
                <c:pt idx="316">
                  <c:v>17.309999999999999</c:v>
                </c:pt>
                <c:pt idx="317">
                  <c:v>17.309999999999999</c:v>
                </c:pt>
                <c:pt idx="318">
                  <c:v>17.37</c:v>
                </c:pt>
                <c:pt idx="319">
                  <c:v>17.57</c:v>
                </c:pt>
                <c:pt idx="320">
                  <c:v>17.510000000000002</c:v>
                </c:pt>
                <c:pt idx="321">
                  <c:v>17.63</c:v>
                </c:pt>
                <c:pt idx="322">
                  <c:v>17.37</c:v>
                </c:pt>
                <c:pt idx="323">
                  <c:v>17.510000000000002</c:v>
                </c:pt>
                <c:pt idx="324">
                  <c:v>17.47</c:v>
                </c:pt>
                <c:pt idx="325">
                  <c:v>17.79</c:v>
                </c:pt>
                <c:pt idx="326">
                  <c:v>17.510000000000002</c:v>
                </c:pt>
                <c:pt idx="327">
                  <c:v>17.510000000000002</c:v>
                </c:pt>
                <c:pt idx="328">
                  <c:v>17.43</c:v>
                </c:pt>
                <c:pt idx="329">
                  <c:v>17.57</c:v>
                </c:pt>
                <c:pt idx="330">
                  <c:v>17.510000000000002</c:v>
                </c:pt>
                <c:pt idx="331">
                  <c:v>17.329999999999998</c:v>
                </c:pt>
                <c:pt idx="332">
                  <c:v>17.27</c:v>
                </c:pt>
                <c:pt idx="333">
                  <c:v>17.21</c:v>
                </c:pt>
                <c:pt idx="334">
                  <c:v>17.25</c:v>
                </c:pt>
                <c:pt idx="335">
                  <c:v>17.41</c:v>
                </c:pt>
                <c:pt idx="336">
                  <c:v>17.59</c:v>
                </c:pt>
                <c:pt idx="337">
                  <c:v>17.57</c:v>
                </c:pt>
                <c:pt idx="338">
                  <c:v>17.59</c:v>
                </c:pt>
                <c:pt idx="339">
                  <c:v>17.53</c:v>
                </c:pt>
                <c:pt idx="340">
                  <c:v>17.53</c:v>
                </c:pt>
                <c:pt idx="341">
                  <c:v>17.53</c:v>
                </c:pt>
                <c:pt idx="342">
                  <c:v>17.59</c:v>
                </c:pt>
                <c:pt idx="343">
                  <c:v>17.47</c:v>
                </c:pt>
                <c:pt idx="344">
                  <c:v>17.43</c:v>
                </c:pt>
                <c:pt idx="345">
                  <c:v>17.43</c:v>
                </c:pt>
                <c:pt idx="346">
                  <c:v>17.59</c:v>
                </c:pt>
                <c:pt idx="347">
                  <c:v>17.57</c:v>
                </c:pt>
                <c:pt idx="348">
                  <c:v>17.510000000000002</c:v>
                </c:pt>
                <c:pt idx="349">
                  <c:v>17.57</c:v>
                </c:pt>
                <c:pt idx="350">
                  <c:v>17.63</c:v>
                </c:pt>
                <c:pt idx="351">
                  <c:v>17.41</c:v>
                </c:pt>
                <c:pt idx="352">
                  <c:v>17.25</c:v>
                </c:pt>
                <c:pt idx="353">
                  <c:v>17.149999999999999</c:v>
                </c:pt>
                <c:pt idx="354">
                  <c:v>17.010000000000002</c:v>
                </c:pt>
                <c:pt idx="355">
                  <c:v>17.25</c:v>
                </c:pt>
                <c:pt idx="356">
                  <c:v>17.309999999999999</c:v>
                </c:pt>
                <c:pt idx="357">
                  <c:v>17.510000000000002</c:v>
                </c:pt>
                <c:pt idx="358">
                  <c:v>17.510000000000002</c:v>
                </c:pt>
                <c:pt idx="359">
                  <c:v>17.53</c:v>
                </c:pt>
                <c:pt idx="360">
                  <c:v>17.47</c:v>
                </c:pt>
                <c:pt idx="361">
                  <c:v>17.53</c:v>
                </c:pt>
                <c:pt idx="362">
                  <c:v>17.59</c:v>
                </c:pt>
                <c:pt idx="363">
                  <c:v>17.53</c:v>
                </c:pt>
                <c:pt idx="364">
                  <c:v>17.47</c:v>
                </c:pt>
                <c:pt idx="365">
                  <c:v>17.43</c:v>
                </c:pt>
                <c:pt idx="366">
                  <c:v>17.63</c:v>
                </c:pt>
                <c:pt idx="367">
                  <c:v>17.59</c:v>
                </c:pt>
                <c:pt idx="368">
                  <c:v>17.79</c:v>
                </c:pt>
                <c:pt idx="369">
                  <c:v>17.63</c:v>
                </c:pt>
                <c:pt idx="370">
                  <c:v>17.43</c:v>
                </c:pt>
                <c:pt idx="371">
                  <c:v>17.43</c:v>
                </c:pt>
                <c:pt idx="372">
                  <c:v>17.53</c:v>
                </c:pt>
                <c:pt idx="373">
                  <c:v>17.43</c:v>
                </c:pt>
                <c:pt idx="374">
                  <c:v>17.47</c:v>
                </c:pt>
                <c:pt idx="375">
                  <c:v>17.37</c:v>
                </c:pt>
                <c:pt idx="376">
                  <c:v>17.53</c:v>
                </c:pt>
                <c:pt idx="377">
                  <c:v>17.47</c:v>
                </c:pt>
                <c:pt idx="378">
                  <c:v>17.47</c:v>
                </c:pt>
                <c:pt idx="379">
                  <c:v>17.309999999999999</c:v>
                </c:pt>
                <c:pt idx="380">
                  <c:v>17.27</c:v>
                </c:pt>
                <c:pt idx="381">
                  <c:v>17.510000000000002</c:v>
                </c:pt>
                <c:pt idx="382">
                  <c:v>17.41</c:v>
                </c:pt>
                <c:pt idx="383">
                  <c:v>17.53</c:v>
                </c:pt>
                <c:pt idx="384">
                  <c:v>17.170000000000002</c:v>
                </c:pt>
                <c:pt idx="385">
                  <c:v>17.309999999999999</c:v>
                </c:pt>
                <c:pt idx="386">
                  <c:v>17.53</c:v>
                </c:pt>
                <c:pt idx="387">
                  <c:v>17.57</c:v>
                </c:pt>
                <c:pt idx="388">
                  <c:v>17.47</c:v>
                </c:pt>
                <c:pt idx="389">
                  <c:v>17.510000000000002</c:v>
                </c:pt>
                <c:pt idx="390">
                  <c:v>17.510000000000002</c:v>
                </c:pt>
                <c:pt idx="391">
                  <c:v>17.53</c:v>
                </c:pt>
                <c:pt idx="392">
                  <c:v>17.53</c:v>
                </c:pt>
                <c:pt idx="393">
                  <c:v>17.59</c:v>
                </c:pt>
                <c:pt idx="394">
                  <c:v>17.57</c:v>
                </c:pt>
                <c:pt idx="395">
                  <c:v>17.57</c:v>
                </c:pt>
                <c:pt idx="396">
                  <c:v>17.63</c:v>
                </c:pt>
                <c:pt idx="397">
                  <c:v>17.57</c:v>
                </c:pt>
                <c:pt idx="398">
                  <c:v>17.690000000000001</c:v>
                </c:pt>
                <c:pt idx="399">
                  <c:v>17.670000000000002</c:v>
                </c:pt>
                <c:pt idx="400">
                  <c:v>17.37</c:v>
                </c:pt>
                <c:pt idx="401">
                  <c:v>17.170000000000002</c:v>
                </c:pt>
                <c:pt idx="402">
                  <c:v>17.27</c:v>
                </c:pt>
                <c:pt idx="403">
                  <c:v>17.309999999999999</c:v>
                </c:pt>
                <c:pt idx="404">
                  <c:v>17.329999999999998</c:v>
                </c:pt>
                <c:pt idx="405">
                  <c:v>17.41</c:v>
                </c:pt>
                <c:pt idx="406">
                  <c:v>17.309999999999999</c:v>
                </c:pt>
                <c:pt idx="407">
                  <c:v>17.25</c:v>
                </c:pt>
                <c:pt idx="408">
                  <c:v>17.37</c:v>
                </c:pt>
                <c:pt idx="409">
                  <c:v>17.41</c:v>
                </c:pt>
                <c:pt idx="410">
                  <c:v>17.309999999999999</c:v>
                </c:pt>
                <c:pt idx="411">
                  <c:v>17.329999999999998</c:v>
                </c:pt>
                <c:pt idx="412">
                  <c:v>17.170000000000002</c:v>
                </c:pt>
                <c:pt idx="413">
                  <c:v>17.329999999999998</c:v>
                </c:pt>
                <c:pt idx="414">
                  <c:v>17.510000000000002</c:v>
                </c:pt>
                <c:pt idx="415">
                  <c:v>17.690000000000001</c:v>
                </c:pt>
                <c:pt idx="416">
                  <c:v>17.690000000000001</c:v>
                </c:pt>
                <c:pt idx="417">
                  <c:v>17.510000000000002</c:v>
                </c:pt>
                <c:pt idx="418">
                  <c:v>17.309999999999999</c:v>
                </c:pt>
                <c:pt idx="419">
                  <c:v>17.329999999999998</c:v>
                </c:pt>
                <c:pt idx="420">
                  <c:v>17.41</c:v>
                </c:pt>
                <c:pt idx="421">
                  <c:v>17.25</c:v>
                </c:pt>
                <c:pt idx="422">
                  <c:v>17.27</c:v>
                </c:pt>
                <c:pt idx="423">
                  <c:v>17.25</c:v>
                </c:pt>
                <c:pt idx="424">
                  <c:v>17.510000000000002</c:v>
                </c:pt>
                <c:pt idx="425">
                  <c:v>17.37</c:v>
                </c:pt>
                <c:pt idx="426">
                  <c:v>17.309999999999999</c:v>
                </c:pt>
                <c:pt idx="427">
                  <c:v>17.27</c:v>
                </c:pt>
                <c:pt idx="428">
                  <c:v>17.149999999999999</c:v>
                </c:pt>
                <c:pt idx="429">
                  <c:v>17.21</c:v>
                </c:pt>
                <c:pt idx="430">
                  <c:v>17.25</c:v>
                </c:pt>
                <c:pt idx="431">
                  <c:v>17.329999999999998</c:v>
                </c:pt>
                <c:pt idx="432">
                  <c:v>17.21</c:v>
                </c:pt>
                <c:pt idx="433">
                  <c:v>17.25</c:v>
                </c:pt>
                <c:pt idx="434">
                  <c:v>17.170000000000002</c:v>
                </c:pt>
                <c:pt idx="435">
                  <c:v>17.149999999999999</c:v>
                </c:pt>
                <c:pt idx="436">
                  <c:v>17.170000000000002</c:v>
                </c:pt>
                <c:pt idx="437">
                  <c:v>17.010000000000002</c:v>
                </c:pt>
                <c:pt idx="438">
                  <c:v>17.41</c:v>
                </c:pt>
                <c:pt idx="439">
                  <c:v>17.53</c:v>
                </c:pt>
                <c:pt idx="440">
                  <c:v>17.510000000000002</c:v>
                </c:pt>
                <c:pt idx="441">
                  <c:v>17.25</c:v>
                </c:pt>
                <c:pt idx="442">
                  <c:v>17.25</c:v>
                </c:pt>
                <c:pt idx="443">
                  <c:v>17.149999999999999</c:v>
                </c:pt>
                <c:pt idx="444">
                  <c:v>17.25</c:v>
                </c:pt>
                <c:pt idx="445">
                  <c:v>17.510000000000002</c:v>
                </c:pt>
                <c:pt idx="446">
                  <c:v>18.25</c:v>
                </c:pt>
                <c:pt idx="447">
                  <c:v>18.21</c:v>
                </c:pt>
                <c:pt idx="448">
                  <c:v>18.09</c:v>
                </c:pt>
                <c:pt idx="449">
                  <c:v>18.170000000000002</c:v>
                </c:pt>
                <c:pt idx="450">
                  <c:v>17.93</c:v>
                </c:pt>
                <c:pt idx="451">
                  <c:v>17.989999999999998</c:v>
                </c:pt>
                <c:pt idx="452">
                  <c:v>18.149999999999999</c:v>
                </c:pt>
                <c:pt idx="453">
                  <c:v>18.149999999999999</c:v>
                </c:pt>
                <c:pt idx="454">
                  <c:v>18.05</c:v>
                </c:pt>
                <c:pt idx="455">
                  <c:v>17.89</c:v>
                </c:pt>
                <c:pt idx="456">
                  <c:v>17.93</c:v>
                </c:pt>
                <c:pt idx="457">
                  <c:v>17.95</c:v>
                </c:pt>
                <c:pt idx="458">
                  <c:v>18.09</c:v>
                </c:pt>
                <c:pt idx="459">
                  <c:v>17.93</c:v>
                </c:pt>
                <c:pt idx="460">
                  <c:v>18.09</c:v>
                </c:pt>
                <c:pt idx="461">
                  <c:v>18.010000000000002</c:v>
                </c:pt>
                <c:pt idx="462">
                  <c:v>17.989999999999998</c:v>
                </c:pt>
                <c:pt idx="463">
                  <c:v>17.93</c:v>
                </c:pt>
                <c:pt idx="464">
                  <c:v>17.89</c:v>
                </c:pt>
                <c:pt idx="465">
                  <c:v>17.850000000000001</c:v>
                </c:pt>
                <c:pt idx="466">
                  <c:v>17.989999999999998</c:v>
                </c:pt>
                <c:pt idx="467">
                  <c:v>17.95</c:v>
                </c:pt>
                <c:pt idx="468">
                  <c:v>17.989999999999998</c:v>
                </c:pt>
                <c:pt idx="469">
                  <c:v>18.05</c:v>
                </c:pt>
                <c:pt idx="470">
                  <c:v>18.11</c:v>
                </c:pt>
                <c:pt idx="471">
                  <c:v>18.010000000000002</c:v>
                </c:pt>
                <c:pt idx="472">
                  <c:v>17.95</c:v>
                </c:pt>
                <c:pt idx="473">
                  <c:v>17.93</c:v>
                </c:pt>
                <c:pt idx="474">
                  <c:v>18.05</c:v>
                </c:pt>
                <c:pt idx="475">
                  <c:v>17.95</c:v>
                </c:pt>
                <c:pt idx="476">
                  <c:v>18.010000000000002</c:v>
                </c:pt>
                <c:pt idx="477">
                  <c:v>18.149999999999999</c:v>
                </c:pt>
                <c:pt idx="478">
                  <c:v>18.05</c:v>
                </c:pt>
                <c:pt idx="479">
                  <c:v>18.09</c:v>
                </c:pt>
                <c:pt idx="480">
                  <c:v>18.010000000000002</c:v>
                </c:pt>
                <c:pt idx="481">
                  <c:v>17.989999999999998</c:v>
                </c:pt>
                <c:pt idx="482">
                  <c:v>18.09</c:v>
                </c:pt>
                <c:pt idx="483">
                  <c:v>18.09</c:v>
                </c:pt>
                <c:pt idx="484">
                  <c:v>18.09</c:v>
                </c:pt>
                <c:pt idx="485">
                  <c:v>18.05</c:v>
                </c:pt>
                <c:pt idx="486">
                  <c:v>18.09</c:v>
                </c:pt>
                <c:pt idx="487">
                  <c:v>18.21</c:v>
                </c:pt>
                <c:pt idx="488">
                  <c:v>18.11</c:v>
                </c:pt>
                <c:pt idx="489">
                  <c:v>18.11</c:v>
                </c:pt>
                <c:pt idx="490">
                  <c:v>18.11</c:v>
                </c:pt>
                <c:pt idx="491">
                  <c:v>18.09</c:v>
                </c:pt>
                <c:pt idx="492">
                  <c:v>18.11</c:v>
                </c:pt>
                <c:pt idx="493">
                  <c:v>18.05</c:v>
                </c:pt>
                <c:pt idx="494">
                  <c:v>18.09</c:v>
                </c:pt>
                <c:pt idx="495">
                  <c:v>18.11</c:v>
                </c:pt>
                <c:pt idx="496">
                  <c:v>18.149999999999999</c:v>
                </c:pt>
                <c:pt idx="497">
                  <c:v>18.05</c:v>
                </c:pt>
                <c:pt idx="498">
                  <c:v>17.850000000000001</c:v>
                </c:pt>
                <c:pt idx="499">
                  <c:v>17.829999999999998</c:v>
                </c:pt>
                <c:pt idx="500">
                  <c:v>17.73</c:v>
                </c:pt>
                <c:pt idx="501">
                  <c:v>17.53</c:v>
                </c:pt>
                <c:pt idx="502">
                  <c:v>17.63</c:v>
                </c:pt>
                <c:pt idx="503">
                  <c:v>17.73</c:v>
                </c:pt>
                <c:pt idx="504">
                  <c:v>17.829999999999998</c:v>
                </c:pt>
                <c:pt idx="505">
                  <c:v>17.95</c:v>
                </c:pt>
                <c:pt idx="506">
                  <c:v>17.93</c:v>
                </c:pt>
                <c:pt idx="507">
                  <c:v>17.93</c:v>
                </c:pt>
                <c:pt idx="508">
                  <c:v>17.73</c:v>
                </c:pt>
                <c:pt idx="509">
                  <c:v>17.79</c:v>
                </c:pt>
                <c:pt idx="510">
                  <c:v>17.75</c:v>
                </c:pt>
                <c:pt idx="511">
                  <c:v>17.79</c:v>
                </c:pt>
                <c:pt idx="512">
                  <c:v>18.010000000000002</c:v>
                </c:pt>
                <c:pt idx="513">
                  <c:v>17.89</c:v>
                </c:pt>
                <c:pt idx="514">
                  <c:v>17.829999999999998</c:v>
                </c:pt>
                <c:pt idx="515">
                  <c:v>17.79</c:v>
                </c:pt>
                <c:pt idx="516">
                  <c:v>17.829999999999998</c:v>
                </c:pt>
                <c:pt idx="517">
                  <c:v>17.829999999999998</c:v>
                </c:pt>
                <c:pt idx="518">
                  <c:v>17.79</c:v>
                </c:pt>
                <c:pt idx="519">
                  <c:v>17.690000000000001</c:v>
                </c:pt>
                <c:pt idx="520">
                  <c:v>17.670000000000002</c:v>
                </c:pt>
                <c:pt idx="521">
                  <c:v>17.75</c:v>
                </c:pt>
                <c:pt idx="522">
                  <c:v>17.75</c:v>
                </c:pt>
                <c:pt idx="523">
                  <c:v>17.75</c:v>
                </c:pt>
                <c:pt idx="524">
                  <c:v>17.75</c:v>
                </c:pt>
                <c:pt idx="525">
                  <c:v>17.75</c:v>
                </c:pt>
                <c:pt idx="526">
                  <c:v>17.75</c:v>
                </c:pt>
                <c:pt idx="527">
                  <c:v>17.75</c:v>
                </c:pt>
                <c:pt idx="528">
                  <c:v>17.75</c:v>
                </c:pt>
                <c:pt idx="529">
                  <c:v>17.850000000000001</c:v>
                </c:pt>
                <c:pt idx="530">
                  <c:v>17.829999999999998</c:v>
                </c:pt>
                <c:pt idx="531">
                  <c:v>17.850000000000001</c:v>
                </c:pt>
                <c:pt idx="532">
                  <c:v>17.63</c:v>
                </c:pt>
                <c:pt idx="533">
                  <c:v>17.850000000000001</c:v>
                </c:pt>
                <c:pt idx="534">
                  <c:v>17.690000000000001</c:v>
                </c:pt>
                <c:pt idx="535">
                  <c:v>17.670000000000002</c:v>
                </c:pt>
                <c:pt idx="536">
                  <c:v>17.79</c:v>
                </c:pt>
                <c:pt idx="537">
                  <c:v>17.89</c:v>
                </c:pt>
                <c:pt idx="538">
                  <c:v>17.850000000000001</c:v>
                </c:pt>
                <c:pt idx="539">
                  <c:v>17.89</c:v>
                </c:pt>
                <c:pt idx="540">
                  <c:v>17.93</c:v>
                </c:pt>
                <c:pt idx="541">
                  <c:v>17.75</c:v>
                </c:pt>
                <c:pt idx="542">
                  <c:v>17.670000000000002</c:v>
                </c:pt>
                <c:pt idx="543">
                  <c:v>18.05</c:v>
                </c:pt>
                <c:pt idx="544">
                  <c:v>18.25</c:v>
                </c:pt>
                <c:pt idx="545">
                  <c:v>18.329999999999998</c:v>
                </c:pt>
                <c:pt idx="546">
                  <c:v>18.43</c:v>
                </c:pt>
                <c:pt idx="547">
                  <c:v>18.63</c:v>
                </c:pt>
                <c:pt idx="548">
                  <c:v>18.63</c:v>
                </c:pt>
                <c:pt idx="549">
                  <c:v>18.47</c:v>
                </c:pt>
                <c:pt idx="550">
                  <c:v>18.63</c:v>
                </c:pt>
                <c:pt idx="551">
                  <c:v>18.71</c:v>
                </c:pt>
                <c:pt idx="552">
                  <c:v>18.690000000000001</c:v>
                </c:pt>
                <c:pt idx="553">
                  <c:v>18.59</c:v>
                </c:pt>
                <c:pt idx="554">
                  <c:v>18.43</c:v>
                </c:pt>
                <c:pt idx="555">
                  <c:v>18.59</c:v>
                </c:pt>
                <c:pt idx="556">
                  <c:v>18.11</c:v>
                </c:pt>
                <c:pt idx="557">
                  <c:v>18.09</c:v>
                </c:pt>
                <c:pt idx="558">
                  <c:v>17.79</c:v>
                </c:pt>
                <c:pt idx="559">
                  <c:v>18.010000000000002</c:v>
                </c:pt>
                <c:pt idx="560">
                  <c:v>18.05</c:v>
                </c:pt>
                <c:pt idx="561">
                  <c:v>18.25</c:v>
                </c:pt>
                <c:pt idx="562">
                  <c:v>18.09</c:v>
                </c:pt>
                <c:pt idx="563">
                  <c:v>18.010000000000002</c:v>
                </c:pt>
                <c:pt idx="564">
                  <c:v>17.850000000000001</c:v>
                </c:pt>
                <c:pt idx="565">
                  <c:v>17.89</c:v>
                </c:pt>
                <c:pt idx="566">
                  <c:v>18.010000000000002</c:v>
                </c:pt>
                <c:pt idx="567">
                  <c:v>17.989999999999998</c:v>
                </c:pt>
                <c:pt idx="568">
                  <c:v>18.05</c:v>
                </c:pt>
                <c:pt idx="569">
                  <c:v>17.95</c:v>
                </c:pt>
                <c:pt idx="570">
                  <c:v>17.89</c:v>
                </c:pt>
                <c:pt idx="571">
                  <c:v>17.89</c:v>
                </c:pt>
                <c:pt idx="572">
                  <c:v>17.89</c:v>
                </c:pt>
                <c:pt idx="573">
                  <c:v>18.010000000000002</c:v>
                </c:pt>
                <c:pt idx="574">
                  <c:v>18.149999999999999</c:v>
                </c:pt>
                <c:pt idx="575">
                  <c:v>18.010000000000002</c:v>
                </c:pt>
                <c:pt idx="576">
                  <c:v>18.010000000000002</c:v>
                </c:pt>
                <c:pt idx="577">
                  <c:v>17.95</c:v>
                </c:pt>
                <c:pt idx="578">
                  <c:v>17.95</c:v>
                </c:pt>
                <c:pt idx="579">
                  <c:v>17.95</c:v>
                </c:pt>
                <c:pt idx="580">
                  <c:v>17.75</c:v>
                </c:pt>
                <c:pt idx="581">
                  <c:v>17.989999999999998</c:v>
                </c:pt>
                <c:pt idx="582">
                  <c:v>17.989999999999998</c:v>
                </c:pt>
                <c:pt idx="583">
                  <c:v>17.989999999999998</c:v>
                </c:pt>
                <c:pt idx="584">
                  <c:v>18.010000000000002</c:v>
                </c:pt>
                <c:pt idx="585">
                  <c:v>17.850000000000001</c:v>
                </c:pt>
                <c:pt idx="586">
                  <c:v>17.75</c:v>
                </c:pt>
                <c:pt idx="587">
                  <c:v>17.850000000000001</c:v>
                </c:pt>
                <c:pt idx="588">
                  <c:v>17.829999999999998</c:v>
                </c:pt>
                <c:pt idx="589">
                  <c:v>17.79</c:v>
                </c:pt>
                <c:pt idx="590">
                  <c:v>18.010000000000002</c:v>
                </c:pt>
                <c:pt idx="591">
                  <c:v>18.25</c:v>
                </c:pt>
                <c:pt idx="592">
                  <c:v>18.25</c:v>
                </c:pt>
                <c:pt idx="593">
                  <c:v>18.21</c:v>
                </c:pt>
                <c:pt idx="594">
                  <c:v>17.95</c:v>
                </c:pt>
                <c:pt idx="595">
                  <c:v>18.47</c:v>
                </c:pt>
                <c:pt idx="596">
                  <c:v>18.53</c:v>
                </c:pt>
                <c:pt idx="597">
                  <c:v>18.649999999999999</c:v>
                </c:pt>
                <c:pt idx="598">
                  <c:v>18.649999999999999</c:v>
                </c:pt>
                <c:pt idx="599">
                  <c:v>18.809999999999999</c:v>
                </c:pt>
                <c:pt idx="600">
                  <c:v>18.649999999999999</c:v>
                </c:pt>
                <c:pt idx="601">
                  <c:v>18.649999999999999</c:v>
                </c:pt>
                <c:pt idx="602">
                  <c:v>18.47</c:v>
                </c:pt>
                <c:pt idx="603">
                  <c:v>18.41</c:v>
                </c:pt>
                <c:pt idx="604">
                  <c:v>18.309999999999999</c:v>
                </c:pt>
                <c:pt idx="605">
                  <c:v>18.47</c:v>
                </c:pt>
                <c:pt idx="606">
                  <c:v>18.41</c:v>
                </c:pt>
                <c:pt idx="607">
                  <c:v>18.649999999999999</c:v>
                </c:pt>
                <c:pt idx="608">
                  <c:v>18.170000000000002</c:v>
                </c:pt>
                <c:pt idx="609">
                  <c:v>18.43</c:v>
                </c:pt>
                <c:pt idx="610">
                  <c:v>18.47</c:v>
                </c:pt>
                <c:pt idx="611">
                  <c:v>18.47</c:v>
                </c:pt>
                <c:pt idx="612">
                  <c:v>18.55</c:v>
                </c:pt>
                <c:pt idx="613">
                  <c:v>18.53</c:v>
                </c:pt>
                <c:pt idx="614">
                  <c:v>18.37</c:v>
                </c:pt>
                <c:pt idx="615">
                  <c:v>18.47</c:v>
                </c:pt>
                <c:pt idx="616">
                  <c:v>18.489999999999998</c:v>
                </c:pt>
                <c:pt idx="617">
                  <c:v>18.53</c:v>
                </c:pt>
                <c:pt idx="618">
                  <c:v>18.41</c:v>
                </c:pt>
                <c:pt idx="619">
                  <c:v>18.329999999999998</c:v>
                </c:pt>
                <c:pt idx="620">
                  <c:v>18.09</c:v>
                </c:pt>
                <c:pt idx="621">
                  <c:v>17.989999999999998</c:v>
                </c:pt>
                <c:pt idx="622">
                  <c:v>18.27</c:v>
                </c:pt>
                <c:pt idx="623">
                  <c:v>18.309999999999999</c:v>
                </c:pt>
                <c:pt idx="624">
                  <c:v>18.329999999999998</c:v>
                </c:pt>
                <c:pt idx="625">
                  <c:v>18.329999999999998</c:v>
                </c:pt>
                <c:pt idx="626">
                  <c:v>18.329999999999998</c:v>
                </c:pt>
                <c:pt idx="627">
                  <c:v>18.53</c:v>
                </c:pt>
                <c:pt idx="628">
                  <c:v>18.41</c:v>
                </c:pt>
                <c:pt idx="629">
                  <c:v>18.21</c:v>
                </c:pt>
                <c:pt idx="630">
                  <c:v>18.37</c:v>
                </c:pt>
                <c:pt idx="631">
                  <c:v>18.149999999999999</c:v>
                </c:pt>
                <c:pt idx="632">
                  <c:v>17.670000000000002</c:v>
                </c:pt>
                <c:pt idx="633">
                  <c:v>17.95</c:v>
                </c:pt>
                <c:pt idx="634">
                  <c:v>18.010000000000002</c:v>
                </c:pt>
                <c:pt idx="635">
                  <c:v>18.09</c:v>
                </c:pt>
                <c:pt idx="636">
                  <c:v>18.309999999999999</c:v>
                </c:pt>
                <c:pt idx="637">
                  <c:v>18.27</c:v>
                </c:pt>
                <c:pt idx="638">
                  <c:v>18.329999999999998</c:v>
                </c:pt>
                <c:pt idx="639">
                  <c:v>18.27</c:v>
                </c:pt>
                <c:pt idx="640">
                  <c:v>18.05</c:v>
                </c:pt>
                <c:pt idx="641">
                  <c:v>18.11</c:v>
                </c:pt>
                <c:pt idx="642">
                  <c:v>17.95</c:v>
                </c:pt>
                <c:pt idx="643">
                  <c:v>17.89</c:v>
                </c:pt>
                <c:pt idx="644">
                  <c:v>17.989999999999998</c:v>
                </c:pt>
                <c:pt idx="645">
                  <c:v>18.09</c:v>
                </c:pt>
                <c:pt idx="646">
                  <c:v>18.05</c:v>
                </c:pt>
                <c:pt idx="647">
                  <c:v>18.010000000000002</c:v>
                </c:pt>
                <c:pt idx="648">
                  <c:v>18.010000000000002</c:v>
                </c:pt>
                <c:pt idx="649">
                  <c:v>17.93</c:v>
                </c:pt>
                <c:pt idx="650">
                  <c:v>18.170000000000002</c:v>
                </c:pt>
                <c:pt idx="651">
                  <c:v>17.989999999999998</c:v>
                </c:pt>
                <c:pt idx="652">
                  <c:v>18.09</c:v>
                </c:pt>
                <c:pt idx="653">
                  <c:v>18.11</c:v>
                </c:pt>
                <c:pt idx="654">
                  <c:v>18.149999999999999</c:v>
                </c:pt>
                <c:pt idx="655">
                  <c:v>18.21</c:v>
                </c:pt>
                <c:pt idx="656">
                  <c:v>18.170000000000002</c:v>
                </c:pt>
                <c:pt idx="657">
                  <c:v>18.25</c:v>
                </c:pt>
                <c:pt idx="658">
                  <c:v>18.05</c:v>
                </c:pt>
                <c:pt idx="659">
                  <c:v>17.829999999999998</c:v>
                </c:pt>
                <c:pt idx="660">
                  <c:v>18.010000000000002</c:v>
                </c:pt>
                <c:pt idx="661">
                  <c:v>18.05</c:v>
                </c:pt>
                <c:pt idx="662">
                  <c:v>17.95</c:v>
                </c:pt>
                <c:pt idx="663">
                  <c:v>19.63</c:v>
                </c:pt>
                <c:pt idx="664">
                  <c:v>19.39</c:v>
                </c:pt>
                <c:pt idx="665">
                  <c:v>19.329999999999998</c:v>
                </c:pt>
                <c:pt idx="666">
                  <c:v>19.39</c:v>
                </c:pt>
                <c:pt idx="667">
                  <c:v>19.350000000000001</c:v>
                </c:pt>
                <c:pt idx="668">
                  <c:v>19.29</c:v>
                </c:pt>
                <c:pt idx="669">
                  <c:v>19.25</c:v>
                </c:pt>
                <c:pt idx="670">
                  <c:v>19.07</c:v>
                </c:pt>
                <c:pt idx="671">
                  <c:v>19.09</c:v>
                </c:pt>
                <c:pt idx="672">
                  <c:v>19.07</c:v>
                </c:pt>
                <c:pt idx="673">
                  <c:v>19.13</c:v>
                </c:pt>
                <c:pt idx="674">
                  <c:v>19.13</c:v>
                </c:pt>
                <c:pt idx="675">
                  <c:v>19.09</c:v>
                </c:pt>
                <c:pt idx="676">
                  <c:v>19.190000000000001</c:v>
                </c:pt>
                <c:pt idx="677">
                  <c:v>19.190000000000001</c:v>
                </c:pt>
                <c:pt idx="678">
                  <c:v>19.25</c:v>
                </c:pt>
                <c:pt idx="679">
                  <c:v>19.190000000000001</c:v>
                </c:pt>
                <c:pt idx="680">
                  <c:v>19.23</c:v>
                </c:pt>
                <c:pt idx="681">
                  <c:v>19.190000000000001</c:v>
                </c:pt>
                <c:pt idx="682">
                  <c:v>19.23</c:v>
                </c:pt>
                <c:pt idx="683">
                  <c:v>19.25</c:v>
                </c:pt>
                <c:pt idx="684">
                  <c:v>19.23</c:v>
                </c:pt>
                <c:pt idx="685">
                  <c:v>19.350000000000001</c:v>
                </c:pt>
                <c:pt idx="686">
                  <c:v>19.39</c:v>
                </c:pt>
                <c:pt idx="687">
                  <c:v>19.170000000000002</c:v>
                </c:pt>
                <c:pt idx="688">
                  <c:v>19.13</c:v>
                </c:pt>
                <c:pt idx="689">
                  <c:v>19.170000000000002</c:v>
                </c:pt>
                <c:pt idx="690">
                  <c:v>19.13</c:v>
                </c:pt>
                <c:pt idx="691">
                  <c:v>18.95</c:v>
                </c:pt>
                <c:pt idx="692">
                  <c:v>18.91</c:v>
                </c:pt>
                <c:pt idx="693">
                  <c:v>19.010000000000002</c:v>
                </c:pt>
                <c:pt idx="694">
                  <c:v>19.03</c:v>
                </c:pt>
                <c:pt idx="695">
                  <c:v>19.03</c:v>
                </c:pt>
                <c:pt idx="696">
                  <c:v>19.07</c:v>
                </c:pt>
                <c:pt idx="697">
                  <c:v>18.87</c:v>
                </c:pt>
                <c:pt idx="698">
                  <c:v>18.87</c:v>
                </c:pt>
                <c:pt idx="699">
                  <c:v>18.87</c:v>
                </c:pt>
                <c:pt idx="700">
                  <c:v>18.97</c:v>
                </c:pt>
                <c:pt idx="701">
                  <c:v>19.13</c:v>
                </c:pt>
                <c:pt idx="702">
                  <c:v>19.03</c:v>
                </c:pt>
                <c:pt idx="703">
                  <c:v>19.010000000000002</c:v>
                </c:pt>
                <c:pt idx="704">
                  <c:v>19.010000000000002</c:v>
                </c:pt>
                <c:pt idx="705">
                  <c:v>19.03</c:v>
                </c:pt>
                <c:pt idx="706">
                  <c:v>18.97</c:v>
                </c:pt>
                <c:pt idx="707">
                  <c:v>18.75</c:v>
                </c:pt>
                <c:pt idx="708">
                  <c:v>18.87</c:v>
                </c:pt>
                <c:pt idx="709">
                  <c:v>18.850000000000001</c:v>
                </c:pt>
                <c:pt idx="710">
                  <c:v>18.71</c:v>
                </c:pt>
                <c:pt idx="711">
                  <c:v>18.809999999999999</c:v>
                </c:pt>
                <c:pt idx="712">
                  <c:v>18.79</c:v>
                </c:pt>
                <c:pt idx="713">
                  <c:v>18.79</c:v>
                </c:pt>
                <c:pt idx="714">
                  <c:v>18.91</c:v>
                </c:pt>
                <c:pt idx="715">
                  <c:v>18.95</c:v>
                </c:pt>
                <c:pt idx="716">
                  <c:v>18.809999999999999</c:v>
                </c:pt>
                <c:pt idx="717">
                  <c:v>18.79</c:v>
                </c:pt>
                <c:pt idx="718">
                  <c:v>19.190000000000001</c:v>
                </c:pt>
                <c:pt idx="719">
                  <c:v>19.45</c:v>
                </c:pt>
                <c:pt idx="720">
                  <c:v>20.09</c:v>
                </c:pt>
                <c:pt idx="721">
                  <c:v>20.309999999999999</c:v>
                </c:pt>
                <c:pt idx="722">
                  <c:v>20.309999999999999</c:v>
                </c:pt>
                <c:pt idx="723">
                  <c:v>20.11</c:v>
                </c:pt>
                <c:pt idx="724">
                  <c:v>20.149999999999999</c:v>
                </c:pt>
                <c:pt idx="725">
                  <c:v>20.23</c:v>
                </c:pt>
                <c:pt idx="726">
                  <c:v>20.37</c:v>
                </c:pt>
                <c:pt idx="727">
                  <c:v>20.37</c:v>
                </c:pt>
                <c:pt idx="728">
                  <c:v>20.329999999999998</c:v>
                </c:pt>
                <c:pt idx="729">
                  <c:v>20.27</c:v>
                </c:pt>
                <c:pt idx="730">
                  <c:v>20.23</c:v>
                </c:pt>
                <c:pt idx="731">
                  <c:v>20.21</c:v>
                </c:pt>
                <c:pt idx="732">
                  <c:v>20.27</c:v>
                </c:pt>
                <c:pt idx="733">
                  <c:v>20.09</c:v>
                </c:pt>
                <c:pt idx="734">
                  <c:v>20.05</c:v>
                </c:pt>
                <c:pt idx="735">
                  <c:v>20.11</c:v>
                </c:pt>
                <c:pt idx="736">
                  <c:v>20.21</c:v>
                </c:pt>
                <c:pt idx="737">
                  <c:v>20.329999999999998</c:v>
                </c:pt>
                <c:pt idx="738">
                  <c:v>20.39</c:v>
                </c:pt>
                <c:pt idx="739">
                  <c:v>20.39</c:v>
                </c:pt>
                <c:pt idx="740">
                  <c:v>20.329999999999998</c:v>
                </c:pt>
                <c:pt idx="741">
                  <c:v>20.45</c:v>
                </c:pt>
                <c:pt idx="742">
                  <c:v>20.45</c:v>
                </c:pt>
                <c:pt idx="743">
                  <c:v>20.329999999999998</c:v>
                </c:pt>
                <c:pt idx="744">
                  <c:v>20.27</c:v>
                </c:pt>
                <c:pt idx="745">
                  <c:v>20.27</c:v>
                </c:pt>
                <c:pt idx="746">
                  <c:v>20.11</c:v>
                </c:pt>
                <c:pt idx="747">
                  <c:v>20.09</c:v>
                </c:pt>
                <c:pt idx="748">
                  <c:v>20.11</c:v>
                </c:pt>
                <c:pt idx="749">
                  <c:v>19.93</c:v>
                </c:pt>
                <c:pt idx="750">
                  <c:v>20.05</c:v>
                </c:pt>
                <c:pt idx="751">
                  <c:v>20.09</c:v>
                </c:pt>
                <c:pt idx="752">
                  <c:v>20.149999999999999</c:v>
                </c:pt>
                <c:pt idx="753">
                  <c:v>20.149999999999999</c:v>
                </c:pt>
                <c:pt idx="754">
                  <c:v>20.09</c:v>
                </c:pt>
                <c:pt idx="755">
                  <c:v>19.989999999999998</c:v>
                </c:pt>
                <c:pt idx="756">
                  <c:v>20.09</c:v>
                </c:pt>
                <c:pt idx="757">
                  <c:v>20.010000000000002</c:v>
                </c:pt>
                <c:pt idx="758">
                  <c:v>20.05</c:v>
                </c:pt>
                <c:pt idx="759">
                  <c:v>19.93</c:v>
                </c:pt>
                <c:pt idx="760">
                  <c:v>19.79</c:v>
                </c:pt>
                <c:pt idx="761">
                  <c:v>19.77</c:v>
                </c:pt>
                <c:pt idx="762">
                  <c:v>19.95</c:v>
                </c:pt>
                <c:pt idx="763">
                  <c:v>20.05</c:v>
                </c:pt>
                <c:pt idx="764">
                  <c:v>20.11</c:v>
                </c:pt>
                <c:pt idx="765">
                  <c:v>20.170000000000002</c:v>
                </c:pt>
                <c:pt idx="766">
                  <c:v>20.309999999999999</c:v>
                </c:pt>
                <c:pt idx="767">
                  <c:v>20.27</c:v>
                </c:pt>
                <c:pt idx="768">
                  <c:v>20.21</c:v>
                </c:pt>
                <c:pt idx="769">
                  <c:v>19.89</c:v>
                </c:pt>
                <c:pt idx="770">
                  <c:v>19.95</c:v>
                </c:pt>
                <c:pt idx="771">
                  <c:v>20.05</c:v>
                </c:pt>
                <c:pt idx="772">
                  <c:v>20.11</c:v>
                </c:pt>
                <c:pt idx="773">
                  <c:v>19.93</c:v>
                </c:pt>
                <c:pt idx="774">
                  <c:v>19.829999999999998</c:v>
                </c:pt>
                <c:pt idx="775">
                  <c:v>19.93</c:v>
                </c:pt>
                <c:pt idx="776">
                  <c:v>20.149999999999999</c:v>
                </c:pt>
                <c:pt idx="777">
                  <c:v>20.329999999999998</c:v>
                </c:pt>
                <c:pt idx="778">
                  <c:v>20.23</c:v>
                </c:pt>
                <c:pt idx="779">
                  <c:v>20.37</c:v>
                </c:pt>
                <c:pt idx="780">
                  <c:v>20.39</c:v>
                </c:pt>
                <c:pt idx="781">
                  <c:v>20.27</c:v>
                </c:pt>
                <c:pt idx="782">
                  <c:v>20.09</c:v>
                </c:pt>
                <c:pt idx="783">
                  <c:v>20.149999999999999</c:v>
                </c:pt>
                <c:pt idx="784">
                  <c:v>20.09</c:v>
                </c:pt>
                <c:pt idx="785">
                  <c:v>20.09</c:v>
                </c:pt>
                <c:pt idx="786">
                  <c:v>19.829999999999998</c:v>
                </c:pt>
                <c:pt idx="787">
                  <c:v>19.829999999999998</c:v>
                </c:pt>
                <c:pt idx="788">
                  <c:v>19.73</c:v>
                </c:pt>
                <c:pt idx="789">
                  <c:v>19.71</c:v>
                </c:pt>
                <c:pt idx="790">
                  <c:v>19.87</c:v>
                </c:pt>
                <c:pt idx="791">
                  <c:v>19.93</c:v>
                </c:pt>
                <c:pt idx="792">
                  <c:v>20.170000000000002</c:v>
                </c:pt>
                <c:pt idx="793">
                  <c:v>20.329999999999998</c:v>
                </c:pt>
                <c:pt idx="794">
                  <c:v>20.329999999999998</c:v>
                </c:pt>
                <c:pt idx="795">
                  <c:v>20.149999999999999</c:v>
                </c:pt>
                <c:pt idx="796">
                  <c:v>20.21</c:v>
                </c:pt>
                <c:pt idx="797">
                  <c:v>19.989999999999998</c:v>
                </c:pt>
                <c:pt idx="798">
                  <c:v>19.95</c:v>
                </c:pt>
                <c:pt idx="799">
                  <c:v>19.989999999999998</c:v>
                </c:pt>
                <c:pt idx="800">
                  <c:v>20.05</c:v>
                </c:pt>
                <c:pt idx="801">
                  <c:v>20.09</c:v>
                </c:pt>
                <c:pt idx="802">
                  <c:v>20.21</c:v>
                </c:pt>
                <c:pt idx="803">
                  <c:v>20.27</c:v>
                </c:pt>
                <c:pt idx="804">
                  <c:v>19.989999999999998</c:v>
                </c:pt>
                <c:pt idx="805">
                  <c:v>20.21</c:v>
                </c:pt>
                <c:pt idx="806">
                  <c:v>20.23</c:v>
                </c:pt>
                <c:pt idx="807">
                  <c:v>20.23</c:v>
                </c:pt>
                <c:pt idx="808">
                  <c:v>20.329999999999998</c:v>
                </c:pt>
                <c:pt idx="809">
                  <c:v>20.329999999999998</c:v>
                </c:pt>
                <c:pt idx="810">
                  <c:v>20.149999999999999</c:v>
                </c:pt>
                <c:pt idx="811">
                  <c:v>20.23</c:v>
                </c:pt>
                <c:pt idx="812">
                  <c:v>20.010000000000002</c:v>
                </c:pt>
                <c:pt idx="813">
                  <c:v>20.23</c:v>
                </c:pt>
                <c:pt idx="814">
                  <c:v>20.329999999999998</c:v>
                </c:pt>
                <c:pt idx="815">
                  <c:v>20.23</c:v>
                </c:pt>
                <c:pt idx="816">
                  <c:v>20.309999999999999</c:v>
                </c:pt>
                <c:pt idx="817">
                  <c:v>20.21</c:v>
                </c:pt>
                <c:pt idx="818">
                  <c:v>20.05</c:v>
                </c:pt>
                <c:pt idx="819">
                  <c:v>20.11</c:v>
                </c:pt>
                <c:pt idx="820">
                  <c:v>20.23</c:v>
                </c:pt>
                <c:pt idx="821">
                  <c:v>20.27</c:v>
                </c:pt>
                <c:pt idx="822">
                  <c:v>20.21</c:v>
                </c:pt>
                <c:pt idx="823">
                  <c:v>20.309999999999999</c:v>
                </c:pt>
                <c:pt idx="824">
                  <c:v>20.27</c:v>
                </c:pt>
                <c:pt idx="825">
                  <c:v>20.170000000000002</c:v>
                </c:pt>
                <c:pt idx="826">
                  <c:v>20.21</c:v>
                </c:pt>
                <c:pt idx="827">
                  <c:v>20.21</c:v>
                </c:pt>
                <c:pt idx="828">
                  <c:v>20.329999999999998</c:v>
                </c:pt>
                <c:pt idx="829">
                  <c:v>20.27</c:v>
                </c:pt>
                <c:pt idx="830">
                  <c:v>20.27</c:v>
                </c:pt>
                <c:pt idx="831">
                  <c:v>20.309999999999999</c:v>
                </c:pt>
                <c:pt idx="832">
                  <c:v>20.39</c:v>
                </c:pt>
                <c:pt idx="833">
                  <c:v>20.309999999999999</c:v>
                </c:pt>
                <c:pt idx="834">
                  <c:v>20.37</c:v>
                </c:pt>
                <c:pt idx="835">
                  <c:v>20.170000000000002</c:v>
                </c:pt>
                <c:pt idx="836">
                  <c:v>20.309999999999999</c:v>
                </c:pt>
                <c:pt idx="837">
                  <c:v>20.37</c:v>
                </c:pt>
                <c:pt idx="838">
                  <c:v>20.49</c:v>
                </c:pt>
                <c:pt idx="839">
                  <c:v>20.39</c:v>
                </c:pt>
                <c:pt idx="840">
                  <c:v>20.309999999999999</c:v>
                </c:pt>
                <c:pt idx="841">
                  <c:v>20.170000000000002</c:v>
                </c:pt>
                <c:pt idx="842">
                  <c:v>20.23</c:v>
                </c:pt>
                <c:pt idx="843">
                  <c:v>20.37</c:v>
                </c:pt>
                <c:pt idx="844">
                  <c:v>20.37</c:v>
                </c:pt>
                <c:pt idx="845">
                  <c:v>20.43</c:v>
                </c:pt>
                <c:pt idx="846">
                  <c:v>20.45</c:v>
                </c:pt>
                <c:pt idx="847">
                  <c:v>20.39</c:v>
                </c:pt>
                <c:pt idx="848">
                  <c:v>20.39</c:v>
                </c:pt>
                <c:pt idx="849">
                  <c:v>20.43</c:v>
                </c:pt>
                <c:pt idx="850">
                  <c:v>20.37</c:v>
                </c:pt>
                <c:pt idx="851">
                  <c:v>20.21</c:v>
                </c:pt>
                <c:pt idx="852">
                  <c:v>20.51</c:v>
                </c:pt>
                <c:pt idx="853">
                  <c:v>20.51</c:v>
                </c:pt>
                <c:pt idx="854">
                  <c:v>20.43</c:v>
                </c:pt>
                <c:pt idx="855">
                  <c:v>20.55</c:v>
                </c:pt>
                <c:pt idx="856">
                  <c:v>20.49</c:v>
                </c:pt>
                <c:pt idx="857">
                  <c:v>20.43</c:v>
                </c:pt>
                <c:pt idx="858">
                  <c:v>20.329999999999998</c:v>
                </c:pt>
                <c:pt idx="859">
                  <c:v>20.39</c:v>
                </c:pt>
                <c:pt idx="860">
                  <c:v>20.59</c:v>
                </c:pt>
                <c:pt idx="861">
                  <c:v>20.59</c:v>
                </c:pt>
                <c:pt idx="862">
                  <c:v>20.55</c:v>
                </c:pt>
                <c:pt idx="863">
                  <c:v>20.49</c:v>
                </c:pt>
                <c:pt idx="864">
                  <c:v>20.39</c:v>
                </c:pt>
                <c:pt idx="865">
                  <c:v>20.23</c:v>
                </c:pt>
                <c:pt idx="866">
                  <c:v>20.45</c:v>
                </c:pt>
                <c:pt idx="867">
                  <c:v>20.67</c:v>
                </c:pt>
                <c:pt idx="868">
                  <c:v>20.71</c:v>
                </c:pt>
                <c:pt idx="869">
                  <c:v>20.87</c:v>
                </c:pt>
                <c:pt idx="870">
                  <c:v>20.73</c:v>
                </c:pt>
                <c:pt idx="871">
                  <c:v>20.67</c:v>
                </c:pt>
                <c:pt idx="872">
                  <c:v>20.39</c:v>
                </c:pt>
                <c:pt idx="873">
                  <c:v>20.170000000000002</c:v>
                </c:pt>
                <c:pt idx="874">
                  <c:v>20.23</c:v>
                </c:pt>
                <c:pt idx="875">
                  <c:v>20.59</c:v>
                </c:pt>
                <c:pt idx="876">
                  <c:v>20.77</c:v>
                </c:pt>
                <c:pt idx="877">
                  <c:v>20.77</c:v>
                </c:pt>
                <c:pt idx="878">
                  <c:v>20.73</c:v>
                </c:pt>
                <c:pt idx="879">
                  <c:v>20.83</c:v>
                </c:pt>
                <c:pt idx="880">
                  <c:v>20.87</c:v>
                </c:pt>
                <c:pt idx="881">
                  <c:v>20.87</c:v>
                </c:pt>
                <c:pt idx="882">
                  <c:v>20.71</c:v>
                </c:pt>
                <c:pt idx="883">
                  <c:v>20.59</c:v>
                </c:pt>
                <c:pt idx="884">
                  <c:v>20.73</c:v>
                </c:pt>
                <c:pt idx="885">
                  <c:v>20.67</c:v>
                </c:pt>
                <c:pt idx="886">
                  <c:v>20.73</c:v>
                </c:pt>
                <c:pt idx="887">
                  <c:v>20.73</c:v>
                </c:pt>
                <c:pt idx="888">
                  <c:v>20.55</c:v>
                </c:pt>
                <c:pt idx="889">
                  <c:v>20.329999999999998</c:v>
                </c:pt>
                <c:pt idx="890">
                  <c:v>20.43</c:v>
                </c:pt>
                <c:pt idx="891">
                  <c:v>20.309999999999999</c:v>
                </c:pt>
                <c:pt idx="892">
                  <c:v>20.43</c:v>
                </c:pt>
                <c:pt idx="893">
                  <c:v>20.39</c:v>
                </c:pt>
                <c:pt idx="894">
                  <c:v>20.43</c:v>
                </c:pt>
                <c:pt idx="895">
                  <c:v>20.39</c:v>
                </c:pt>
                <c:pt idx="896">
                  <c:v>20.43</c:v>
                </c:pt>
                <c:pt idx="897">
                  <c:v>20.45</c:v>
                </c:pt>
                <c:pt idx="898">
                  <c:v>20.51</c:v>
                </c:pt>
                <c:pt idx="899">
                  <c:v>20.39</c:v>
                </c:pt>
                <c:pt idx="900">
                  <c:v>20.55</c:v>
                </c:pt>
                <c:pt idx="901">
                  <c:v>20.51</c:v>
                </c:pt>
                <c:pt idx="902">
                  <c:v>20.39</c:v>
                </c:pt>
                <c:pt idx="903">
                  <c:v>20.51</c:v>
                </c:pt>
                <c:pt idx="904">
                  <c:v>20.61</c:v>
                </c:pt>
                <c:pt idx="905">
                  <c:v>20.43</c:v>
                </c:pt>
                <c:pt idx="906">
                  <c:v>20.59</c:v>
                </c:pt>
                <c:pt idx="907">
                  <c:v>20.61</c:v>
                </c:pt>
                <c:pt idx="908">
                  <c:v>20.329999999999998</c:v>
                </c:pt>
                <c:pt idx="909">
                  <c:v>20.329999999999998</c:v>
                </c:pt>
                <c:pt idx="910">
                  <c:v>20.329999999999998</c:v>
                </c:pt>
                <c:pt idx="911">
                  <c:v>20.37</c:v>
                </c:pt>
                <c:pt idx="912">
                  <c:v>20.37</c:v>
                </c:pt>
                <c:pt idx="913">
                  <c:v>20.329999999999998</c:v>
                </c:pt>
                <c:pt idx="914">
                  <c:v>20.37</c:v>
                </c:pt>
                <c:pt idx="915">
                  <c:v>20.55</c:v>
                </c:pt>
                <c:pt idx="916">
                  <c:v>20.27</c:v>
                </c:pt>
                <c:pt idx="917">
                  <c:v>20.45</c:v>
                </c:pt>
                <c:pt idx="918">
                  <c:v>20.49</c:v>
                </c:pt>
                <c:pt idx="919">
                  <c:v>20.309999999999999</c:v>
                </c:pt>
                <c:pt idx="920">
                  <c:v>20.49</c:v>
                </c:pt>
                <c:pt idx="921">
                  <c:v>20.37</c:v>
                </c:pt>
                <c:pt idx="922">
                  <c:v>19.93</c:v>
                </c:pt>
                <c:pt idx="923">
                  <c:v>20.45</c:v>
                </c:pt>
                <c:pt idx="924">
                  <c:v>20.39</c:v>
                </c:pt>
                <c:pt idx="925">
                  <c:v>20.45</c:v>
                </c:pt>
                <c:pt idx="926">
                  <c:v>20.65</c:v>
                </c:pt>
                <c:pt idx="927">
                  <c:v>20.55</c:v>
                </c:pt>
                <c:pt idx="928">
                  <c:v>20.51</c:v>
                </c:pt>
                <c:pt idx="929">
                  <c:v>20.39</c:v>
                </c:pt>
                <c:pt idx="930">
                  <c:v>20.67</c:v>
                </c:pt>
                <c:pt idx="931">
                  <c:v>20.61</c:v>
                </c:pt>
                <c:pt idx="932">
                  <c:v>20.65</c:v>
                </c:pt>
                <c:pt idx="933">
                  <c:v>20.61</c:v>
                </c:pt>
                <c:pt idx="934">
                  <c:v>20.65</c:v>
                </c:pt>
                <c:pt idx="935">
                  <c:v>20.55</c:v>
                </c:pt>
                <c:pt idx="936">
                  <c:v>20.37</c:v>
                </c:pt>
                <c:pt idx="937">
                  <c:v>20.37</c:v>
                </c:pt>
                <c:pt idx="938">
                  <c:v>20.59</c:v>
                </c:pt>
                <c:pt idx="939">
                  <c:v>20.71</c:v>
                </c:pt>
                <c:pt idx="940">
                  <c:v>20.55</c:v>
                </c:pt>
                <c:pt idx="941">
                  <c:v>20.43</c:v>
                </c:pt>
                <c:pt idx="942">
                  <c:v>20.39</c:v>
                </c:pt>
                <c:pt idx="943">
                  <c:v>20.71</c:v>
                </c:pt>
                <c:pt idx="944">
                  <c:v>20.71</c:v>
                </c:pt>
                <c:pt idx="945">
                  <c:v>20.81</c:v>
                </c:pt>
                <c:pt idx="946">
                  <c:v>20.81</c:v>
                </c:pt>
                <c:pt idx="947">
                  <c:v>20.83</c:v>
                </c:pt>
                <c:pt idx="948">
                  <c:v>20.73</c:v>
                </c:pt>
                <c:pt idx="949">
                  <c:v>20.51</c:v>
                </c:pt>
                <c:pt idx="950">
                  <c:v>20.39</c:v>
                </c:pt>
                <c:pt idx="951">
                  <c:v>20.329999999999998</c:v>
                </c:pt>
                <c:pt idx="952">
                  <c:v>20.51</c:v>
                </c:pt>
                <c:pt idx="953">
                  <c:v>20.67</c:v>
                </c:pt>
                <c:pt idx="954">
                  <c:v>20.77</c:v>
                </c:pt>
                <c:pt idx="955">
                  <c:v>20.67</c:v>
                </c:pt>
                <c:pt idx="956">
                  <c:v>20.71</c:v>
                </c:pt>
                <c:pt idx="957">
                  <c:v>20.61</c:v>
                </c:pt>
                <c:pt idx="958">
                  <c:v>20.45</c:v>
                </c:pt>
                <c:pt idx="959">
                  <c:v>20.27</c:v>
                </c:pt>
                <c:pt idx="960">
                  <c:v>20.23</c:v>
                </c:pt>
                <c:pt idx="961">
                  <c:v>20.55</c:v>
                </c:pt>
                <c:pt idx="962">
                  <c:v>20.45</c:v>
                </c:pt>
                <c:pt idx="963">
                  <c:v>20.61</c:v>
                </c:pt>
                <c:pt idx="964">
                  <c:v>20.51</c:v>
                </c:pt>
                <c:pt idx="965">
                  <c:v>20.81</c:v>
                </c:pt>
                <c:pt idx="966">
                  <c:v>20.87</c:v>
                </c:pt>
                <c:pt idx="967">
                  <c:v>20.51</c:v>
                </c:pt>
                <c:pt idx="968">
                  <c:v>20.55</c:v>
                </c:pt>
                <c:pt idx="969">
                  <c:v>20.49</c:v>
                </c:pt>
                <c:pt idx="970">
                  <c:v>20.51</c:v>
                </c:pt>
                <c:pt idx="971">
                  <c:v>20.61</c:v>
                </c:pt>
                <c:pt idx="972">
                  <c:v>20.55</c:v>
                </c:pt>
                <c:pt idx="973">
                  <c:v>20.59</c:v>
                </c:pt>
                <c:pt idx="974">
                  <c:v>20.71</c:v>
                </c:pt>
                <c:pt idx="975">
                  <c:v>20.61</c:v>
                </c:pt>
                <c:pt idx="976">
                  <c:v>20.45</c:v>
                </c:pt>
                <c:pt idx="977">
                  <c:v>20.39</c:v>
                </c:pt>
                <c:pt idx="978">
                  <c:v>20.59</c:v>
                </c:pt>
                <c:pt idx="979">
                  <c:v>20.67</c:v>
                </c:pt>
                <c:pt idx="980">
                  <c:v>20.77</c:v>
                </c:pt>
                <c:pt idx="981">
                  <c:v>20.67</c:v>
                </c:pt>
                <c:pt idx="982">
                  <c:v>20.65</c:v>
                </c:pt>
                <c:pt idx="983">
                  <c:v>20.71</c:v>
                </c:pt>
                <c:pt idx="984">
                  <c:v>20.67</c:v>
                </c:pt>
                <c:pt idx="985">
                  <c:v>20.329999999999998</c:v>
                </c:pt>
                <c:pt idx="986">
                  <c:v>20.23</c:v>
                </c:pt>
                <c:pt idx="987">
                  <c:v>20.39</c:v>
                </c:pt>
                <c:pt idx="988">
                  <c:v>20.61</c:v>
                </c:pt>
                <c:pt idx="989">
                  <c:v>20.77</c:v>
                </c:pt>
                <c:pt idx="990">
                  <c:v>20.49</c:v>
                </c:pt>
                <c:pt idx="991">
                  <c:v>20.59</c:v>
                </c:pt>
                <c:pt idx="992">
                  <c:v>19.39</c:v>
                </c:pt>
                <c:pt idx="993">
                  <c:v>19.45</c:v>
                </c:pt>
                <c:pt idx="994">
                  <c:v>19.41</c:v>
                </c:pt>
                <c:pt idx="995">
                  <c:v>19.23</c:v>
                </c:pt>
                <c:pt idx="996">
                  <c:v>19.329999999999998</c:v>
                </c:pt>
                <c:pt idx="997">
                  <c:v>19.45</c:v>
                </c:pt>
                <c:pt idx="998">
                  <c:v>19.329999999999998</c:v>
                </c:pt>
                <c:pt idx="999">
                  <c:v>19.07</c:v>
                </c:pt>
                <c:pt idx="1000">
                  <c:v>19.170000000000002</c:v>
                </c:pt>
                <c:pt idx="1001">
                  <c:v>19.13</c:v>
                </c:pt>
                <c:pt idx="1002">
                  <c:v>19.190000000000001</c:v>
                </c:pt>
                <c:pt idx="1003">
                  <c:v>19.25</c:v>
                </c:pt>
                <c:pt idx="1004">
                  <c:v>19.39</c:v>
                </c:pt>
                <c:pt idx="1005">
                  <c:v>19.29</c:v>
                </c:pt>
                <c:pt idx="1006">
                  <c:v>19.25</c:v>
                </c:pt>
                <c:pt idx="1007">
                  <c:v>18.91</c:v>
                </c:pt>
                <c:pt idx="1008">
                  <c:v>19.03</c:v>
                </c:pt>
                <c:pt idx="1009">
                  <c:v>18.55</c:v>
                </c:pt>
                <c:pt idx="1010">
                  <c:v>18.59</c:v>
                </c:pt>
                <c:pt idx="1011">
                  <c:v>18.59</c:v>
                </c:pt>
                <c:pt idx="1012">
                  <c:v>18.87</c:v>
                </c:pt>
                <c:pt idx="1013">
                  <c:v>18.850000000000001</c:v>
                </c:pt>
                <c:pt idx="1014">
                  <c:v>18.97</c:v>
                </c:pt>
                <c:pt idx="1015">
                  <c:v>19.03</c:v>
                </c:pt>
                <c:pt idx="1016">
                  <c:v>18.95</c:v>
                </c:pt>
                <c:pt idx="1017">
                  <c:v>18.87</c:v>
                </c:pt>
                <c:pt idx="1018">
                  <c:v>18.95</c:v>
                </c:pt>
                <c:pt idx="1019">
                  <c:v>18.95</c:v>
                </c:pt>
                <c:pt idx="1020">
                  <c:v>18.75</c:v>
                </c:pt>
                <c:pt idx="1021">
                  <c:v>18.690000000000001</c:v>
                </c:pt>
                <c:pt idx="1022">
                  <c:v>18.649999999999999</c:v>
                </c:pt>
                <c:pt idx="1023">
                  <c:v>18.649999999999999</c:v>
                </c:pt>
                <c:pt idx="1024">
                  <c:v>18.95</c:v>
                </c:pt>
                <c:pt idx="1025">
                  <c:v>18.850000000000001</c:v>
                </c:pt>
                <c:pt idx="1026">
                  <c:v>18.489999999999998</c:v>
                </c:pt>
                <c:pt idx="1027">
                  <c:v>18.170000000000002</c:v>
                </c:pt>
                <c:pt idx="1028">
                  <c:v>18.170000000000002</c:v>
                </c:pt>
                <c:pt idx="1029">
                  <c:v>18.91</c:v>
                </c:pt>
                <c:pt idx="1030">
                  <c:v>18.95</c:v>
                </c:pt>
                <c:pt idx="1031">
                  <c:v>19.03</c:v>
                </c:pt>
                <c:pt idx="1032">
                  <c:v>19.07</c:v>
                </c:pt>
                <c:pt idx="1033">
                  <c:v>19.07</c:v>
                </c:pt>
                <c:pt idx="1034">
                  <c:v>19.09</c:v>
                </c:pt>
                <c:pt idx="1035">
                  <c:v>19.23</c:v>
                </c:pt>
                <c:pt idx="1036">
                  <c:v>19.55</c:v>
                </c:pt>
                <c:pt idx="1037">
                  <c:v>19.25</c:v>
                </c:pt>
                <c:pt idx="1038">
                  <c:v>19.510000000000002</c:v>
                </c:pt>
                <c:pt idx="1039">
                  <c:v>19.329999999999998</c:v>
                </c:pt>
                <c:pt idx="1040">
                  <c:v>19.329999999999998</c:v>
                </c:pt>
                <c:pt idx="1041">
                  <c:v>18.91</c:v>
                </c:pt>
                <c:pt idx="1042">
                  <c:v>19.25</c:v>
                </c:pt>
                <c:pt idx="1043">
                  <c:v>18.97</c:v>
                </c:pt>
                <c:pt idx="1044">
                  <c:v>18.95</c:v>
                </c:pt>
                <c:pt idx="1045">
                  <c:v>18.690000000000001</c:v>
                </c:pt>
                <c:pt idx="1046">
                  <c:v>18.87</c:v>
                </c:pt>
                <c:pt idx="1047">
                  <c:v>18.87</c:v>
                </c:pt>
                <c:pt idx="1048">
                  <c:v>18.489999999999998</c:v>
                </c:pt>
                <c:pt idx="1049">
                  <c:v>18.690000000000001</c:v>
                </c:pt>
                <c:pt idx="1050">
                  <c:v>18.87</c:v>
                </c:pt>
                <c:pt idx="1051">
                  <c:v>19.190000000000001</c:v>
                </c:pt>
                <c:pt idx="1052">
                  <c:v>19.25</c:v>
                </c:pt>
                <c:pt idx="1053">
                  <c:v>19.170000000000002</c:v>
                </c:pt>
                <c:pt idx="1054">
                  <c:v>19.39</c:v>
                </c:pt>
                <c:pt idx="1055">
                  <c:v>19.13</c:v>
                </c:pt>
                <c:pt idx="1056">
                  <c:v>19.190000000000001</c:v>
                </c:pt>
                <c:pt idx="1057">
                  <c:v>19.350000000000001</c:v>
                </c:pt>
                <c:pt idx="1058">
                  <c:v>19.190000000000001</c:v>
                </c:pt>
                <c:pt idx="1059">
                  <c:v>19.170000000000002</c:v>
                </c:pt>
                <c:pt idx="1060">
                  <c:v>19.25</c:v>
                </c:pt>
                <c:pt idx="1061">
                  <c:v>19.55</c:v>
                </c:pt>
                <c:pt idx="1062">
                  <c:v>19.41</c:v>
                </c:pt>
                <c:pt idx="1063">
                  <c:v>19.41</c:v>
                </c:pt>
                <c:pt idx="1064">
                  <c:v>19.350000000000001</c:v>
                </c:pt>
                <c:pt idx="1065">
                  <c:v>18.95</c:v>
                </c:pt>
                <c:pt idx="1066">
                  <c:v>18.41</c:v>
                </c:pt>
                <c:pt idx="1067">
                  <c:v>18.53</c:v>
                </c:pt>
                <c:pt idx="1068">
                  <c:v>18.25</c:v>
                </c:pt>
                <c:pt idx="1069">
                  <c:v>18.41</c:v>
                </c:pt>
                <c:pt idx="1070">
                  <c:v>18.25</c:v>
                </c:pt>
                <c:pt idx="1071">
                  <c:v>18.53</c:v>
                </c:pt>
                <c:pt idx="1072">
                  <c:v>18.79</c:v>
                </c:pt>
                <c:pt idx="1073">
                  <c:v>18.75</c:v>
                </c:pt>
                <c:pt idx="1074">
                  <c:v>19.09</c:v>
                </c:pt>
                <c:pt idx="1075">
                  <c:v>19.13</c:v>
                </c:pt>
                <c:pt idx="1076">
                  <c:v>19.329999999999998</c:v>
                </c:pt>
                <c:pt idx="1077">
                  <c:v>19.350000000000001</c:v>
                </c:pt>
                <c:pt idx="1078">
                  <c:v>19.39</c:v>
                </c:pt>
                <c:pt idx="1079">
                  <c:v>19.13</c:v>
                </c:pt>
                <c:pt idx="1080">
                  <c:v>19.03</c:v>
                </c:pt>
                <c:pt idx="1081">
                  <c:v>18.97</c:v>
                </c:pt>
                <c:pt idx="1082">
                  <c:v>18.850000000000001</c:v>
                </c:pt>
                <c:pt idx="1083">
                  <c:v>19.09</c:v>
                </c:pt>
                <c:pt idx="1084">
                  <c:v>19.25</c:v>
                </c:pt>
                <c:pt idx="1085">
                  <c:v>19.29</c:v>
                </c:pt>
                <c:pt idx="1086">
                  <c:v>19.170000000000002</c:v>
                </c:pt>
                <c:pt idx="1087">
                  <c:v>19.47</c:v>
                </c:pt>
                <c:pt idx="1088">
                  <c:v>19.57</c:v>
                </c:pt>
                <c:pt idx="1089">
                  <c:v>19.57</c:v>
                </c:pt>
                <c:pt idx="1090">
                  <c:v>19.510000000000002</c:v>
                </c:pt>
                <c:pt idx="1091">
                  <c:v>19.350000000000001</c:v>
                </c:pt>
                <c:pt idx="1092">
                  <c:v>19.63</c:v>
                </c:pt>
                <c:pt idx="1093">
                  <c:v>19.57</c:v>
                </c:pt>
                <c:pt idx="1094">
                  <c:v>19.510000000000002</c:v>
                </c:pt>
                <c:pt idx="1095">
                  <c:v>19.39</c:v>
                </c:pt>
                <c:pt idx="1096">
                  <c:v>19.47</c:v>
                </c:pt>
                <c:pt idx="1097">
                  <c:v>19.23</c:v>
                </c:pt>
                <c:pt idx="1098">
                  <c:v>19.03</c:v>
                </c:pt>
                <c:pt idx="1099">
                  <c:v>19.09</c:v>
                </c:pt>
                <c:pt idx="1100">
                  <c:v>19.09</c:v>
                </c:pt>
                <c:pt idx="1101">
                  <c:v>19.329999999999998</c:v>
                </c:pt>
                <c:pt idx="1102">
                  <c:v>19.13</c:v>
                </c:pt>
                <c:pt idx="1103">
                  <c:v>19.350000000000001</c:v>
                </c:pt>
                <c:pt idx="1104">
                  <c:v>19.170000000000002</c:v>
                </c:pt>
                <c:pt idx="1105">
                  <c:v>18.91</c:v>
                </c:pt>
                <c:pt idx="1106">
                  <c:v>18.95</c:v>
                </c:pt>
                <c:pt idx="1107">
                  <c:v>18.649999999999999</c:v>
                </c:pt>
                <c:pt idx="1108">
                  <c:v>18.71</c:v>
                </c:pt>
                <c:pt idx="1109">
                  <c:v>18.87</c:v>
                </c:pt>
                <c:pt idx="1110">
                  <c:v>18.809999999999999</c:v>
                </c:pt>
                <c:pt idx="1111">
                  <c:v>18.87</c:v>
                </c:pt>
                <c:pt idx="1112">
                  <c:v>18.79</c:v>
                </c:pt>
                <c:pt idx="1113">
                  <c:v>18.649999999999999</c:v>
                </c:pt>
                <c:pt idx="1114">
                  <c:v>18.87</c:v>
                </c:pt>
                <c:pt idx="1115">
                  <c:v>19.329999999999998</c:v>
                </c:pt>
                <c:pt idx="1116">
                  <c:v>19.170000000000002</c:v>
                </c:pt>
                <c:pt idx="1117">
                  <c:v>18.850000000000001</c:v>
                </c:pt>
                <c:pt idx="1118">
                  <c:v>18.41</c:v>
                </c:pt>
                <c:pt idx="1119">
                  <c:v>18.63</c:v>
                </c:pt>
                <c:pt idx="1120">
                  <c:v>18.649999999999999</c:v>
                </c:pt>
                <c:pt idx="1121">
                  <c:v>18.649999999999999</c:v>
                </c:pt>
                <c:pt idx="1122">
                  <c:v>18.649999999999999</c:v>
                </c:pt>
                <c:pt idx="1123">
                  <c:v>19.03</c:v>
                </c:pt>
                <c:pt idx="1124">
                  <c:v>18.91</c:v>
                </c:pt>
                <c:pt idx="1125">
                  <c:v>19.170000000000002</c:v>
                </c:pt>
                <c:pt idx="1126">
                  <c:v>19.07</c:v>
                </c:pt>
                <c:pt idx="1127">
                  <c:v>18.809999999999999</c:v>
                </c:pt>
                <c:pt idx="1128">
                  <c:v>18.79</c:v>
                </c:pt>
                <c:pt idx="1129">
                  <c:v>18.850000000000001</c:v>
                </c:pt>
                <c:pt idx="1130">
                  <c:v>18.87</c:v>
                </c:pt>
                <c:pt idx="1131">
                  <c:v>18.79</c:v>
                </c:pt>
                <c:pt idx="1132">
                  <c:v>18.79</c:v>
                </c:pt>
                <c:pt idx="1133">
                  <c:v>18.809999999999999</c:v>
                </c:pt>
                <c:pt idx="1134">
                  <c:v>19.010000000000002</c:v>
                </c:pt>
                <c:pt idx="1135">
                  <c:v>19.010000000000002</c:v>
                </c:pt>
                <c:pt idx="1136">
                  <c:v>19.09</c:v>
                </c:pt>
                <c:pt idx="1137">
                  <c:v>19.41</c:v>
                </c:pt>
                <c:pt idx="1138">
                  <c:v>19.41</c:v>
                </c:pt>
                <c:pt idx="1139">
                  <c:v>19.329999999999998</c:v>
                </c:pt>
                <c:pt idx="1140">
                  <c:v>19.09</c:v>
                </c:pt>
                <c:pt idx="1141">
                  <c:v>19.09</c:v>
                </c:pt>
                <c:pt idx="1142">
                  <c:v>19.190000000000001</c:v>
                </c:pt>
                <c:pt idx="1143">
                  <c:v>19.350000000000001</c:v>
                </c:pt>
                <c:pt idx="1144">
                  <c:v>19.41</c:v>
                </c:pt>
                <c:pt idx="1145">
                  <c:v>19.41</c:v>
                </c:pt>
                <c:pt idx="1146">
                  <c:v>19.350000000000001</c:v>
                </c:pt>
                <c:pt idx="1147">
                  <c:v>18.91</c:v>
                </c:pt>
                <c:pt idx="1148">
                  <c:v>18.850000000000001</c:v>
                </c:pt>
                <c:pt idx="1149">
                  <c:v>18.809999999999999</c:v>
                </c:pt>
                <c:pt idx="1150">
                  <c:v>19.010000000000002</c:v>
                </c:pt>
                <c:pt idx="1151">
                  <c:v>18.79</c:v>
                </c:pt>
                <c:pt idx="1152">
                  <c:v>18.55</c:v>
                </c:pt>
                <c:pt idx="1153">
                  <c:v>18.63</c:v>
                </c:pt>
                <c:pt idx="1154">
                  <c:v>18.71</c:v>
                </c:pt>
                <c:pt idx="1155">
                  <c:v>18.53</c:v>
                </c:pt>
                <c:pt idx="1156">
                  <c:v>18.47</c:v>
                </c:pt>
                <c:pt idx="1157">
                  <c:v>18.47</c:v>
                </c:pt>
                <c:pt idx="1158">
                  <c:v>18.53</c:v>
                </c:pt>
                <c:pt idx="1159">
                  <c:v>18.489999999999998</c:v>
                </c:pt>
                <c:pt idx="1160">
                  <c:v>18.649999999999999</c:v>
                </c:pt>
                <c:pt idx="1161">
                  <c:v>18.47</c:v>
                </c:pt>
                <c:pt idx="1162">
                  <c:v>18.43</c:v>
                </c:pt>
                <c:pt idx="1163">
                  <c:v>18.43</c:v>
                </c:pt>
                <c:pt idx="1164">
                  <c:v>18.37</c:v>
                </c:pt>
                <c:pt idx="1165">
                  <c:v>18.309999999999999</c:v>
                </c:pt>
                <c:pt idx="1166">
                  <c:v>18.149999999999999</c:v>
                </c:pt>
                <c:pt idx="1167">
                  <c:v>18.309999999999999</c:v>
                </c:pt>
                <c:pt idx="1168">
                  <c:v>18.329999999999998</c:v>
                </c:pt>
                <c:pt idx="1169">
                  <c:v>18.309999999999999</c:v>
                </c:pt>
                <c:pt idx="1170">
                  <c:v>18.329999999999998</c:v>
                </c:pt>
                <c:pt idx="1171">
                  <c:v>18.21</c:v>
                </c:pt>
                <c:pt idx="1172">
                  <c:v>18.27</c:v>
                </c:pt>
                <c:pt idx="1173">
                  <c:v>19.829999999999998</c:v>
                </c:pt>
                <c:pt idx="1174">
                  <c:v>19.47</c:v>
                </c:pt>
                <c:pt idx="1175">
                  <c:v>19.39</c:v>
                </c:pt>
                <c:pt idx="1176">
                  <c:v>18.71</c:v>
                </c:pt>
                <c:pt idx="1177">
                  <c:v>19.170000000000002</c:v>
                </c:pt>
                <c:pt idx="1178">
                  <c:v>20.149999999999999</c:v>
                </c:pt>
                <c:pt idx="1179">
                  <c:v>19.77</c:v>
                </c:pt>
                <c:pt idx="1180">
                  <c:v>19.63</c:v>
                </c:pt>
                <c:pt idx="1181">
                  <c:v>19.71</c:v>
                </c:pt>
                <c:pt idx="1182">
                  <c:v>19.63</c:v>
                </c:pt>
                <c:pt idx="1183">
                  <c:v>19.47</c:v>
                </c:pt>
                <c:pt idx="1184">
                  <c:v>19.329999999999998</c:v>
                </c:pt>
                <c:pt idx="1185">
                  <c:v>19.47</c:v>
                </c:pt>
                <c:pt idx="1186">
                  <c:v>19.510000000000002</c:v>
                </c:pt>
                <c:pt idx="1187">
                  <c:v>19.45</c:v>
                </c:pt>
                <c:pt idx="1188">
                  <c:v>19.55</c:v>
                </c:pt>
                <c:pt idx="1189">
                  <c:v>19.23</c:v>
                </c:pt>
                <c:pt idx="1190">
                  <c:v>19.47</c:v>
                </c:pt>
                <c:pt idx="1191">
                  <c:v>19.350000000000001</c:v>
                </c:pt>
                <c:pt idx="1192">
                  <c:v>19.350000000000001</c:v>
                </c:pt>
                <c:pt idx="1193">
                  <c:v>19.07</c:v>
                </c:pt>
                <c:pt idx="1194">
                  <c:v>19.09</c:v>
                </c:pt>
                <c:pt idx="1195">
                  <c:v>19.07</c:v>
                </c:pt>
                <c:pt idx="1196">
                  <c:v>18.91</c:v>
                </c:pt>
                <c:pt idx="1197">
                  <c:v>18.95</c:v>
                </c:pt>
                <c:pt idx="1198">
                  <c:v>18.95</c:v>
                </c:pt>
                <c:pt idx="1199">
                  <c:v>18.850000000000001</c:v>
                </c:pt>
                <c:pt idx="1200">
                  <c:v>19.010000000000002</c:v>
                </c:pt>
                <c:pt idx="1201">
                  <c:v>18.95</c:v>
                </c:pt>
                <c:pt idx="1202">
                  <c:v>19.170000000000002</c:v>
                </c:pt>
                <c:pt idx="1203">
                  <c:v>19.010000000000002</c:v>
                </c:pt>
                <c:pt idx="1204">
                  <c:v>19.010000000000002</c:v>
                </c:pt>
                <c:pt idx="1205">
                  <c:v>18.97</c:v>
                </c:pt>
                <c:pt idx="1206">
                  <c:v>18.71</c:v>
                </c:pt>
                <c:pt idx="1207">
                  <c:v>18.55</c:v>
                </c:pt>
                <c:pt idx="1208">
                  <c:v>18.649999999999999</c:v>
                </c:pt>
                <c:pt idx="1209">
                  <c:v>18.53</c:v>
                </c:pt>
                <c:pt idx="1210">
                  <c:v>18.63</c:v>
                </c:pt>
                <c:pt idx="1211">
                  <c:v>18.75</c:v>
                </c:pt>
                <c:pt idx="1212">
                  <c:v>19.010000000000002</c:v>
                </c:pt>
                <c:pt idx="1213">
                  <c:v>18.97</c:v>
                </c:pt>
                <c:pt idx="1214">
                  <c:v>18.79</c:v>
                </c:pt>
                <c:pt idx="1215">
                  <c:v>19.010000000000002</c:v>
                </c:pt>
                <c:pt idx="1216">
                  <c:v>18.63</c:v>
                </c:pt>
                <c:pt idx="1217">
                  <c:v>18.63</c:v>
                </c:pt>
                <c:pt idx="1218">
                  <c:v>18.55</c:v>
                </c:pt>
                <c:pt idx="1219">
                  <c:v>18.75</c:v>
                </c:pt>
                <c:pt idx="1220">
                  <c:v>18.87</c:v>
                </c:pt>
                <c:pt idx="1221">
                  <c:v>18.87</c:v>
                </c:pt>
                <c:pt idx="1222">
                  <c:v>18.809999999999999</c:v>
                </c:pt>
                <c:pt idx="1223">
                  <c:v>18.75</c:v>
                </c:pt>
                <c:pt idx="1224">
                  <c:v>18.87</c:v>
                </c:pt>
                <c:pt idx="1225">
                  <c:v>18.79</c:v>
                </c:pt>
                <c:pt idx="1226">
                  <c:v>18.47</c:v>
                </c:pt>
                <c:pt idx="1227">
                  <c:v>18.75</c:v>
                </c:pt>
                <c:pt idx="1228">
                  <c:v>19.03</c:v>
                </c:pt>
                <c:pt idx="1229">
                  <c:v>19.510000000000002</c:v>
                </c:pt>
                <c:pt idx="1230">
                  <c:v>19.47</c:v>
                </c:pt>
                <c:pt idx="1231">
                  <c:v>19.39</c:v>
                </c:pt>
                <c:pt idx="1232">
                  <c:v>19.350000000000001</c:v>
                </c:pt>
                <c:pt idx="1233">
                  <c:v>19.39</c:v>
                </c:pt>
                <c:pt idx="1234">
                  <c:v>19.329999999999998</c:v>
                </c:pt>
                <c:pt idx="1235">
                  <c:v>19.41</c:v>
                </c:pt>
                <c:pt idx="1236">
                  <c:v>19.510000000000002</c:v>
                </c:pt>
                <c:pt idx="1237">
                  <c:v>19.63</c:v>
                </c:pt>
                <c:pt idx="1238">
                  <c:v>19.510000000000002</c:v>
                </c:pt>
                <c:pt idx="1239">
                  <c:v>19.670000000000002</c:v>
                </c:pt>
                <c:pt idx="1240">
                  <c:v>19.47</c:v>
                </c:pt>
                <c:pt idx="1241">
                  <c:v>19.45</c:v>
                </c:pt>
                <c:pt idx="1242">
                  <c:v>19.63</c:v>
                </c:pt>
                <c:pt idx="1243">
                  <c:v>19.63</c:v>
                </c:pt>
                <c:pt idx="1244">
                  <c:v>19.95</c:v>
                </c:pt>
                <c:pt idx="1245">
                  <c:v>19.93</c:v>
                </c:pt>
                <c:pt idx="1246">
                  <c:v>19.77</c:v>
                </c:pt>
                <c:pt idx="1247">
                  <c:v>19.989999999999998</c:v>
                </c:pt>
                <c:pt idx="1248">
                  <c:v>19.71</c:v>
                </c:pt>
                <c:pt idx="1249">
                  <c:v>19.71</c:v>
                </c:pt>
                <c:pt idx="1250">
                  <c:v>19.71</c:v>
                </c:pt>
                <c:pt idx="1251">
                  <c:v>19.39</c:v>
                </c:pt>
                <c:pt idx="1252">
                  <c:v>19.190000000000001</c:v>
                </c:pt>
                <c:pt idx="1253">
                  <c:v>19.13</c:v>
                </c:pt>
                <c:pt idx="1254">
                  <c:v>19.47</c:v>
                </c:pt>
                <c:pt idx="1255">
                  <c:v>19.47</c:v>
                </c:pt>
                <c:pt idx="1256">
                  <c:v>19.71</c:v>
                </c:pt>
                <c:pt idx="1257">
                  <c:v>19.61</c:v>
                </c:pt>
                <c:pt idx="1258">
                  <c:v>19.73</c:v>
                </c:pt>
                <c:pt idx="1259">
                  <c:v>19.87</c:v>
                </c:pt>
                <c:pt idx="1260">
                  <c:v>19.79</c:v>
                </c:pt>
                <c:pt idx="1261">
                  <c:v>19.89</c:v>
                </c:pt>
                <c:pt idx="1262">
                  <c:v>19.79</c:v>
                </c:pt>
                <c:pt idx="1263">
                  <c:v>19.89</c:v>
                </c:pt>
                <c:pt idx="1264">
                  <c:v>19.77</c:v>
                </c:pt>
                <c:pt idx="1265">
                  <c:v>19.47</c:v>
                </c:pt>
                <c:pt idx="1266">
                  <c:v>19.71</c:v>
                </c:pt>
                <c:pt idx="1267">
                  <c:v>19.670000000000002</c:v>
                </c:pt>
                <c:pt idx="1268">
                  <c:v>19.77</c:v>
                </c:pt>
                <c:pt idx="1269">
                  <c:v>19.73</c:v>
                </c:pt>
                <c:pt idx="1270">
                  <c:v>19.670000000000002</c:v>
                </c:pt>
                <c:pt idx="1271">
                  <c:v>19.57</c:v>
                </c:pt>
                <c:pt idx="1272">
                  <c:v>19.55</c:v>
                </c:pt>
                <c:pt idx="1273">
                  <c:v>19.55</c:v>
                </c:pt>
                <c:pt idx="1274">
                  <c:v>19.41</c:v>
                </c:pt>
                <c:pt idx="1275">
                  <c:v>19.57</c:v>
                </c:pt>
                <c:pt idx="1276">
                  <c:v>19.55</c:v>
                </c:pt>
                <c:pt idx="1277">
                  <c:v>19.57</c:v>
                </c:pt>
                <c:pt idx="1278">
                  <c:v>19.25</c:v>
                </c:pt>
                <c:pt idx="1279">
                  <c:v>19.329999999999998</c:v>
                </c:pt>
                <c:pt idx="1280">
                  <c:v>19.39</c:v>
                </c:pt>
                <c:pt idx="1281">
                  <c:v>19.39</c:v>
                </c:pt>
                <c:pt idx="1282">
                  <c:v>19.41</c:v>
                </c:pt>
                <c:pt idx="1283">
                  <c:v>19.170000000000002</c:v>
                </c:pt>
                <c:pt idx="1284">
                  <c:v>19.329999999999998</c:v>
                </c:pt>
                <c:pt idx="1285">
                  <c:v>18.95</c:v>
                </c:pt>
                <c:pt idx="1286">
                  <c:v>19.010000000000002</c:v>
                </c:pt>
                <c:pt idx="1287">
                  <c:v>18.97</c:v>
                </c:pt>
                <c:pt idx="1288">
                  <c:v>19.07</c:v>
                </c:pt>
                <c:pt idx="1289">
                  <c:v>18.63</c:v>
                </c:pt>
                <c:pt idx="1290">
                  <c:v>18.95</c:v>
                </c:pt>
                <c:pt idx="1291">
                  <c:v>19.350000000000001</c:v>
                </c:pt>
                <c:pt idx="1292">
                  <c:v>19.23</c:v>
                </c:pt>
                <c:pt idx="1293">
                  <c:v>19.57</c:v>
                </c:pt>
                <c:pt idx="1294">
                  <c:v>19.41</c:v>
                </c:pt>
                <c:pt idx="1295">
                  <c:v>19.45</c:v>
                </c:pt>
                <c:pt idx="1296">
                  <c:v>19.25</c:v>
                </c:pt>
                <c:pt idx="1297">
                  <c:v>19.25</c:v>
                </c:pt>
                <c:pt idx="1298">
                  <c:v>19.190000000000001</c:v>
                </c:pt>
                <c:pt idx="1299">
                  <c:v>19.190000000000001</c:v>
                </c:pt>
                <c:pt idx="1300">
                  <c:v>19.07</c:v>
                </c:pt>
                <c:pt idx="1301">
                  <c:v>19.170000000000002</c:v>
                </c:pt>
                <c:pt idx="1302">
                  <c:v>20.21</c:v>
                </c:pt>
                <c:pt idx="1303">
                  <c:v>20.39</c:v>
                </c:pt>
                <c:pt idx="1304">
                  <c:v>20.59</c:v>
                </c:pt>
                <c:pt idx="1305">
                  <c:v>20.43</c:v>
                </c:pt>
                <c:pt idx="1306">
                  <c:v>20.45</c:v>
                </c:pt>
                <c:pt idx="1307">
                  <c:v>20.55</c:v>
                </c:pt>
                <c:pt idx="1308">
                  <c:v>20.37</c:v>
                </c:pt>
                <c:pt idx="1309">
                  <c:v>20.21</c:v>
                </c:pt>
                <c:pt idx="1310">
                  <c:v>20.149999999999999</c:v>
                </c:pt>
                <c:pt idx="1311">
                  <c:v>20.21</c:v>
                </c:pt>
                <c:pt idx="1312">
                  <c:v>20.43</c:v>
                </c:pt>
                <c:pt idx="1313">
                  <c:v>20.59</c:v>
                </c:pt>
                <c:pt idx="1314">
                  <c:v>20.27</c:v>
                </c:pt>
                <c:pt idx="1315">
                  <c:v>20.55</c:v>
                </c:pt>
                <c:pt idx="1316">
                  <c:v>20.309999999999999</c:v>
                </c:pt>
                <c:pt idx="1317">
                  <c:v>20.149999999999999</c:v>
                </c:pt>
                <c:pt idx="1318">
                  <c:v>20.010000000000002</c:v>
                </c:pt>
                <c:pt idx="1319">
                  <c:v>20.149999999999999</c:v>
                </c:pt>
                <c:pt idx="1320">
                  <c:v>20.45</c:v>
                </c:pt>
                <c:pt idx="1321">
                  <c:v>20.51</c:v>
                </c:pt>
                <c:pt idx="1322">
                  <c:v>20.55</c:v>
                </c:pt>
                <c:pt idx="1323">
                  <c:v>20.43</c:v>
                </c:pt>
                <c:pt idx="1324">
                  <c:v>20.45</c:v>
                </c:pt>
                <c:pt idx="1325">
                  <c:v>20.43</c:v>
                </c:pt>
                <c:pt idx="1326">
                  <c:v>20.51</c:v>
                </c:pt>
                <c:pt idx="1327">
                  <c:v>20.45</c:v>
                </c:pt>
                <c:pt idx="1328">
                  <c:v>20.39</c:v>
                </c:pt>
                <c:pt idx="1329">
                  <c:v>20.37</c:v>
                </c:pt>
                <c:pt idx="1330">
                  <c:v>20.37</c:v>
                </c:pt>
                <c:pt idx="1331">
                  <c:v>20.149999999999999</c:v>
                </c:pt>
                <c:pt idx="1332">
                  <c:v>20.329999999999998</c:v>
                </c:pt>
                <c:pt idx="1333">
                  <c:v>20.23</c:v>
                </c:pt>
                <c:pt idx="1334">
                  <c:v>20.149999999999999</c:v>
                </c:pt>
                <c:pt idx="1335">
                  <c:v>20.11</c:v>
                </c:pt>
                <c:pt idx="1336">
                  <c:v>19.89</c:v>
                </c:pt>
                <c:pt idx="1337">
                  <c:v>19.73</c:v>
                </c:pt>
                <c:pt idx="1338">
                  <c:v>19.89</c:v>
                </c:pt>
                <c:pt idx="1339">
                  <c:v>19.93</c:v>
                </c:pt>
                <c:pt idx="1340">
                  <c:v>20.23</c:v>
                </c:pt>
                <c:pt idx="1341">
                  <c:v>20.149999999999999</c:v>
                </c:pt>
                <c:pt idx="1342">
                  <c:v>20.329999999999998</c:v>
                </c:pt>
                <c:pt idx="1343">
                  <c:v>20.149999999999999</c:v>
                </c:pt>
                <c:pt idx="1344">
                  <c:v>20.21</c:v>
                </c:pt>
                <c:pt idx="1345">
                  <c:v>20.27</c:v>
                </c:pt>
                <c:pt idx="1346">
                  <c:v>20.010000000000002</c:v>
                </c:pt>
                <c:pt idx="1347">
                  <c:v>20.23</c:v>
                </c:pt>
                <c:pt idx="1348">
                  <c:v>20.45</c:v>
                </c:pt>
                <c:pt idx="1349">
                  <c:v>20.45</c:v>
                </c:pt>
                <c:pt idx="1350">
                  <c:v>20.23</c:v>
                </c:pt>
                <c:pt idx="1351">
                  <c:v>20.149999999999999</c:v>
                </c:pt>
                <c:pt idx="1352">
                  <c:v>20.23</c:v>
                </c:pt>
                <c:pt idx="1353">
                  <c:v>20.11</c:v>
                </c:pt>
                <c:pt idx="1354">
                  <c:v>20.39</c:v>
                </c:pt>
                <c:pt idx="1355">
                  <c:v>20.39</c:v>
                </c:pt>
                <c:pt idx="1356">
                  <c:v>20.27</c:v>
                </c:pt>
                <c:pt idx="1357">
                  <c:v>20.23</c:v>
                </c:pt>
                <c:pt idx="1358">
                  <c:v>20.39</c:v>
                </c:pt>
                <c:pt idx="1359">
                  <c:v>20.21</c:v>
                </c:pt>
                <c:pt idx="1360">
                  <c:v>20.170000000000002</c:v>
                </c:pt>
                <c:pt idx="1361">
                  <c:v>20.37</c:v>
                </c:pt>
                <c:pt idx="1362">
                  <c:v>20.329999999999998</c:v>
                </c:pt>
                <c:pt idx="1363">
                  <c:v>20.27</c:v>
                </c:pt>
                <c:pt idx="1364">
                  <c:v>20.21</c:v>
                </c:pt>
                <c:pt idx="1365">
                  <c:v>20.170000000000002</c:v>
                </c:pt>
                <c:pt idx="1366">
                  <c:v>20.329999999999998</c:v>
                </c:pt>
                <c:pt idx="1367">
                  <c:v>20.170000000000002</c:v>
                </c:pt>
                <c:pt idx="1368">
                  <c:v>20.170000000000002</c:v>
                </c:pt>
                <c:pt idx="1369">
                  <c:v>20.149999999999999</c:v>
                </c:pt>
                <c:pt idx="1370">
                  <c:v>20.23</c:v>
                </c:pt>
                <c:pt idx="1371">
                  <c:v>20.21</c:v>
                </c:pt>
                <c:pt idx="1372">
                  <c:v>20.09</c:v>
                </c:pt>
                <c:pt idx="1373">
                  <c:v>29.89</c:v>
                </c:pt>
                <c:pt idx="1374">
                  <c:v>29.75</c:v>
                </c:pt>
                <c:pt idx="1375">
                  <c:v>29.49</c:v>
                </c:pt>
                <c:pt idx="1376">
                  <c:v>29.83</c:v>
                </c:pt>
                <c:pt idx="1377">
                  <c:v>29.69</c:v>
                </c:pt>
                <c:pt idx="1378">
                  <c:v>29.79</c:v>
                </c:pt>
                <c:pt idx="1379">
                  <c:v>29.83</c:v>
                </c:pt>
                <c:pt idx="1380">
                  <c:v>29.65</c:v>
                </c:pt>
                <c:pt idx="1381">
                  <c:v>29.51</c:v>
                </c:pt>
                <c:pt idx="1382">
                  <c:v>29.39</c:v>
                </c:pt>
                <c:pt idx="1383">
                  <c:v>29.65</c:v>
                </c:pt>
                <c:pt idx="1384">
                  <c:v>29.63</c:v>
                </c:pt>
                <c:pt idx="1385">
                  <c:v>29.57</c:v>
                </c:pt>
                <c:pt idx="1386">
                  <c:v>29.75</c:v>
                </c:pt>
                <c:pt idx="1387">
                  <c:v>30.11</c:v>
                </c:pt>
                <c:pt idx="1388">
                  <c:v>30.33</c:v>
                </c:pt>
                <c:pt idx="1389">
                  <c:v>30.71</c:v>
                </c:pt>
                <c:pt idx="1390">
                  <c:v>30.57</c:v>
                </c:pt>
                <c:pt idx="1391">
                  <c:v>30.77</c:v>
                </c:pt>
                <c:pt idx="1392">
                  <c:v>30.63</c:v>
                </c:pt>
                <c:pt idx="1393">
                  <c:v>30.63</c:v>
                </c:pt>
                <c:pt idx="1394">
                  <c:v>30.59</c:v>
                </c:pt>
                <c:pt idx="1395">
                  <c:v>30.63</c:v>
                </c:pt>
                <c:pt idx="1396">
                  <c:v>30.71</c:v>
                </c:pt>
                <c:pt idx="1397">
                  <c:v>30.71</c:v>
                </c:pt>
                <c:pt idx="1398">
                  <c:v>30.63</c:v>
                </c:pt>
                <c:pt idx="1399">
                  <c:v>30.59</c:v>
                </c:pt>
                <c:pt idx="1400">
                  <c:v>30.45</c:v>
                </c:pt>
                <c:pt idx="1401">
                  <c:v>30.39</c:v>
                </c:pt>
                <c:pt idx="1402">
                  <c:v>30.17</c:v>
                </c:pt>
                <c:pt idx="1403">
                  <c:v>30.09</c:v>
                </c:pt>
                <c:pt idx="1404">
                  <c:v>29.93</c:v>
                </c:pt>
                <c:pt idx="1405">
                  <c:v>29.83</c:v>
                </c:pt>
                <c:pt idx="1406">
                  <c:v>29.99</c:v>
                </c:pt>
                <c:pt idx="1407">
                  <c:v>30.15</c:v>
                </c:pt>
                <c:pt idx="1408">
                  <c:v>30.45</c:v>
                </c:pt>
                <c:pt idx="1409">
                  <c:v>30.51</c:v>
                </c:pt>
                <c:pt idx="1410">
                  <c:v>30.65</c:v>
                </c:pt>
                <c:pt idx="1411">
                  <c:v>30.57</c:v>
                </c:pt>
                <c:pt idx="1412">
                  <c:v>30.03</c:v>
                </c:pt>
                <c:pt idx="1413">
                  <c:v>29.69</c:v>
                </c:pt>
                <c:pt idx="1414">
                  <c:v>29.97</c:v>
                </c:pt>
                <c:pt idx="1415">
                  <c:v>30.17</c:v>
                </c:pt>
                <c:pt idx="1416">
                  <c:v>30.39</c:v>
                </c:pt>
                <c:pt idx="1417">
                  <c:v>30.47</c:v>
                </c:pt>
                <c:pt idx="1418">
                  <c:v>30.45</c:v>
                </c:pt>
                <c:pt idx="1419">
                  <c:v>30.33</c:v>
                </c:pt>
                <c:pt idx="1420">
                  <c:v>30.15</c:v>
                </c:pt>
                <c:pt idx="1421">
                  <c:v>29.69</c:v>
                </c:pt>
                <c:pt idx="1422">
                  <c:v>29.83</c:v>
                </c:pt>
                <c:pt idx="1423">
                  <c:v>29.65</c:v>
                </c:pt>
                <c:pt idx="1424">
                  <c:v>29.69</c:v>
                </c:pt>
                <c:pt idx="1425">
                  <c:v>29.39</c:v>
                </c:pt>
                <c:pt idx="1426">
                  <c:v>29.63</c:v>
                </c:pt>
                <c:pt idx="1427">
                  <c:v>30.29</c:v>
                </c:pt>
                <c:pt idx="1428">
                  <c:v>30.37</c:v>
                </c:pt>
                <c:pt idx="1429">
                  <c:v>30.59</c:v>
                </c:pt>
                <c:pt idx="1430">
                  <c:v>30.57</c:v>
                </c:pt>
                <c:pt idx="1431">
                  <c:v>30.59</c:v>
                </c:pt>
                <c:pt idx="1432">
                  <c:v>30.65</c:v>
                </c:pt>
                <c:pt idx="1433">
                  <c:v>30.67</c:v>
                </c:pt>
                <c:pt idx="1434">
                  <c:v>30.53</c:v>
                </c:pt>
                <c:pt idx="1435">
                  <c:v>30.45</c:v>
                </c:pt>
                <c:pt idx="1436">
                  <c:v>30.45</c:v>
                </c:pt>
                <c:pt idx="1437">
                  <c:v>30.37</c:v>
                </c:pt>
                <c:pt idx="1438">
                  <c:v>30.25</c:v>
                </c:pt>
                <c:pt idx="1439">
                  <c:v>29.89</c:v>
                </c:pt>
                <c:pt idx="1440">
                  <c:v>29.69</c:v>
                </c:pt>
                <c:pt idx="1441">
                  <c:v>29.85</c:v>
                </c:pt>
                <c:pt idx="1442">
                  <c:v>29.91</c:v>
                </c:pt>
                <c:pt idx="1443">
                  <c:v>29.89</c:v>
                </c:pt>
                <c:pt idx="1444">
                  <c:v>30.31</c:v>
                </c:pt>
                <c:pt idx="1445">
                  <c:v>30.67</c:v>
                </c:pt>
                <c:pt idx="1446">
                  <c:v>30.31</c:v>
                </c:pt>
                <c:pt idx="1447">
                  <c:v>31.83</c:v>
                </c:pt>
                <c:pt idx="1448">
                  <c:v>31.63</c:v>
                </c:pt>
                <c:pt idx="1449">
                  <c:v>30.17</c:v>
                </c:pt>
                <c:pt idx="1450">
                  <c:v>30.59</c:v>
                </c:pt>
                <c:pt idx="1451">
                  <c:v>31.21</c:v>
                </c:pt>
                <c:pt idx="1452">
                  <c:v>31.71</c:v>
                </c:pt>
                <c:pt idx="1453">
                  <c:v>31.67</c:v>
                </c:pt>
                <c:pt idx="1454">
                  <c:v>31.53</c:v>
                </c:pt>
                <c:pt idx="1455">
                  <c:v>31.69</c:v>
                </c:pt>
                <c:pt idx="1456">
                  <c:v>31.53</c:v>
                </c:pt>
                <c:pt idx="1457">
                  <c:v>30.99</c:v>
                </c:pt>
                <c:pt idx="1458">
                  <c:v>30.85</c:v>
                </c:pt>
                <c:pt idx="1459">
                  <c:v>31.01</c:v>
                </c:pt>
                <c:pt idx="1460">
                  <c:v>31.11</c:v>
                </c:pt>
                <c:pt idx="1461">
                  <c:v>31.11</c:v>
                </c:pt>
                <c:pt idx="1462">
                  <c:v>31.19</c:v>
                </c:pt>
                <c:pt idx="1463">
                  <c:v>30.81</c:v>
                </c:pt>
                <c:pt idx="1464">
                  <c:v>30.85</c:v>
                </c:pt>
                <c:pt idx="1465">
                  <c:v>31.13</c:v>
                </c:pt>
                <c:pt idx="1466">
                  <c:v>31.41</c:v>
                </c:pt>
                <c:pt idx="1467">
                  <c:v>31.43</c:v>
                </c:pt>
                <c:pt idx="1468">
                  <c:v>31.39</c:v>
                </c:pt>
                <c:pt idx="1469">
                  <c:v>31.25</c:v>
                </c:pt>
                <c:pt idx="1470">
                  <c:v>31.07</c:v>
                </c:pt>
                <c:pt idx="1471">
                  <c:v>31.27</c:v>
                </c:pt>
                <c:pt idx="1472">
                  <c:v>31.27</c:v>
                </c:pt>
                <c:pt idx="1473">
                  <c:v>31.13</c:v>
                </c:pt>
                <c:pt idx="1474">
                  <c:v>31.21</c:v>
                </c:pt>
                <c:pt idx="1475">
                  <c:v>31.21</c:v>
                </c:pt>
                <c:pt idx="1476">
                  <c:v>31.21</c:v>
                </c:pt>
                <c:pt idx="1477">
                  <c:v>31.25</c:v>
                </c:pt>
                <c:pt idx="1478">
                  <c:v>31.21</c:v>
                </c:pt>
                <c:pt idx="1479">
                  <c:v>31.15</c:v>
                </c:pt>
                <c:pt idx="1480">
                  <c:v>31.35</c:v>
                </c:pt>
                <c:pt idx="1481">
                  <c:v>31.43</c:v>
                </c:pt>
                <c:pt idx="1482">
                  <c:v>31.29</c:v>
                </c:pt>
                <c:pt idx="1483">
                  <c:v>31.29</c:v>
                </c:pt>
                <c:pt idx="1484">
                  <c:v>31.21</c:v>
                </c:pt>
                <c:pt idx="1485">
                  <c:v>31.29</c:v>
                </c:pt>
                <c:pt idx="1486">
                  <c:v>31.19</c:v>
                </c:pt>
                <c:pt idx="1487">
                  <c:v>31.01</c:v>
                </c:pt>
                <c:pt idx="1488">
                  <c:v>30.97</c:v>
                </c:pt>
                <c:pt idx="1489">
                  <c:v>30.79</c:v>
                </c:pt>
                <c:pt idx="1490">
                  <c:v>31.07</c:v>
                </c:pt>
                <c:pt idx="1491">
                  <c:v>31.07</c:v>
                </c:pt>
                <c:pt idx="1492">
                  <c:v>31.01</c:v>
                </c:pt>
                <c:pt idx="1493">
                  <c:v>31.07</c:v>
                </c:pt>
                <c:pt idx="1494">
                  <c:v>30.73</c:v>
                </c:pt>
                <c:pt idx="1495">
                  <c:v>30.71</c:v>
                </c:pt>
                <c:pt idx="1496">
                  <c:v>30.63</c:v>
                </c:pt>
                <c:pt idx="1497">
                  <c:v>30.99</c:v>
                </c:pt>
                <c:pt idx="1498">
                  <c:v>30.91</c:v>
                </c:pt>
                <c:pt idx="1499">
                  <c:v>31.01</c:v>
                </c:pt>
                <c:pt idx="1500">
                  <c:v>31.05</c:v>
                </c:pt>
                <c:pt idx="1501">
                  <c:v>30.97</c:v>
                </c:pt>
                <c:pt idx="1502">
                  <c:v>31.05</c:v>
                </c:pt>
                <c:pt idx="1503">
                  <c:v>31.05</c:v>
                </c:pt>
                <c:pt idx="1504">
                  <c:v>31.07</c:v>
                </c:pt>
                <c:pt idx="1505">
                  <c:v>31.21</c:v>
                </c:pt>
                <c:pt idx="1506">
                  <c:v>31.07</c:v>
                </c:pt>
                <c:pt idx="1507">
                  <c:v>31.27</c:v>
                </c:pt>
                <c:pt idx="1508">
                  <c:v>31.21</c:v>
                </c:pt>
                <c:pt idx="1509">
                  <c:v>31.47</c:v>
                </c:pt>
                <c:pt idx="1510">
                  <c:v>30.77</c:v>
                </c:pt>
                <c:pt idx="1511">
                  <c:v>30.11</c:v>
                </c:pt>
                <c:pt idx="1512">
                  <c:v>30.31</c:v>
                </c:pt>
                <c:pt idx="1513">
                  <c:v>30.37</c:v>
                </c:pt>
                <c:pt idx="1514">
                  <c:v>30.73</c:v>
                </c:pt>
                <c:pt idx="1515">
                  <c:v>30.53</c:v>
                </c:pt>
                <c:pt idx="1516">
                  <c:v>30.51</c:v>
                </c:pt>
                <c:pt idx="1517">
                  <c:v>30.59</c:v>
                </c:pt>
                <c:pt idx="1518">
                  <c:v>30.91</c:v>
                </c:pt>
                <c:pt idx="1519">
                  <c:v>30.93</c:v>
                </c:pt>
                <c:pt idx="1520">
                  <c:v>30.99</c:v>
                </c:pt>
                <c:pt idx="1521">
                  <c:v>31.15</c:v>
                </c:pt>
                <c:pt idx="1522">
                  <c:v>30.93</c:v>
                </c:pt>
                <c:pt idx="1523">
                  <c:v>30.77</c:v>
                </c:pt>
                <c:pt idx="1524">
                  <c:v>31.07</c:v>
                </c:pt>
                <c:pt idx="1525">
                  <c:v>31.07</c:v>
                </c:pt>
                <c:pt idx="1526">
                  <c:v>30.47</c:v>
                </c:pt>
                <c:pt idx="1527">
                  <c:v>30.47</c:v>
                </c:pt>
                <c:pt idx="1528">
                  <c:v>30.43</c:v>
                </c:pt>
                <c:pt idx="1529">
                  <c:v>30.57</c:v>
                </c:pt>
                <c:pt idx="1530">
                  <c:v>31.01</c:v>
                </c:pt>
                <c:pt idx="1531">
                  <c:v>31.15</c:v>
                </c:pt>
                <c:pt idx="1532">
                  <c:v>30.97</c:v>
                </c:pt>
                <c:pt idx="1533">
                  <c:v>31.05</c:v>
                </c:pt>
                <c:pt idx="1534">
                  <c:v>31.55</c:v>
                </c:pt>
                <c:pt idx="1535">
                  <c:v>31.57</c:v>
                </c:pt>
                <c:pt idx="1536">
                  <c:v>31.39</c:v>
                </c:pt>
                <c:pt idx="1537">
                  <c:v>31.43</c:v>
                </c:pt>
                <c:pt idx="1538">
                  <c:v>31.35</c:v>
                </c:pt>
                <c:pt idx="1539">
                  <c:v>31.47</c:v>
                </c:pt>
                <c:pt idx="1540">
                  <c:v>31.81</c:v>
                </c:pt>
                <c:pt idx="1541">
                  <c:v>31.61</c:v>
                </c:pt>
                <c:pt idx="1542">
                  <c:v>31.75</c:v>
                </c:pt>
                <c:pt idx="1543">
                  <c:v>31.75</c:v>
                </c:pt>
                <c:pt idx="1544">
                  <c:v>31.67</c:v>
                </c:pt>
                <c:pt idx="1545">
                  <c:v>31.67</c:v>
                </c:pt>
                <c:pt idx="1546">
                  <c:v>31.71</c:v>
                </c:pt>
                <c:pt idx="1547">
                  <c:v>31.57</c:v>
                </c:pt>
                <c:pt idx="1548">
                  <c:v>31.71</c:v>
                </c:pt>
                <c:pt idx="1549">
                  <c:v>31.69</c:v>
                </c:pt>
                <c:pt idx="1550">
                  <c:v>31.69</c:v>
                </c:pt>
                <c:pt idx="1551">
                  <c:v>31.75</c:v>
                </c:pt>
                <c:pt idx="1552">
                  <c:v>31.71</c:v>
                </c:pt>
                <c:pt idx="1553">
                  <c:v>31.61</c:v>
                </c:pt>
                <c:pt idx="1554">
                  <c:v>31.67</c:v>
                </c:pt>
                <c:pt idx="1555">
                  <c:v>31.67</c:v>
                </c:pt>
                <c:pt idx="1556">
                  <c:v>31.69</c:v>
                </c:pt>
                <c:pt idx="1557">
                  <c:v>31.85</c:v>
                </c:pt>
                <c:pt idx="1558">
                  <c:v>31.83</c:v>
                </c:pt>
                <c:pt idx="1559">
                  <c:v>31.97</c:v>
                </c:pt>
                <c:pt idx="1560">
                  <c:v>31.77</c:v>
                </c:pt>
                <c:pt idx="1561">
                  <c:v>31.71</c:v>
                </c:pt>
                <c:pt idx="1562">
                  <c:v>31.91</c:v>
                </c:pt>
                <c:pt idx="1563">
                  <c:v>31.85</c:v>
                </c:pt>
                <c:pt idx="1564">
                  <c:v>31.81</c:v>
                </c:pt>
                <c:pt idx="1565">
                  <c:v>31.63</c:v>
                </c:pt>
                <c:pt idx="1566">
                  <c:v>31.99</c:v>
                </c:pt>
                <c:pt idx="1567">
                  <c:v>31.25</c:v>
                </c:pt>
                <c:pt idx="1568">
                  <c:v>31.75</c:v>
                </c:pt>
                <c:pt idx="1569">
                  <c:v>31.63</c:v>
                </c:pt>
                <c:pt idx="1570">
                  <c:v>31.91</c:v>
                </c:pt>
                <c:pt idx="1571">
                  <c:v>32.11</c:v>
                </c:pt>
                <c:pt idx="1572">
                  <c:v>31.89</c:v>
                </c:pt>
                <c:pt idx="1573">
                  <c:v>32.130000000000003</c:v>
                </c:pt>
                <c:pt idx="1574">
                  <c:v>32.21</c:v>
                </c:pt>
                <c:pt idx="1575">
                  <c:v>32.21</c:v>
                </c:pt>
                <c:pt idx="1576">
                  <c:v>32.17</c:v>
                </c:pt>
                <c:pt idx="1577">
                  <c:v>32.17</c:v>
                </c:pt>
                <c:pt idx="1578">
                  <c:v>32.090000000000003</c:v>
                </c:pt>
                <c:pt idx="1579">
                  <c:v>32.03</c:v>
                </c:pt>
                <c:pt idx="1580">
                  <c:v>32.049999999999997</c:v>
                </c:pt>
                <c:pt idx="1581">
                  <c:v>32.19</c:v>
                </c:pt>
                <c:pt idx="1582">
                  <c:v>32.21</c:v>
                </c:pt>
                <c:pt idx="1583">
                  <c:v>32.11</c:v>
                </c:pt>
                <c:pt idx="1584">
                  <c:v>31.99</c:v>
                </c:pt>
                <c:pt idx="1585">
                  <c:v>32.19</c:v>
                </c:pt>
                <c:pt idx="1586">
                  <c:v>32.409999999999997</c:v>
                </c:pt>
                <c:pt idx="1587">
                  <c:v>32.409999999999997</c:v>
                </c:pt>
                <c:pt idx="1588">
                  <c:v>32.21</c:v>
                </c:pt>
                <c:pt idx="1589">
                  <c:v>32.450000000000003</c:v>
                </c:pt>
                <c:pt idx="1590">
                  <c:v>32.25</c:v>
                </c:pt>
                <c:pt idx="1591">
                  <c:v>32.090000000000003</c:v>
                </c:pt>
                <c:pt idx="1592">
                  <c:v>32.19</c:v>
                </c:pt>
                <c:pt idx="1593">
                  <c:v>32.17</c:v>
                </c:pt>
                <c:pt idx="1594">
                  <c:v>32.03</c:v>
                </c:pt>
                <c:pt idx="1595">
                  <c:v>31.97</c:v>
                </c:pt>
                <c:pt idx="1596">
                  <c:v>32.130000000000003</c:v>
                </c:pt>
                <c:pt idx="1597">
                  <c:v>32.17</c:v>
                </c:pt>
                <c:pt idx="1598">
                  <c:v>32.03</c:v>
                </c:pt>
                <c:pt idx="1599">
                  <c:v>32.21</c:v>
                </c:pt>
                <c:pt idx="1600">
                  <c:v>32.270000000000003</c:v>
                </c:pt>
                <c:pt idx="1601">
                  <c:v>32.31</c:v>
                </c:pt>
                <c:pt idx="1602">
                  <c:v>32.049999999999997</c:v>
                </c:pt>
                <c:pt idx="1603">
                  <c:v>32.049999999999997</c:v>
                </c:pt>
                <c:pt idx="1604">
                  <c:v>32.03</c:v>
                </c:pt>
                <c:pt idx="1605">
                  <c:v>31.99</c:v>
                </c:pt>
                <c:pt idx="1606">
                  <c:v>32.17</c:v>
                </c:pt>
                <c:pt idx="1607">
                  <c:v>32.25</c:v>
                </c:pt>
                <c:pt idx="1608">
                  <c:v>32.35</c:v>
                </c:pt>
                <c:pt idx="1609">
                  <c:v>32.31</c:v>
                </c:pt>
                <c:pt idx="1610">
                  <c:v>32.35</c:v>
                </c:pt>
                <c:pt idx="1611">
                  <c:v>32.25</c:v>
                </c:pt>
                <c:pt idx="1612">
                  <c:v>32.11</c:v>
                </c:pt>
                <c:pt idx="1613">
                  <c:v>32.17</c:v>
                </c:pt>
                <c:pt idx="1614">
                  <c:v>32.21</c:v>
                </c:pt>
                <c:pt idx="1615">
                  <c:v>32.19</c:v>
                </c:pt>
                <c:pt idx="1616">
                  <c:v>32.11</c:v>
                </c:pt>
                <c:pt idx="1617">
                  <c:v>32.19</c:v>
                </c:pt>
                <c:pt idx="1618">
                  <c:v>32.19</c:v>
                </c:pt>
                <c:pt idx="1619">
                  <c:v>31.69</c:v>
                </c:pt>
                <c:pt idx="1620">
                  <c:v>32.090000000000003</c:v>
                </c:pt>
                <c:pt idx="1621">
                  <c:v>31.97</c:v>
                </c:pt>
                <c:pt idx="1622">
                  <c:v>32.090000000000003</c:v>
                </c:pt>
                <c:pt idx="1623">
                  <c:v>32.270000000000003</c:v>
                </c:pt>
                <c:pt idx="1624">
                  <c:v>32.11</c:v>
                </c:pt>
                <c:pt idx="1625">
                  <c:v>32.090000000000003</c:v>
                </c:pt>
                <c:pt idx="1626">
                  <c:v>32.25</c:v>
                </c:pt>
                <c:pt idx="1627">
                  <c:v>32.39</c:v>
                </c:pt>
                <c:pt idx="1628">
                  <c:v>32.31</c:v>
                </c:pt>
                <c:pt idx="1629">
                  <c:v>32.130000000000003</c:v>
                </c:pt>
                <c:pt idx="1630">
                  <c:v>31.83</c:v>
                </c:pt>
                <c:pt idx="1631">
                  <c:v>31.95</c:v>
                </c:pt>
                <c:pt idx="1632">
                  <c:v>31.95</c:v>
                </c:pt>
                <c:pt idx="1633">
                  <c:v>31.91</c:v>
                </c:pt>
                <c:pt idx="1634">
                  <c:v>31.95</c:v>
                </c:pt>
                <c:pt idx="1635">
                  <c:v>31.95</c:v>
                </c:pt>
                <c:pt idx="1636">
                  <c:v>32.270000000000003</c:v>
                </c:pt>
                <c:pt idx="1637">
                  <c:v>32.31</c:v>
                </c:pt>
                <c:pt idx="1638">
                  <c:v>32.130000000000003</c:v>
                </c:pt>
                <c:pt idx="1639">
                  <c:v>32.11</c:v>
                </c:pt>
                <c:pt idx="1640">
                  <c:v>32.11</c:v>
                </c:pt>
                <c:pt idx="1641">
                  <c:v>32.090000000000003</c:v>
                </c:pt>
                <c:pt idx="1642">
                  <c:v>32.19</c:v>
                </c:pt>
                <c:pt idx="1643">
                  <c:v>32.130000000000003</c:v>
                </c:pt>
                <c:pt idx="1644">
                  <c:v>32.049999999999997</c:v>
                </c:pt>
                <c:pt idx="1645">
                  <c:v>32.090000000000003</c:v>
                </c:pt>
                <c:pt idx="1646">
                  <c:v>32.090000000000003</c:v>
                </c:pt>
                <c:pt idx="1647">
                  <c:v>31.97</c:v>
                </c:pt>
                <c:pt idx="1648">
                  <c:v>31.91</c:v>
                </c:pt>
                <c:pt idx="1649">
                  <c:v>31.95</c:v>
                </c:pt>
                <c:pt idx="1650">
                  <c:v>31.97</c:v>
                </c:pt>
                <c:pt idx="1651">
                  <c:v>32.17</c:v>
                </c:pt>
                <c:pt idx="1652">
                  <c:v>32.17</c:v>
                </c:pt>
                <c:pt idx="1653">
                  <c:v>32.049999999999997</c:v>
                </c:pt>
                <c:pt idx="1654">
                  <c:v>32.090000000000003</c:v>
                </c:pt>
                <c:pt idx="1655">
                  <c:v>31.91</c:v>
                </c:pt>
                <c:pt idx="1656">
                  <c:v>31.89</c:v>
                </c:pt>
                <c:pt idx="1657">
                  <c:v>31.91</c:v>
                </c:pt>
                <c:pt idx="1658">
                  <c:v>31.97</c:v>
                </c:pt>
                <c:pt idx="1659">
                  <c:v>32.03</c:v>
                </c:pt>
                <c:pt idx="1660">
                  <c:v>31.91</c:v>
                </c:pt>
                <c:pt idx="1661">
                  <c:v>31.99</c:v>
                </c:pt>
                <c:pt idx="1662">
                  <c:v>32.090000000000003</c:v>
                </c:pt>
                <c:pt idx="1663">
                  <c:v>32.19</c:v>
                </c:pt>
                <c:pt idx="1664">
                  <c:v>31.99</c:v>
                </c:pt>
                <c:pt idx="1665">
                  <c:v>32.049999999999997</c:v>
                </c:pt>
                <c:pt idx="1666">
                  <c:v>32.090000000000003</c:v>
                </c:pt>
                <c:pt idx="1667">
                  <c:v>32.21</c:v>
                </c:pt>
                <c:pt idx="1668">
                  <c:v>32.270000000000003</c:v>
                </c:pt>
                <c:pt idx="1669">
                  <c:v>32.31</c:v>
                </c:pt>
                <c:pt idx="1670">
                  <c:v>32.11</c:v>
                </c:pt>
                <c:pt idx="1671">
                  <c:v>32.049999999999997</c:v>
                </c:pt>
                <c:pt idx="1672">
                  <c:v>32.130000000000003</c:v>
                </c:pt>
                <c:pt idx="1673">
                  <c:v>32.19</c:v>
                </c:pt>
                <c:pt idx="1674">
                  <c:v>32.19</c:v>
                </c:pt>
                <c:pt idx="1675">
                  <c:v>32.049999999999997</c:v>
                </c:pt>
                <c:pt idx="1676">
                  <c:v>31.99</c:v>
                </c:pt>
                <c:pt idx="1677">
                  <c:v>31.99</c:v>
                </c:pt>
                <c:pt idx="1678">
                  <c:v>32.21</c:v>
                </c:pt>
                <c:pt idx="1679">
                  <c:v>32.21</c:v>
                </c:pt>
                <c:pt idx="1680">
                  <c:v>32.33</c:v>
                </c:pt>
                <c:pt idx="1681">
                  <c:v>32.03</c:v>
                </c:pt>
                <c:pt idx="1682">
                  <c:v>31.89</c:v>
                </c:pt>
                <c:pt idx="1683">
                  <c:v>31.89</c:v>
                </c:pt>
                <c:pt idx="1684">
                  <c:v>31.67</c:v>
                </c:pt>
                <c:pt idx="1685">
                  <c:v>31.61</c:v>
                </c:pt>
                <c:pt idx="1686">
                  <c:v>31.89</c:v>
                </c:pt>
                <c:pt idx="1687">
                  <c:v>31.81</c:v>
                </c:pt>
                <c:pt idx="1688">
                  <c:v>31.81</c:v>
                </c:pt>
                <c:pt idx="1689">
                  <c:v>31.99</c:v>
                </c:pt>
                <c:pt idx="1690">
                  <c:v>31.95</c:v>
                </c:pt>
                <c:pt idx="1691">
                  <c:v>31.95</c:v>
                </c:pt>
                <c:pt idx="1692">
                  <c:v>31.81</c:v>
                </c:pt>
                <c:pt idx="1693">
                  <c:v>31.89</c:v>
                </c:pt>
                <c:pt idx="1694">
                  <c:v>32.130000000000003</c:v>
                </c:pt>
                <c:pt idx="1695">
                  <c:v>32.090000000000003</c:v>
                </c:pt>
                <c:pt idx="1696">
                  <c:v>31.77</c:v>
                </c:pt>
                <c:pt idx="1697">
                  <c:v>31.67</c:v>
                </c:pt>
                <c:pt idx="1698">
                  <c:v>31.81</c:v>
                </c:pt>
                <c:pt idx="1699">
                  <c:v>31.77</c:v>
                </c:pt>
                <c:pt idx="1700">
                  <c:v>31.67</c:v>
                </c:pt>
                <c:pt idx="1701">
                  <c:v>31.61</c:v>
                </c:pt>
                <c:pt idx="1702">
                  <c:v>31.69</c:v>
                </c:pt>
                <c:pt idx="1703">
                  <c:v>31.61</c:v>
                </c:pt>
                <c:pt idx="1704">
                  <c:v>31.75</c:v>
                </c:pt>
                <c:pt idx="1705">
                  <c:v>31.69</c:v>
                </c:pt>
                <c:pt idx="1706">
                  <c:v>31.69</c:v>
                </c:pt>
                <c:pt idx="1707">
                  <c:v>31.97</c:v>
                </c:pt>
                <c:pt idx="1708">
                  <c:v>31.89</c:v>
                </c:pt>
                <c:pt idx="1709">
                  <c:v>32.11</c:v>
                </c:pt>
                <c:pt idx="1710">
                  <c:v>32.17</c:v>
                </c:pt>
                <c:pt idx="1711">
                  <c:v>32.090000000000003</c:v>
                </c:pt>
                <c:pt idx="1712">
                  <c:v>32.090000000000003</c:v>
                </c:pt>
                <c:pt idx="1713">
                  <c:v>32.130000000000003</c:v>
                </c:pt>
                <c:pt idx="1714">
                  <c:v>32.090000000000003</c:v>
                </c:pt>
                <c:pt idx="1715">
                  <c:v>32.090000000000003</c:v>
                </c:pt>
                <c:pt idx="1716">
                  <c:v>32.130000000000003</c:v>
                </c:pt>
                <c:pt idx="1717">
                  <c:v>32.31</c:v>
                </c:pt>
                <c:pt idx="1718">
                  <c:v>31.95</c:v>
                </c:pt>
                <c:pt idx="1719">
                  <c:v>31.67</c:v>
                </c:pt>
                <c:pt idx="1720">
                  <c:v>31.67</c:v>
                </c:pt>
                <c:pt idx="1721">
                  <c:v>31.75</c:v>
                </c:pt>
                <c:pt idx="1722">
                  <c:v>32.049999999999997</c:v>
                </c:pt>
                <c:pt idx="1723">
                  <c:v>32.090000000000003</c:v>
                </c:pt>
                <c:pt idx="1724">
                  <c:v>31.99</c:v>
                </c:pt>
                <c:pt idx="1725">
                  <c:v>31.91</c:v>
                </c:pt>
                <c:pt idx="1726">
                  <c:v>31.97</c:v>
                </c:pt>
                <c:pt idx="1727">
                  <c:v>32.049999999999997</c:v>
                </c:pt>
                <c:pt idx="1728">
                  <c:v>32.090000000000003</c:v>
                </c:pt>
                <c:pt idx="1729">
                  <c:v>31.89</c:v>
                </c:pt>
                <c:pt idx="1730">
                  <c:v>32.090000000000003</c:v>
                </c:pt>
                <c:pt idx="1731">
                  <c:v>32.130000000000003</c:v>
                </c:pt>
                <c:pt idx="1732">
                  <c:v>32.21</c:v>
                </c:pt>
                <c:pt idx="1733">
                  <c:v>32.090000000000003</c:v>
                </c:pt>
                <c:pt idx="1734">
                  <c:v>-15.85</c:v>
                </c:pt>
                <c:pt idx="1735">
                  <c:v>-16.09</c:v>
                </c:pt>
                <c:pt idx="1736">
                  <c:v>-16.55</c:v>
                </c:pt>
                <c:pt idx="1737">
                  <c:v>-16.510000000000002</c:v>
                </c:pt>
                <c:pt idx="1738">
                  <c:v>-16.23</c:v>
                </c:pt>
                <c:pt idx="1739">
                  <c:v>-15.71</c:v>
                </c:pt>
                <c:pt idx="1740">
                  <c:v>-15.21</c:v>
                </c:pt>
                <c:pt idx="1741">
                  <c:v>-15.81</c:v>
                </c:pt>
                <c:pt idx="1742">
                  <c:v>-15.39</c:v>
                </c:pt>
                <c:pt idx="1743">
                  <c:v>-15.95</c:v>
                </c:pt>
                <c:pt idx="1744">
                  <c:v>-16.55</c:v>
                </c:pt>
                <c:pt idx="1745">
                  <c:v>-16.309999999999999</c:v>
                </c:pt>
                <c:pt idx="1746">
                  <c:v>-16.59</c:v>
                </c:pt>
                <c:pt idx="1747">
                  <c:v>-15.95</c:v>
                </c:pt>
                <c:pt idx="1748">
                  <c:v>-10.27</c:v>
                </c:pt>
                <c:pt idx="1749">
                  <c:v>-1.91</c:v>
                </c:pt>
                <c:pt idx="1750">
                  <c:v>-1.59</c:v>
                </c:pt>
                <c:pt idx="1751">
                  <c:v>-5.23</c:v>
                </c:pt>
                <c:pt idx="1752">
                  <c:v>-13.65</c:v>
                </c:pt>
                <c:pt idx="1753">
                  <c:v>-14.19</c:v>
                </c:pt>
                <c:pt idx="1754">
                  <c:v>-14.69</c:v>
                </c:pt>
                <c:pt idx="1755">
                  <c:v>-15.11</c:v>
                </c:pt>
                <c:pt idx="1756">
                  <c:v>-15.53</c:v>
                </c:pt>
                <c:pt idx="1757">
                  <c:v>-15.25</c:v>
                </c:pt>
                <c:pt idx="1758">
                  <c:v>-15.15</c:v>
                </c:pt>
                <c:pt idx="1759">
                  <c:v>-15.25</c:v>
                </c:pt>
                <c:pt idx="1760">
                  <c:v>-16.03</c:v>
                </c:pt>
                <c:pt idx="1761">
                  <c:v>-15.95</c:v>
                </c:pt>
                <c:pt idx="1762">
                  <c:v>-15.49</c:v>
                </c:pt>
                <c:pt idx="1763">
                  <c:v>-15.71</c:v>
                </c:pt>
                <c:pt idx="1764">
                  <c:v>-15.43</c:v>
                </c:pt>
                <c:pt idx="1765">
                  <c:v>-15.07</c:v>
                </c:pt>
                <c:pt idx="1766">
                  <c:v>-15.53</c:v>
                </c:pt>
                <c:pt idx="1767">
                  <c:v>-15.57</c:v>
                </c:pt>
                <c:pt idx="1768">
                  <c:v>-15.63</c:v>
                </c:pt>
                <c:pt idx="1769">
                  <c:v>-15.29</c:v>
                </c:pt>
                <c:pt idx="1770">
                  <c:v>-15.25</c:v>
                </c:pt>
                <c:pt idx="1771">
                  <c:v>-15.39</c:v>
                </c:pt>
                <c:pt idx="1772">
                  <c:v>-15.29</c:v>
                </c:pt>
                <c:pt idx="1773">
                  <c:v>-14.93</c:v>
                </c:pt>
                <c:pt idx="1774">
                  <c:v>-15.43</c:v>
                </c:pt>
                <c:pt idx="1775">
                  <c:v>-15.49</c:v>
                </c:pt>
                <c:pt idx="1776">
                  <c:v>-15.85</c:v>
                </c:pt>
                <c:pt idx="1777">
                  <c:v>-16.41</c:v>
                </c:pt>
                <c:pt idx="1778">
                  <c:v>-16.829999999999998</c:v>
                </c:pt>
                <c:pt idx="1779">
                  <c:v>-17.25</c:v>
                </c:pt>
                <c:pt idx="1780">
                  <c:v>-16.690000000000001</c:v>
                </c:pt>
                <c:pt idx="1781">
                  <c:v>-15.99</c:v>
                </c:pt>
                <c:pt idx="1782">
                  <c:v>-16.45</c:v>
                </c:pt>
                <c:pt idx="1783">
                  <c:v>-16.55</c:v>
                </c:pt>
                <c:pt idx="1784">
                  <c:v>-16.170000000000002</c:v>
                </c:pt>
                <c:pt idx="1785">
                  <c:v>-15.99</c:v>
                </c:pt>
                <c:pt idx="1786">
                  <c:v>-16.09</c:v>
                </c:pt>
                <c:pt idx="1787">
                  <c:v>-16.27</c:v>
                </c:pt>
                <c:pt idx="1788">
                  <c:v>-16.45</c:v>
                </c:pt>
                <c:pt idx="1789">
                  <c:v>-16.75</c:v>
                </c:pt>
                <c:pt idx="1790">
                  <c:v>-16.79</c:v>
                </c:pt>
                <c:pt idx="1791">
                  <c:v>-16.75</c:v>
                </c:pt>
                <c:pt idx="1792">
                  <c:v>-16.37</c:v>
                </c:pt>
                <c:pt idx="1793">
                  <c:v>-15.99</c:v>
                </c:pt>
                <c:pt idx="1794">
                  <c:v>-15.71</c:v>
                </c:pt>
                <c:pt idx="1795">
                  <c:v>-15.29</c:v>
                </c:pt>
                <c:pt idx="1796">
                  <c:v>-14.55</c:v>
                </c:pt>
                <c:pt idx="1797">
                  <c:v>-15.63</c:v>
                </c:pt>
                <c:pt idx="1798">
                  <c:v>-15.89</c:v>
                </c:pt>
                <c:pt idx="1799">
                  <c:v>-15.95</c:v>
                </c:pt>
                <c:pt idx="1800">
                  <c:v>-15.53</c:v>
                </c:pt>
                <c:pt idx="1801">
                  <c:v>-16.75</c:v>
                </c:pt>
                <c:pt idx="1802">
                  <c:v>-16.03</c:v>
                </c:pt>
                <c:pt idx="1803">
                  <c:v>-15.95</c:v>
                </c:pt>
                <c:pt idx="1804">
                  <c:v>-15.95</c:v>
                </c:pt>
                <c:pt idx="1805">
                  <c:v>-14.97</c:v>
                </c:pt>
                <c:pt idx="1806">
                  <c:v>-15.99</c:v>
                </c:pt>
                <c:pt idx="1807">
                  <c:v>-16.13</c:v>
                </c:pt>
                <c:pt idx="1808">
                  <c:v>-16.55</c:v>
                </c:pt>
                <c:pt idx="1809">
                  <c:v>-16.510000000000002</c:v>
                </c:pt>
                <c:pt idx="1810">
                  <c:v>-16.45</c:v>
                </c:pt>
                <c:pt idx="1811">
                  <c:v>-16.41</c:v>
                </c:pt>
                <c:pt idx="1812">
                  <c:v>-15.43</c:v>
                </c:pt>
              </c:numCache>
            </c:numRef>
          </c:yVal>
          <c:smooth val="0"/>
          <c:extLst>
            <c:ext xmlns:c16="http://schemas.microsoft.com/office/drawing/2014/chart" uri="{C3380CC4-5D6E-409C-BE32-E72D297353CC}">
              <c16:uniqueId val="{00000000-A933-4FD1-9886-AD89F9A60547}"/>
            </c:ext>
          </c:extLst>
        </c:ser>
        <c:ser>
          <c:idx val="1"/>
          <c:order val="1"/>
          <c:tx>
            <c:v>Thermistor</c:v>
          </c:tx>
          <c:spPr>
            <a:ln w="19050" cap="rnd">
              <a:solidFill>
                <a:schemeClr val="accent2"/>
              </a:solidFill>
              <a:round/>
            </a:ln>
            <a:effectLst/>
          </c:spPr>
          <c:marker>
            <c:symbol val="none"/>
          </c:marker>
          <c:xVal>
            <c:numRef>
              <c:f>SENSORFinal!$B$1:$B$1813</c:f>
              <c:numCache>
                <c:formatCode>h:mm:ss</c:formatCode>
                <c:ptCount val="1813"/>
                <c:pt idx="0">
                  <c:v>0.316770833333333</c:v>
                </c:pt>
                <c:pt idx="1">
                  <c:v>0.31678240740740699</c:v>
                </c:pt>
                <c:pt idx="2">
                  <c:v>0.31678240740740699</c:v>
                </c:pt>
                <c:pt idx="3">
                  <c:v>0.31679398148148102</c:v>
                </c:pt>
                <c:pt idx="4">
                  <c:v>0.31680555555555601</c:v>
                </c:pt>
                <c:pt idx="5">
                  <c:v>0.31680555555555601</c:v>
                </c:pt>
                <c:pt idx="6">
                  <c:v>0.31681712962962999</c:v>
                </c:pt>
                <c:pt idx="7">
                  <c:v>0.31682870370370397</c:v>
                </c:pt>
                <c:pt idx="8">
                  <c:v>0.31682870370370397</c:v>
                </c:pt>
                <c:pt idx="9">
                  <c:v>0.31684027777777801</c:v>
                </c:pt>
                <c:pt idx="10">
                  <c:v>0.31684027777777801</c:v>
                </c:pt>
                <c:pt idx="11">
                  <c:v>0.316851851851852</c:v>
                </c:pt>
                <c:pt idx="12">
                  <c:v>0.31686342592592598</c:v>
                </c:pt>
                <c:pt idx="13">
                  <c:v>0.31686342592592598</c:v>
                </c:pt>
                <c:pt idx="14">
                  <c:v>0.31687500000000002</c:v>
                </c:pt>
                <c:pt idx="15">
                  <c:v>0.316886574074074</c:v>
                </c:pt>
                <c:pt idx="16">
                  <c:v>0.316886574074074</c:v>
                </c:pt>
                <c:pt idx="17">
                  <c:v>0.31689814814814798</c:v>
                </c:pt>
                <c:pt idx="18">
                  <c:v>0.31690972222222202</c:v>
                </c:pt>
                <c:pt idx="19">
                  <c:v>0.31690972222222202</c:v>
                </c:pt>
                <c:pt idx="20">
                  <c:v>0.31692129629629601</c:v>
                </c:pt>
                <c:pt idx="21">
                  <c:v>0.31693287037036999</c:v>
                </c:pt>
                <c:pt idx="22">
                  <c:v>0.31693287037036999</c:v>
                </c:pt>
                <c:pt idx="23">
                  <c:v>0.31694444444444397</c:v>
                </c:pt>
                <c:pt idx="24">
                  <c:v>0.31695601851851801</c:v>
                </c:pt>
                <c:pt idx="25">
                  <c:v>0.31695601851851801</c:v>
                </c:pt>
                <c:pt idx="26">
                  <c:v>0.31696759259259299</c:v>
                </c:pt>
                <c:pt idx="27">
                  <c:v>0.31697916666666698</c:v>
                </c:pt>
                <c:pt idx="28">
                  <c:v>0.31697916666666698</c:v>
                </c:pt>
                <c:pt idx="29">
                  <c:v>0.31699074074074102</c:v>
                </c:pt>
                <c:pt idx="30">
                  <c:v>0.31699074074074102</c:v>
                </c:pt>
                <c:pt idx="31">
                  <c:v>0.317002314814815</c:v>
                </c:pt>
                <c:pt idx="32">
                  <c:v>0.31701388888888898</c:v>
                </c:pt>
                <c:pt idx="33">
                  <c:v>0.31701388888888898</c:v>
                </c:pt>
                <c:pt idx="34">
                  <c:v>0.31702546296296302</c:v>
                </c:pt>
                <c:pt idx="35">
                  <c:v>0.31703703703703701</c:v>
                </c:pt>
                <c:pt idx="36">
                  <c:v>0.31703703703703701</c:v>
                </c:pt>
                <c:pt idx="37">
                  <c:v>0.31704861111111099</c:v>
                </c:pt>
                <c:pt idx="38">
                  <c:v>0.31706018518518497</c:v>
                </c:pt>
                <c:pt idx="39">
                  <c:v>0.31706018518518497</c:v>
                </c:pt>
                <c:pt idx="40">
                  <c:v>0.31707175925925901</c:v>
                </c:pt>
                <c:pt idx="41">
                  <c:v>0.317083333333333</c:v>
                </c:pt>
                <c:pt idx="42">
                  <c:v>0.317083333333333</c:v>
                </c:pt>
                <c:pt idx="43">
                  <c:v>0.31709490740740698</c:v>
                </c:pt>
                <c:pt idx="44">
                  <c:v>0.31710648148148102</c:v>
                </c:pt>
                <c:pt idx="45">
                  <c:v>0.31710648148148102</c:v>
                </c:pt>
                <c:pt idx="46">
                  <c:v>0.317118055555556</c:v>
                </c:pt>
                <c:pt idx="47">
                  <c:v>0.31712962962962998</c:v>
                </c:pt>
                <c:pt idx="48">
                  <c:v>0.31712962962962998</c:v>
                </c:pt>
                <c:pt idx="49">
                  <c:v>0.31714120370370402</c:v>
                </c:pt>
                <c:pt idx="50">
                  <c:v>0.31714120370370402</c:v>
                </c:pt>
                <c:pt idx="51">
                  <c:v>0.31715277777777801</c:v>
                </c:pt>
                <c:pt idx="52">
                  <c:v>0.31716435185185199</c:v>
                </c:pt>
                <c:pt idx="53">
                  <c:v>0.31716435185185199</c:v>
                </c:pt>
                <c:pt idx="54">
                  <c:v>0.31717592592592603</c:v>
                </c:pt>
                <c:pt idx="55">
                  <c:v>0.31718750000000001</c:v>
                </c:pt>
                <c:pt idx="56">
                  <c:v>0.31718750000000001</c:v>
                </c:pt>
                <c:pt idx="57">
                  <c:v>0.31719907407407399</c:v>
                </c:pt>
                <c:pt idx="58">
                  <c:v>0.31721064814814798</c:v>
                </c:pt>
                <c:pt idx="59">
                  <c:v>0.32136574074074098</c:v>
                </c:pt>
                <c:pt idx="60">
                  <c:v>0.32137731481481502</c:v>
                </c:pt>
                <c:pt idx="61">
                  <c:v>0.32137731481481502</c:v>
                </c:pt>
                <c:pt idx="62">
                  <c:v>0.321388888888889</c:v>
                </c:pt>
                <c:pt idx="63">
                  <c:v>0.32140046296296299</c:v>
                </c:pt>
                <c:pt idx="64">
                  <c:v>0.32140046296296299</c:v>
                </c:pt>
                <c:pt idx="65">
                  <c:v>0.32141203703703702</c:v>
                </c:pt>
                <c:pt idx="66">
                  <c:v>0.32142361111111101</c:v>
                </c:pt>
                <c:pt idx="67">
                  <c:v>0.32142361111111101</c:v>
                </c:pt>
                <c:pt idx="68">
                  <c:v>0.32143518518518499</c:v>
                </c:pt>
                <c:pt idx="69">
                  <c:v>0.32144675925925897</c:v>
                </c:pt>
                <c:pt idx="70">
                  <c:v>0.32144675925925897</c:v>
                </c:pt>
                <c:pt idx="71">
                  <c:v>0.32145833333333301</c:v>
                </c:pt>
                <c:pt idx="72">
                  <c:v>0.32145833333333301</c:v>
                </c:pt>
                <c:pt idx="73">
                  <c:v>0.321469907407407</c:v>
                </c:pt>
                <c:pt idx="74">
                  <c:v>0.32148148148148098</c:v>
                </c:pt>
                <c:pt idx="75">
                  <c:v>0.32148148148148098</c:v>
                </c:pt>
                <c:pt idx="76">
                  <c:v>0.32149305555555602</c:v>
                </c:pt>
                <c:pt idx="77">
                  <c:v>0.32150462962963</c:v>
                </c:pt>
                <c:pt idx="78">
                  <c:v>0.32150462962963</c:v>
                </c:pt>
                <c:pt idx="79">
                  <c:v>0.32151620370370398</c:v>
                </c:pt>
                <c:pt idx="80">
                  <c:v>0.32152777777777802</c:v>
                </c:pt>
                <c:pt idx="81">
                  <c:v>0.32152777777777802</c:v>
                </c:pt>
                <c:pt idx="82">
                  <c:v>0.32153935185185201</c:v>
                </c:pt>
                <c:pt idx="83">
                  <c:v>0.32155092592592599</c:v>
                </c:pt>
                <c:pt idx="84">
                  <c:v>0.32155092592592599</c:v>
                </c:pt>
                <c:pt idx="85">
                  <c:v>0.32156249999999997</c:v>
                </c:pt>
                <c:pt idx="86">
                  <c:v>0.32157407407407401</c:v>
                </c:pt>
                <c:pt idx="87">
                  <c:v>0.32157407407407401</c:v>
                </c:pt>
                <c:pt idx="88">
                  <c:v>0.321585648148148</c:v>
                </c:pt>
                <c:pt idx="89">
                  <c:v>0.32159722222222198</c:v>
                </c:pt>
                <c:pt idx="90">
                  <c:v>0.32159722222222198</c:v>
                </c:pt>
                <c:pt idx="91">
                  <c:v>0.32160879629629602</c:v>
                </c:pt>
                <c:pt idx="92">
                  <c:v>0.32160879629629602</c:v>
                </c:pt>
                <c:pt idx="93">
                  <c:v>0.32162037037037</c:v>
                </c:pt>
                <c:pt idx="94">
                  <c:v>0.32163194444444398</c:v>
                </c:pt>
                <c:pt idx="95">
                  <c:v>0.32163194444444398</c:v>
                </c:pt>
                <c:pt idx="96">
                  <c:v>0.32164351851851802</c:v>
                </c:pt>
                <c:pt idx="97">
                  <c:v>0.32165509259259301</c:v>
                </c:pt>
                <c:pt idx="98">
                  <c:v>0.32165509259259301</c:v>
                </c:pt>
                <c:pt idx="99">
                  <c:v>0.32166666666666699</c:v>
                </c:pt>
                <c:pt idx="100">
                  <c:v>0.32167824074074097</c:v>
                </c:pt>
                <c:pt idx="101">
                  <c:v>0.32167824074074097</c:v>
                </c:pt>
                <c:pt idx="102">
                  <c:v>0.32168981481481501</c:v>
                </c:pt>
                <c:pt idx="103">
                  <c:v>0.32170138888888899</c:v>
                </c:pt>
                <c:pt idx="104">
                  <c:v>0.32170138888888899</c:v>
                </c:pt>
                <c:pt idx="105">
                  <c:v>0.32171296296296298</c:v>
                </c:pt>
                <c:pt idx="106">
                  <c:v>0.32172453703703702</c:v>
                </c:pt>
                <c:pt idx="107">
                  <c:v>0.32172453703703702</c:v>
                </c:pt>
                <c:pt idx="108">
                  <c:v>0.321736111111111</c:v>
                </c:pt>
                <c:pt idx="109">
                  <c:v>0.32174768518518498</c:v>
                </c:pt>
                <c:pt idx="110">
                  <c:v>0.32174768518518498</c:v>
                </c:pt>
                <c:pt idx="111">
                  <c:v>0.32175925925925902</c:v>
                </c:pt>
                <c:pt idx="112">
                  <c:v>0.32175925925925902</c:v>
                </c:pt>
                <c:pt idx="113">
                  <c:v>0.32177083333333301</c:v>
                </c:pt>
                <c:pt idx="114">
                  <c:v>0.32178240740740699</c:v>
                </c:pt>
                <c:pt idx="115">
                  <c:v>0.32178240740740699</c:v>
                </c:pt>
                <c:pt idx="116">
                  <c:v>0.32179398148148097</c:v>
                </c:pt>
                <c:pt idx="117">
                  <c:v>0.32180555555555601</c:v>
                </c:pt>
                <c:pt idx="118">
                  <c:v>0.32180555555555601</c:v>
                </c:pt>
                <c:pt idx="119">
                  <c:v>0.32181712962962999</c:v>
                </c:pt>
                <c:pt idx="120">
                  <c:v>0.32182870370370398</c:v>
                </c:pt>
                <c:pt idx="121">
                  <c:v>0.32182870370370398</c:v>
                </c:pt>
                <c:pt idx="122">
                  <c:v>0.32184027777777802</c:v>
                </c:pt>
                <c:pt idx="123">
                  <c:v>0.321851851851852</c:v>
                </c:pt>
                <c:pt idx="124">
                  <c:v>0.321851851851852</c:v>
                </c:pt>
                <c:pt idx="125">
                  <c:v>0.32186342592592598</c:v>
                </c:pt>
                <c:pt idx="126">
                  <c:v>0.32187500000000002</c:v>
                </c:pt>
                <c:pt idx="127">
                  <c:v>0.32187500000000002</c:v>
                </c:pt>
                <c:pt idx="128">
                  <c:v>0.32188657407407401</c:v>
                </c:pt>
                <c:pt idx="129">
                  <c:v>0.32189814814814799</c:v>
                </c:pt>
                <c:pt idx="130">
                  <c:v>0.32189814814814799</c:v>
                </c:pt>
                <c:pt idx="131">
                  <c:v>0.32190972222222197</c:v>
                </c:pt>
                <c:pt idx="132">
                  <c:v>0.32190972222222197</c:v>
                </c:pt>
                <c:pt idx="133">
                  <c:v>0.32192129629629601</c:v>
                </c:pt>
                <c:pt idx="134">
                  <c:v>0.32193287037036999</c:v>
                </c:pt>
                <c:pt idx="135">
                  <c:v>0.32193287037036999</c:v>
                </c:pt>
                <c:pt idx="136">
                  <c:v>0.32194444444444398</c:v>
                </c:pt>
                <c:pt idx="137">
                  <c:v>0.32195601851851802</c:v>
                </c:pt>
                <c:pt idx="138">
                  <c:v>0.32195601851851802</c:v>
                </c:pt>
                <c:pt idx="139">
                  <c:v>0.321967592592593</c:v>
                </c:pt>
                <c:pt idx="140">
                  <c:v>0.32255787037036998</c:v>
                </c:pt>
                <c:pt idx="141">
                  <c:v>0.32256944444444402</c:v>
                </c:pt>
                <c:pt idx="142">
                  <c:v>0.32256944444444402</c:v>
                </c:pt>
                <c:pt idx="143">
                  <c:v>0.322581018518518</c:v>
                </c:pt>
                <c:pt idx="144">
                  <c:v>0.32259259259259299</c:v>
                </c:pt>
                <c:pt idx="145">
                  <c:v>0.32259259259259299</c:v>
                </c:pt>
                <c:pt idx="146">
                  <c:v>0.32260416666666702</c:v>
                </c:pt>
                <c:pt idx="147">
                  <c:v>0.32261574074074101</c:v>
                </c:pt>
                <c:pt idx="148">
                  <c:v>0.32261574074074101</c:v>
                </c:pt>
                <c:pt idx="149">
                  <c:v>0.32262731481481499</c:v>
                </c:pt>
                <c:pt idx="150">
                  <c:v>0.32263888888888897</c:v>
                </c:pt>
                <c:pt idx="151">
                  <c:v>0.32263888888888897</c:v>
                </c:pt>
                <c:pt idx="152">
                  <c:v>0.32265046296296301</c:v>
                </c:pt>
                <c:pt idx="153">
                  <c:v>0.32265046296296301</c:v>
                </c:pt>
                <c:pt idx="154">
                  <c:v>0.322662037037037</c:v>
                </c:pt>
                <c:pt idx="155">
                  <c:v>0.32267361111111098</c:v>
                </c:pt>
                <c:pt idx="156">
                  <c:v>0.32267361111111098</c:v>
                </c:pt>
                <c:pt idx="157">
                  <c:v>0.32268518518518502</c:v>
                </c:pt>
                <c:pt idx="158">
                  <c:v>0.322696759259259</c:v>
                </c:pt>
                <c:pt idx="159">
                  <c:v>0.322696759259259</c:v>
                </c:pt>
                <c:pt idx="160">
                  <c:v>0.32270833333333299</c:v>
                </c:pt>
                <c:pt idx="161">
                  <c:v>0.32271990740740703</c:v>
                </c:pt>
                <c:pt idx="162">
                  <c:v>0.32271990740740703</c:v>
                </c:pt>
                <c:pt idx="163">
                  <c:v>0.32273148148148101</c:v>
                </c:pt>
                <c:pt idx="164">
                  <c:v>0.32274305555555499</c:v>
                </c:pt>
                <c:pt idx="165">
                  <c:v>0.32274305555555499</c:v>
                </c:pt>
                <c:pt idx="166">
                  <c:v>0.32275462962962997</c:v>
                </c:pt>
                <c:pt idx="167">
                  <c:v>0.32276620370370401</c:v>
                </c:pt>
                <c:pt idx="168">
                  <c:v>0.32276620370370401</c:v>
                </c:pt>
                <c:pt idx="169">
                  <c:v>0.322777777777778</c:v>
                </c:pt>
                <c:pt idx="170">
                  <c:v>0.32278935185185198</c:v>
                </c:pt>
                <c:pt idx="171">
                  <c:v>0.32278935185185198</c:v>
                </c:pt>
                <c:pt idx="172">
                  <c:v>0.32280092592592602</c:v>
                </c:pt>
                <c:pt idx="173">
                  <c:v>0.32280092592592602</c:v>
                </c:pt>
                <c:pt idx="174">
                  <c:v>0.3228125</c:v>
                </c:pt>
                <c:pt idx="175">
                  <c:v>0.32282407407407399</c:v>
                </c:pt>
                <c:pt idx="176">
                  <c:v>0.32282407407407399</c:v>
                </c:pt>
                <c:pt idx="177">
                  <c:v>0.32283564814814802</c:v>
                </c:pt>
                <c:pt idx="178">
                  <c:v>0.32284722222222201</c:v>
                </c:pt>
                <c:pt idx="179">
                  <c:v>0.32284722222222201</c:v>
                </c:pt>
                <c:pt idx="180">
                  <c:v>0.32285879629629599</c:v>
                </c:pt>
                <c:pt idx="181">
                  <c:v>0.32287037037036997</c:v>
                </c:pt>
                <c:pt idx="182">
                  <c:v>0.32287037037036997</c:v>
                </c:pt>
                <c:pt idx="183">
                  <c:v>0.32288194444444401</c:v>
                </c:pt>
                <c:pt idx="184">
                  <c:v>0.322893518518518</c:v>
                </c:pt>
                <c:pt idx="185">
                  <c:v>0.322893518518518</c:v>
                </c:pt>
                <c:pt idx="186">
                  <c:v>0.32452546296296297</c:v>
                </c:pt>
                <c:pt idx="187">
                  <c:v>0.32453703703703701</c:v>
                </c:pt>
                <c:pt idx="188">
                  <c:v>0.32453703703703701</c:v>
                </c:pt>
                <c:pt idx="189">
                  <c:v>0.324548611111111</c:v>
                </c:pt>
                <c:pt idx="190">
                  <c:v>0.32456018518518498</c:v>
                </c:pt>
                <c:pt idx="191">
                  <c:v>0.32456018518518498</c:v>
                </c:pt>
                <c:pt idx="192">
                  <c:v>0.32457175925925902</c:v>
                </c:pt>
                <c:pt idx="193">
                  <c:v>0.324583333333333</c:v>
                </c:pt>
                <c:pt idx="194">
                  <c:v>0.324583333333333</c:v>
                </c:pt>
                <c:pt idx="195">
                  <c:v>0.32459490740740699</c:v>
                </c:pt>
                <c:pt idx="196">
                  <c:v>0.32460648148148102</c:v>
                </c:pt>
                <c:pt idx="197">
                  <c:v>0.32460648148148102</c:v>
                </c:pt>
                <c:pt idx="198">
                  <c:v>0.32461805555555601</c:v>
                </c:pt>
                <c:pt idx="199">
                  <c:v>0.32462962962962999</c:v>
                </c:pt>
                <c:pt idx="200">
                  <c:v>0.32462962962962999</c:v>
                </c:pt>
                <c:pt idx="201">
                  <c:v>0.32464120370370397</c:v>
                </c:pt>
                <c:pt idx="202">
                  <c:v>0.32464120370370397</c:v>
                </c:pt>
                <c:pt idx="203">
                  <c:v>0.32465277777777801</c:v>
                </c:pt>
                <c:pt idx="204">
                  <c:v>0.324664351851852</c:v>
                </c:pt>
                <c:pt idx="205">
                  <c:v>0.324664351851852</c:v>
                </c:pt>
                <c:pt idx="206">
                  <c:v>0.32467592592592598</c:v>
                </c:pt>
                <c:pt idx="207">
                  <c:v>0.32468750000000002</c:v>
                </c:pt>
                <c:pt idx="208">
                  <c:v>0.32468750000000002</c:v>
                </c:pt>
                <c:pt idx="209">
                  <c:v>0.324699074074074</c:v>
                </c:pt>
                <c:pt idx="210">
                  <c:v>0.32471064814814798</c:v>
                </c:pt>
                <c:pt idx="211">
                  <c:v>0.32471064814814798</c:v>
                </c:pt>
                <c:pt idx="212">
                  <c:v>0.32472222222222202</c:v>
                </c:pt>
                <c:pt idx="213">
                  <c:v>0.32473379629629601</c:v>
                </c:pt>
                <c:pt idx="214">
                  <c:v>0.32473379629629601</c:v>
                </c:pt>
                <c:pt idx="215">
                  <c:v>0.32474537037036999</c:v>
                </c:pt>
                <c:pt idx="216">
                  <c:v>0.32475694444444397</c:v>
                </c:pt>
                <c:pt idx="217">
                  <c:v>0.32475694444444397</c:v>
                </c:pt>
                <c:pt idx="218">
                  <c:v>0.32476851851851801</c:v>
                </c:pt>
                <c:pt idx="219">
                  <c:v>0.32478009259259299</c:v>
                </c:pt>
                <c:pt idx="220">
                  <c:v>0.32478009259259299</c:v>
                </c:pt>
                <c:pt idx="221">
                  <c:v>0.32479166666666698</c:v>
                </c:pt>
                <c:pt idx="222">
                  <c:v>0.32480324074074102</c:v>
                </c:pt>
                <c:pt idx="223">
                  <c:v>0.32480324074074102</c:v>
                </c:pt>
                <c:pt idx="224">
                  <c:v>0.324814814814815</c:v>
                </c:pt>
                <c:pt idx="225">
                  <c:v>0.324814814814815</c:v>
                </c:pt>
                <c:pt idx="226">
                  <c:v>0.32482638888888898</c:v>
                </c:pt>
                <c:pt idx="227">
                  <c:v>0.32483796296296302</c:v>
                </c:pt>
                <c:pt idx="228">
                  <c:v>0.32483796296296302</c:v>
                </c:pt>
                <c:pt idx="229">
                  <c:v>0.32484953703703701</c:v>
                </c:pt>
                <c:pt idx="230">
                  <c:v>0.32486111111111099</c:v>
                </c:pt>
                <c:pt idx="231">
                  <c:v>0.32486111111111099</c:v>
                </c:pt>
                <c:pt idx="232">
                  <c:v>0.32487268518518497</c:v>
                </c:pt>
                <c:pt idx="233">
                  <c:v>0.32488425925925901</c:v>
                </c:pt>
                <c:pt idx="234">
                  <c:v>0.32488425925925901</c:v>
                </c:pt>
                <c:pt idx="235">
                  <c:v>0.324895833333333</c:v>
                </c:pt>
                <c:pt idx="236">
                  <c:v>0.32490740740740698</c:v>
                </c:pt>
                <c:pt idx="237">
                  <c:v>0.32490740740740698</c:v>
                </c:pt>
                <c:pt idx="238">
                  <c:v>0.32491898148148102</c:v>
                </c:pt>
                <c:pt idx="239">
                  <c:v>0.324930555555556</c:v>
                </c:pt>
                <c:pt idx="240">
                  <c:v>0.324930555555556</c:v>
                </c:pt>
                <c:pt idx="241">
                  <c:v>0.32494212962962998</c:v>
                </c:pt>
                <c:pt idx="242">
                  <c:v>0.32495370370370402</c:v>
                </c:pt>
                <c:pt idx="243">
                  <c:v>0.32495370370370402</c:v>
                </c:pt>
                <c:pt idx="244">
                  <c:v>0.32496527777777801</c:v>
                </c:pt>
                <c:pt idx="245">
                  <c:v>0.32497685185185199</c:v>
                </c:pt>
                <c:pt idx="246">
                  <c:v>0.32497685185185199</c:v>
                </c:pt>
                <c:pt idx="247">
                  <c:v>0.32498842592592603</c:v>
                </c:pt>
                <c:pt idx="248">
                  <c:v>0.32545138888888903</c:v>
                </c:pt>
                <c:pt idx="249">
                  <c:v>0.32546296296296301</c:v>
                </c:pt>
                <c:pt idx="250">
                  <c:v>0.32547453703703699</c:v>
                </c:pt>
                <c:pt idx="251">
                  <c:v>0.32547453703703699</c:v>
                </c:pt>
                <c:pt idx="252">
                  <c:v>0.32548611111111098</c:v>
                </c:pt>
                <c:pt idx="253">
                  <c:v>0.32549768518518502</c:v>
                </c:pt>
                <c:pt idx="254">
                  <c:v>0.32549768518518502</c:v>
                </c:pt>
                <c:pt idx="255">
                  <c:v>0.325509259259259</c:v>
                </c:pt>
                <c:pt idx="256">
                  <c:v>0.32552083333333298</c:v>
                </c:pt>
                <c:pt idx="257">
                  <c:v>0.32552083333333298</c:v>
                </c:pt>
                <c:pt idx="258">
                  <c:v>0.32553240740740702</c:v>
                </c:pt>
                <c:pt idx="259">
                  <c:v>0.325543981481481</c:v>
                </c:pt>
                <c:pt idx="260">
                  <c:v>0.325543981481481</c:v>
                </c:pt>
                <c:pt idx="261">
                  <c:v>0.32555555555555499</c:v>
                </c:pt>
                <c:pt idx="262">
                  <c:v>0.32556712962963003</c:v>
                </c:pt>
                <c:pt idx="263">
                  <c:v>0.32556712962963003</c:v>
                </c:pt>
                <c:pt idx="264">
                  <c:v>0.32557870370370401</c:v>
                </c:pt>
                <c:pt idx="265">
                  <c:v>0.32557870370370401</c:v>
                </c:pt>
                <c:pt idx="266">
                  <c:v>0.32559027777777799</c:v>
                </c:pt>
                <c:pt idx="267">
                  <c:v>0.32560185185185198</c:v>
                </c:pt>
                <c:pt idx="268">
                  <c:v>0.32560185185185198</c:v>
                </c:pt>
                <c:pt idx="269">
                  <c:v>0.32561342592592601</c:v>
                </c:pt>
                <c:pt idx="270">
                  <c:v>0.325625</c:v>
                </c:pt>
                <c:pt idx="271">
                  <c:v>0.325625</c:v>
                </c:pt>
                <c:pt idx="272">
                  <c:v>0.32563657407407398</c:v>
                </c:pt>
                <c:pt idx="273">
                  <c:v>0.32564814814814802</c:v>
                </c:pt>
                <c:pt idx="274">
                  <c:v>0.32564814814814802</c:v>
                </c:pt>
                <c:pt idx="275">
                  <c:v>0.325659722222222</c:v>
                </c:pt>
                <c:pt idx="276">
                  <c:v>0.32567129629629599</c:v>
                </c:pt>
                <c:pt idx="277">
                  <c:v>0.32567129629629599</c:v>
                </c:pt>
                <c:pt idx="278">
                  <c:v>0.32568287037037003</c:v>
                </c:pt>
                <c:pt idx="279">
                  <c:v>0.32569444444444401</c:v>
                </c:pt>
                <c:pt idx="280">
                  <c:v>0.32569444444444401</c:v>
                </c:pt>
                <c:pt idx="281">
                  <c:v>0.32570601851851799</c:v>
                </c:pt>
                <c:pt idx="282">
                  <c:v>0.32571759259259297</c:v>
                </c:pt>
                <c:pt idx="283">
                  <c:v>0.32571759259259297</c:v>
                </c:pt>
                <c:pt idx="284">
                  <c:v>0.32572916666666701</c:v>
                </c:pt>
                <c:pt idx="285">
                  <c:v>0.325740740740741</c:v>
                </c:pt>
                <c:pt idx="286">
                  <c:v>0.325740740740741</c:v>
                </c:pt>
                <c:pt idx="287">
                  <c:v>0.32575231481481498</c:v>
                </c:pt>
                <c:pt idx="288">
                  <c:v>0.32575231481481498</c:v>
                </c:pt>
                <c:pt idx="289">
                  <c:v>0.32576388888888902</c:v>
                </c:pt>
                <c:pt idx="290">
                  <c:v>0.325775462962963</c:v>
                </c:pt>
                <c:pt idx="291">
                  <c:v>0.325775462962963</c:v>
                </c:pt>
                <c:pt idx="292">
                  <c:v>0.32578703703703699</c:v>
                </c:pt>
                <c:pt idx="293">
                  <c:v>0.32579861111111103</c:v>
                </c:pt>
                <c:pt idx="294">
                  <c:v>0.32579861111111103</c:v>
                </c:pt>
                <c:pt idx="295">
                  <c:v>0.32581018518518501</c:v>
                </c:pt>
                <c:pt idx="296">
                  <c:v>0.32582175925925899</c:v>
                </c:pt>
                <c:pt idx="297">
                  <c:v>0.32582175925925899</c:v>
                </c:pt>
                <c:pt idx="298">
                  <c:v>0.32583333333333298</c:v>
                </c:pt>
                <c:pt idx="299">
                  <c:v>0.32584490740740701</c:v>
                </c:pt>
                <c:pt idx="300">
                  <c:v>0.32584490740740701</c:v>
                </c:pt>
                <c:pt idx="301">
                  <c:v>0.325856481481481</c:v>
                </c:pt>
                <c:pt idx="302">
                  <c:v>0.32586805555555498</c:v>
                </c:pt>
                <c:pt idx="303">
                  <c:v>0.32586805555555498</c:v>
                </c:pt>
                <c:pt idx="304">
                  <c:v>0.32587962962963002</c:v>
                </c:pt>
                <c:pt idx="305">
                  <c:v>0.325891203703704</c:v>
                </c:pt>
                <c:pt idx="306">
                  <c:v>0.325891203703704</c:v>
                </c:pt>
                <c:pt idx="307">
                  <c:v>0.32590277777777799</c:v>
                </c:pt>
                <c:pt idx="308">
                  <c:v>0.32591435185185202</c:v>
                </c:pt>
                <c:pt idx="309">
                  <c:v>0.32591435185185202</c:v>
                </c:pt>
                <c:pt idx="310">
                  <c:v>0.32592592592592601</c:v>
                </c:pt>
                <c:pt idx="311">
                  <c:v>0.32592592592592601</c:v>
                </c:pt>
                <c:pt idx="312">
                  <c:v>0.32593749999999999</c:v>
                </c:pt>
                <c:pt idx="313">
                  <c:v>0.32594907407407397</c:v>
                </c:pt>
                <c:pt idx="314">
                  <c:v>0.32594907407407397</c:v>
                </c:pt>
                <c:pt idx="315">
                  <c:v>0.32596064814814801</c:v>
                </c:pt>
                <c:pt idx="316">
                  <c:v>0.325972222222222</c:v>
                </c:pt>
                <c:pt idx="317">
                  <c:v>0.325972222222222</c:v>
                </c:pt>
                <c:pt idx="318">
                  <c:v>0.32598379629629598</c:v>
                </c:pt>
                <c:pt idx="319">
                  <c:v>0.32599537037037002</c:v>
                </c:pt>
                <c:pt idx="320">
                  <c:v>0.32599537037037002</c:v>
                </c:pt>
                <c:pt idx="321">
                  <c:v>0.326006944444444</c:v>
                </c:pt>
                <c:pt idx="322">
                  <c:v>0.32601851851851799</c:v>
                </c:pt>
                <c:pt idx="323">
                  <c:v>0.32601851851851799</c:v>
                </c:pt>
                <c:pt idx="324">
                  <c:v>0.32603009259259302</c:v>
                </c:pt>
                <c:pt idx="325">
                  <c:v>0.32657407407407402</c:v>
                </c:pt>
                <c:pt idx="326">
                  <c:v>0.32657407407407402</c:v>
                </c:pt>
                <c:pt idx="327">
                  <c:v>0.326585648148148</c:v>
                </c:pt>
                <c:pt idx="328">
                  <c:v>0.32659722222222198</c:v>
                </c:pt>
                <c:pt idx="329">
                  <c:v>0.32659722222222198</c:v>
                </c:pt>
                <c:pt idx="330">
                  <c:v>0.32660879629629602</c:v>
                </c:pt>
                <c:pt idx="331">
                  <c:v>0.32662037037037001</c:v>
                </c:pt>
                <c:pt idx="332">
                  <c:v>0.32662037037037001</c:v>
                </c:pt>
                <c:pt idx="333">
                  <c:v>0.32663194444444399</c:v>
                </c:pt>
                <c:pt idx="334">
                  <c:v>0.32663194444444399</c:v>
                </c:pt>
                <c:pt idx="335">
                  <c:v>0.32664351851851797</c:v>
                </c:pt>
                <c:pt idx="336">
                  <c:v>0.32665509259259301</c:v>
                </c:pt>
                <c:pt idx="337">
                  <c:v>0.32665509259259301</c:v>
                </c:pt>
                <c:pt idx="338">
                  <c:v>0.32666666666666699</c:v>
                </c:pt>
                <c:pt idx="339">
                  <c:v>0.32667824074074098</c:v>
                </c:pt>
                <c:pt idx="340">
                  <c:v>0.32667824074074098</c:v>
                </c:pt>
                <c:pt idx="341">
                  <c:v>0.32668981481481502</c:v>
                </c:pt>
                <c:pt idx="342">
                  <c:v>0.326701388888889</c:v>
                </c:pt>
                <c:pt idx="343">
                  <c:v>0.326701388888889</c:v>
                </c:pt>
                <c:pt idx="344">
                  <c:v>0.32671296296296298</c:v>
                </c:pt>
                <c:pt idx="345">
                  <c:v>0.32672453703703702</c:v>
                </c:pt>
                <c:pt idx="346">
                  <c:v>0.32672453703703702</c:v>
                </c:pt>
                <c:pt idx="347">
                  <c:v>0.32673611111111101</c:v>
                </c:pt>
                <c:pt idx="348">
                  <c:v>0.32674768518518499</c:v>
                </c:pt>
                <c:pt idx="349">
                  <c:v>0.32674768518518499</c:v>
                </c:pt>
                <c:pt idx="350">
                  <c:v>0.32675925925925903</c:v>
                </c:pt>
                <c:pt idx="351">
                  <c:v>0.32677083333333301</c:v>
                </c:pt>
                <c:pt idx="352">
                  <c:v>0.32677083333333301</c:v>
                </c:pt>
                <c:pt idx="353">
                  <c:v>0.32678240740740699</c:v>
                </c:pt>
                <c:pt idx="354">
                  <c:v>0.32679398148148098</c:v>
                </c:pt>
                <c:pt idx="355">
                  <c:v>0.32679398148148098</c:v>
                </c:pt>
                <c:pt idx="356">
                  <c:v>0.32680555555555602</c:v>
                </c:pt>
                <c:pt idx="357">
                  <c:v>0.32680555555555602</c:v>
                </c:pt>
                <c:pt idx="358">
                  <c:v>0.32681712962963</c:v>
                </c:pt>
                <c:pt idx="359">
                  <c:v>0.32682870370370398</c:v>
                </c:pt>
                <c:pt idx="360">
                  <c:v>0.32682870370370398</c:v>
                </c:pt>
                <c:pt idx="361">
                  <c:v>0.32684027777777802</c:v>
                </c:pt>
                <c:pt idx="362">
                  <c:v>0.326851851851852</c:v>
                </c:pt>
                <c:pt idx="363">
                  <c:v>0.326851851851852</c:v>
                </c:pt>
                <c:pt idx="364">
                  <c:v>0.32686342592592599</c:v>
                </c:pt>
                <c:pt idx="365">
                  <c:v>0.32687500000000003</c:v>
                </c:pt>
                <c:pt idx="366">
                  <c:v>0.32687500000000003</c:v>
                </c:pt>
                <c:pt idx="367">
                  <c:v>0.32688657407407401</c:v>
                </c:pt>
                <c:pt idx="368">
                  <c:v>0.32689814814814799</c:v>
                </c:pt>
                <c:pt idx="369">
                  <c:v>0.32689814814814799</c:v>
                </c:pt>
                <c:pt idx="370">
                  <c:v>0.32690972222222198</c:v>
                </c:pt>
                <c:pt idx="371">
                  <c:v>0.32692129629629602</c:v>
                </c:pt>
                <c:pt idx="372">
                  <c:v>0.32692129629629602</c:v>
                </c:pt>
                <c:pt idx="373">
                  <c:v>0.32693287037037</c:v>
                </c:pt>
                <c:pt idx="374">
                  <c:v>0.32694444444444398</c:v>
                </c:pt>
                <c:pt idx="375">
                  <c:v>0.32694444444444398</c:v>
                </c:pt>
                <c:pt idx="376">
                  <c:v>0.32695601851851802</c:v>
                </c:pt>
                <c:pt idx="377">
                  <c:v>0.326967592592593</c:v>
                </c:pt>
                <c:pt idx="378">
                  <c:v>0.326967592592593</c:v>
                </c:pt>
                <c:pt idx="379">
                  <c:v>0.32697916666666699</c:v>
                </c:pt>
                <c:pt idx="380">
                  <c:v>0.32697916666666699</c:v>
                </c:pt>
                <c:pt idx="381">
                  <c:v>0.32699074074074103</c:v>
                </c:pt>
                <c:pt idx="382">
                  <c:v>0.32700231481481501</c:v>
                </c:pt>
                <c:pt idx="383">
                  <c:v>0.32700231481481501</c:v>
                </c:pt>
                <c:pt idx="384">
                  <c:v>0.32701388888888899</c:v>
                </c:pt>
                <c:pt idx="385">
                  <c:v>0.32702546296296298</c:v>
                </c:pt>
                <c:pt idx="386">
                  <c:v>0.32736111111111099</c:v>
                </c:pt>
                <c:pt idx="387">
                  <c:v>0.32737268518518498</c:v>
                </c:pt>
                <c:pt idx="388">
                  <c:v>0.32738425925925901</c:v>
                </c:pt>
                <c:pt idx="389">
                  <c:v>0.32738425925925901</c:v>
                </c:pt>
                <c:pt idx="390">
                  <c:v>0.327395833333333</c:v>
                </c:pt>
                <c:pt idx="391">
                  <c:v>0.32740740740740698</c:v>
                </c:pt>
                <c:pt idx="392">
                  <c:v>0.32740740740740698</c:v>
                </c:pt>
                <c:pt idx="393">
                  <c:v>0.32741898148148102</c:v>
                </c:pt>
                <c:pt idx="394">
                  <c:v>0.32741898148148102</c:v>
                </c:pt>
                <c:pt idx="395">
                  <c:v>0.327430555555556</c:v>
                </c:pt>
                <c:pt idx="396">
                  <c:v>0.32744212962962999</c:v>
                </c:pt>
                <c:pt idx="397">
                  <c:v>0.32744212962962999</c:v>
                </c:pt>
                <c:pt idx="398">
                  <c:v>0.32745370370370402</c:v>
                </c:pt>
                <c:pt idx="399">
                  <c:v>0.32746527777777801</c:v>
                </c:pt>
                <c:pt idx="400">
                  <c:v>0.32746527777777801</c:v>
                </c:pt>
                <c:pt idx="401">
                  <c:v>0.32747685185185199</c:v>
                </c:pt>
                <c:pt idx="402">
                  <c:v>0.32748842592592597</c:v>
                </c:pt>
                <c:pt idx="403">
                  <c:v>0.32748842592592597</c:v>
                </c:pt>
                <c:pt idx="404">
                  <c:v>0.32750000000000001</c:v>
                </c:pt>
                <c:pt idx="405">
                  <c:v>0.327511574074074</c:v>
                </c:pt>
                <c:pt idx="406">
                  <c:v>0.327511574074074</c:v>
                </c:pt>
                <c:pt idx="407">
                  <c:v>0.32752314814814798</c:v>
                </c:pt>
                <c:pt idx="408">
                  <c:v>0.32753472222222202</c:v>
                </c:pt>
                <c:pt idx="409">
                  <c:v>0.32753472222222202</c:v>
                </c:pt>
                <c:pt idx="410">
                  <c:v>0.327546296296296</c:v>
                </c:pt>
                <c:pt idx="411">
                  <c:v>0.32755787037036999</c:v>
                </c:pt>
                <c:pt idx="412">
                  <c:v>0.32755787037036999</c:v>
                </c:pt>
                <c:pt idx="413">
                  <c:v>0.32756944444444402</c:v>
                </c:pt>
                <c:pt idx="414">
                  <c:v>0.32758101851851801</c:v>
                </c:pt>
                <c:pt idx="415">
                  <c:v>0.32758101851851801</c:v>
                </c:pt>
                <c:pt idx="416">
                  <c:v>0.32759259259259299</c:v>
                </c:pt>
                <c:pt idx="417">
                  <c:v>0.32759259259259299</c:v>
                </c:pt>
                <c:pt idx="418">
                  <c:v>0.32760416666666697</c:v>
                </c:pt>
                <c:pt idx="419">
                  <c:v>0.32761574074074101</c:v>
                </c:pt>
                <c:pt idx="420">
                  <c:v>0.32761574074074101</c:v>
                </c:pt>
                <c:pt idx="421">
                  <c:v>0.327627314814815</c:v>
                </c:pt>
                <c:pt idx="422">
                  <c:v>0.32763888888888898</c:v>
                </c:pt>
                <c:pt idx="423">
                  <c:v>0.32763888888888898</c:v>
                </c:pt>
                <c:pt idx="424">
                  <c:v>0.32765046296296302</c:v>
                </c:pt>
                <c:pt idx="425">
                  <c:v>0.327662037037037</c:v>
                </c:pt>
                <c:pt idx="426">
                  <c:v>0.327662037037037</c:v>
                </c:pt>
                <c:pt idx="427">
                  <c:v>0.32767361111111099</c:v>
                </c:pt>
                <c:pt idx="428">
                  <c:v>0.32768518518518502</c:v>
                </c:pt>
                <c:pt idx="429">
                  <c:v>0.32768518518518502</c:v>
                </c:pt>
                <c:pt idx="430">
                  <c:v>0.32769675925925901</c:v>
                </c:pt>
                <c:pt idx="431">
                  <c:v>0.32770833333333299</c:v>
                </c:pt>
                <c:pt idx="432">
                  <c:v>0.32770833333333299</c:v>
                </c:pt>
                <c:pt idx="433">
                  <c:v>0.32771990740740697</c:v>
                </c:pt>
                <c:pt idx="434">
                  <c:v>0.32773148148148101</c:v>
                </c:pt>
                <c:pt idx="435">
                  <c:v>0.32773148148148101</c:v>
                </c:pt>
                <c:pt idx="436">
                  <c:v>0.327743055555556</c:v>
                </c:pt>
                <c:pt idx="437">
                  <c:v>0.32775462962962998</c:v>
                </c:pt>
                <c:pt idx="438">
                  <c:v>0.32775462962962998</c:v>
                </c:pt>
                <c:pt idx="439">
                  <c:v>0.32776620370370402</c:v>
                </c:pt>
                <c:pt idx="440">
                  <c:v>0.32776620370370402</c:v>
                </c:pt>
                <c:pt idx="441">
                  <c:v>0.327777777777778</c:v>
                </c:pt>
                <c:pt idx="442">
                  <c:v>0.32778935185185198</c:v>
                </c:pt>
                <c:pt idx="443">
                  <c:v>0.32778935185185198</c:v>
                </c:pt>
                <c:pt idx="444">
                  <c:v>0.32780092592592602</c:v>
                </c:pt>
                <c:pt idx="445">
                  <c:v>0.32781250000000001</c:v>
                </c:pt>
                <c:pt idx="446">
                  <c:v>0.32803240740740702</c:v>
                </c:pt>
                <c:pt idx="447">
                  <c:v>0.32803240740740702</c:v>
                </c:pt>
                <c:pt idx="448">
                  <c:v>0.32804398148148101</c:v>
                </c:pt>
                <c:pt idx="449">
                  <c:v>0.32804398148148101</c:v>
                </c:pt>
                <c:pt idx="450">
                  <c:v>0.32805555555555499</c:v>
                </c:pt>
                <c:pt idx="451">
                  <c:v>0.32806712962963003</c:v>
                </c:pt>
                <c:pt idx="452">
                  <c:v>0.32806712962963003</c:v>
                </c:pt>
                <c:pt idx="453">
                  <c:v>0.32807870370370401</c:v>
                </c:pt>
                <c:pt idx="454">
                  <c:v>0.32809027777777799</c:v>
                </c:pt>
                <c:pt idx="455">
                  <c:v>0.32809027777777799</c:v>
                </c:pt>
                <c:pt idx="456">
                  <c:v>0.32810185185185198</c:v>
                </c:pt>
                <c:pt idx="457">
                  <c:v>0.32811342592592602</c:v>
                </c:pt>
                <c:pt idx="458">
                  <c:v>0.32811342592592602</c:v>
                </c:pt>
                <c:pt idx="459">
                  <c:v>0.328125</c:v>
                </c:pt>
                <c:pt idx="460">
                  <c:v>0.32813657407407398</c:v>
                </c:pt>
                <c:pt idx="461">
                  <c:v>0.32813657407407398</c:v>
                </c:pt>
                <c:pt idx="462">
                  <c:v>0.32814814814814802</c:v>
                </c:pt>
                <c:pt idx="463">
                  <c:v>0.32815972222222201</c:v>
                </c:pt>
                <c:pt idx="464">
                  <c:v>0.32815972222222201</c:v>
                </c:pt>
                <c:pt idx="465">
                  <c:v>0.32817129629629599</c:v>
                </c:pt>
                <c:pt idx="466">
                  <c:v>0.32818287037036997</c:v>
                </c:pt>
                <c:pt idx="467">
                  <c:v>0.32818287037036997</c:v>
                </c:pt>
                <c:pt idx="468">
                  <c:v>0.32819444444444401</c:v>
                </c:pt>
                <c:pt idx="469">
                  <c:v>0.32820601851851799</c:v>
                </c:pt>
                <c:pt idx="470">
                  <c:v>0.32820601851851799</c:v>
                </c:pt>
                <c:pt idx="471">
                  <c:v>0.32821759259259298</c:v>
                </c:pt>
                <c:pt idx="472">
                  <c:v>0.32821759259259298</c:v>
                </c:pt>
                <c:pt idx="473">
                  <c:v>0.32822916666666702</c:v>
                </c:pt>
                <c:pt idx="474">
                  <c:v>0.328240740740741</c:v>
                </c:pt>
                <c:pt idx="475">
                  <c:v>0.328240740740741</c:v>
                </c:pt>
                <c:pt idx="476">
                  <c:v>0.32825231481481498</c:v>
                </c:pt>
                <c:pt idx="477">
                  <c:v>0.32826388888888902</c:v>
                </c:pt>
                <c:pt idx="478">
                  <c:v>0.32826388888888902</c:v>
                </c:pt>
                <c:pt idx="479">
                  <c:v>0.328275462962963</c:v>
                </c:pt>
                <c:pt idx="480">
                  <c:v>0.32828703703703699</c:v>
                </c:pt>
                <c:pt idx="481">
                  <c:v>0.32828703703703699</c:v>
                </c:pt>
                <c:pt idx="482">
                  <c:v>0.32829861111111103</c:v>
                </c:pt>
                <c:pt idx="483">
                  <c:v>0.32831018518518501</c:v>
                </c:pt>
                <c:pt idx="484">
                  <c:v>0.32831018518518501</c:v>
                </c:pt>
                <c:pt idx="485">
                  <c:v>0.32832175925925899</c:v>
                </c:pt>
                <c:pt idx="486">
                  <c:v>0.32833333333333298</c:v>
                </c:pt>
                <c:pt idx="487">
                  <c:v>0.32833333333333298</c:v>
                </c:pt>
                <c:pt idx="488">
                  <c:v>0.32834490740740702</c:v>
                </c:pt>
                <c:pt idx="489">
                  <c:v>0.328356481481481</c:v>
                </c:pt>
                <c:pt idx="490">
                  <c:v>0.328356481481481</c:v>
                </c:pt>
                <c:pt idx="491">
                  <c:v>0.32836805555555498</c:v>
                </c:pt>
                <c:pt idx="492">
                  <c:v>0.32837962962963002</c:v>
                </c:pt>
                <c:pt idx="493">
                  <c:v>0.32837962962963002</c:v>
                </c:pt>
                <c:pt idx="494">
                  <c:v>0.328391203703704</c:v>
                </c:pt>
                <c:pt idx="495">
                  <c:v>0.328391203703704</c:v>
                </c:pt>
                <c:pt idx="496">
                  <c:v>0.32840277777777799</c:v>
                </c:pt>
                <c:pt idx="497">
                  <c:v>0.32841435185185203</c:v>
                </c:pt>
                <c:pt idx="498">
                  <c:v>0.32884259259259302</c:v>
                </c:pt>
                <c:pt idx="499">
                  <c:v>0.328854166666667</c:v>
                </c:pt>
                <c:pt idx="500">
                  <c:v>0.328854166666667</c:v>
                </c:pt>
                <c:pt idx="501">
                  <c:v>0.32886574074074099</c:v>
                </c:pt>
                <c:pt idx="502">
                  <c:v>0.32886574074074099</c:v>
                </c:pt>
                <c:pt idx="503">
                  <c:v>0.32887731481481502</c:v>
                </c:pt>
                <c:pt idx="504">
                  <c:v>0.32888888888888901</c:v>
                </c:pt>
                <c:pt idx="505">
                  <c:v>0.32888888888888901</c:v>
                </c:pt>
                <c:pt idx="506">
                  <c:v>0.32890046296296299</c:v>
                </c:pt>
                <c:pt idx="507">
                  <c:v>0.32891203703703698</c:v>
                </c:pt>
                <c:pt idx="508">
                  <c:v>0.32891203703703698</c:v>
                </c:pt>
                <c:pt idx="509">
                  <c:v>0.32892361111111101</c:v>
                </c:pt>
                <c:pt idx="510">
                  <c:v>0.328935185185185</c:v>
                </c:pt>
                <c:pt idx="511">
                  <c:v>0.328935185185185</c:v>
                </c:pt>
                <c:pt idx="512">
                  <c:v>0.32894675925925898</c:v>
                </c:pt>
                <c:pt idx="513">
                  <c:v>0.32895833333333302</c:v>
                </c:pt>
                <c:pt idx="514">
                  <c:v>0.32895833333333302</c:v>
                </c:pt>
                <c:pt idx="515">
                  <c:v>0.328969907407407</c:v>
                </c:pt>
                <c:pt idx="516">
                  <c:v>0.32898148148148099</c:v>
                </c:pt>
                <c:pt idx="517">
                  <c:v>0.32898148148148099</c:v>
                </c:pt>
                <c:pt idx="518">
                  <c:v>0.32899305555555503</c:v>
                </c:pt>
                <c:pt idx="519">
                  <c:v>0.32900462962963001</c:v>
                </c:pt>
                <c:pt idx="520">
                  <c:v>0.32900462962963001</c:v>
                </c:pt>
                <c:pt idx="521">
                  <c:v>0.32901620370370399</c:v>
                </c:pt>
                <c:pt idx="522">
                  <c:v>0.32902777777777797</c:v>
                </c:pt>
                <c:pt idx="523">
                  <c:v>0.32902777777777797</c:v>
                </c:pt>
                <c:pt idx="524">
                  <c:v>0.32903935185185201</c:v>
                </c:pt>
                <c:pt idx="525">
                  <c:v>0.32903935185185201</c:v>
                </c:pt>
                <c:pt idx="526">
                  <c:v>0.329050925925926</c:v>
                </c:pt>
                <c:pt idx="527">
                  <c:v>0.32906249999999998</c:v>
                </c:pt>
                <c:pt idx="528">
                  <c:v>0.32906249999999998</c:v>
                </c:pt>
                <c:pt idx="529">
                  <c:v>0.32907407407407402</c:v>
                </c:pt>
                <c:pt idx="530">
                  <c:v>0.329085648148148</c:v>
                </c:pt>
                <c:pt idx="531">
                  <c:v>0.329085648148148</c:v>
                </c:pt>
                <c:pt idx="532">
                  <c:v>0.32909722222222199</c:v>
                </c:pt>
                <c:pt idx="533">
                  <c:v>0.32910879629629602</c:v>
                </c:pt>
                <c:pt idx="534">
                  <c:v>0.32910879629629602</c:v>
                </c:pt>
                <c:pt idx="535">
                  <c:v>0.32912037037037001</c:v>
                </c:pt>
                <c:pt idx="536">
                  <c:v>0.32913194444444399</c:v>
                </c:pt>
                <c:pt idx="537">
                  <c:v>0.32913194444444399</c:v>
                </c:pt>
                <c:pt idx="538">
                  <c:v>0.32914351851851797</c:v>
                </c:pt>
                <c:pt idx="539">
                  <c:v>0.32915509259259301</c:v>
                </c:pt>
                <c:pt idx="540">
                  <c:v>0.32915509259259301</c:v>
                </c:pt>
                <c:pt idx="541">
                  <c:v>0.329166666666667</c:v>
                </c:pt>
                <c:pt idx="542">
                  <c:v>0.32917824074074098</c:v>
                </c:pt>
                <c:pt idx="543">
                  <c:v>0.32945601851851802</c:v>
                </c:pt>
                <c:pt idx="544">
                  <c:v>0.32945601851851802</c:v>
                </c:pt>
                <c:pt idx="545">
                  <c:v>0.32946759259259301</c:v>
                </c:pt>
                <c:pt idx="546">
                  <c:v>0.32947916666666699</c:v>
                </c:pt>
                <c:pt idx="547">
                  <c:v>0.32947916666666699</c:v>
                </c:pt>
                <c:pt idx="548">
                  <c:v>0.32949074074074097</c:v>
                </c:pt>
                <c:pt idx="549">
                  <c:v>0.32950231481481501</c:v>
                </c:pt>
                <c:pt idx="550">
                  <c:v>0.32950231481481501</c:v>
                </c:pt>
                <c:pt idx="551">
                  <c:v>0.32951388888888899</c:v>
                </c:pt>
                <c:pt idx="552">
                  <c:v>0.32952546296296298</c:v>
                </c:pt>
                <c:pt idx="553">
                  <c:v>0.32952546296296298</c:v>
                </c:pt>
                <c:pt idx="554">
                  <c:v>0.32953703703703702</c:v>
                </c:pt>
                <c:pt idx="555">
                  <c:v>0.329548611111111</c:v>
                </c:pt>
                <c:pt idx="556">
                  <c:v>0.329548611111111</c:v>
                </c:pt>
                <c:pt idx="557">
                  <c:v>0.32956018518518498</c:v>
                </c:pt>
                <c:pt idx="558">
                  <c:v>0.32957175925925902</c:v>
                </c:pt>
                <c:pt idx="559">
                  <c:v>0.32957175925925902</c:v>
                </c:pt>
                <c:pt idx="560">
                  <c:v>0.32958333333333301</c:v>
                </c:pt>
                <c:pt idx="561">
                  <c:v>0.32959490740740699</c:v>
                </c:pt>
                <c:pt idx="562">
                  <c:v>0.32959490740740699</c:v>
                </c:pt>
                <c:pt idx="563">
                  <c:v>0.32960648148148097</c:v>
                </c:pt>
                <c:pt idx="564">
                  <c:v>0.32961805555555601</c:v>
                </c:pt>
                <c:pt idx="565">
                  <c:v>0.32961805555555601</c:v>
                </c:pt>
                <c:pt idx="566">
                  <c:v>0.32962962962962999</c:v>
                </c:pt>
                <c:pt idx="567">
                  <c:v>0.32962962962962999</c:v>
                </c:pt>
                <c:pt idx="568">
                  <c:v>0.32964120370370398</c:v>
                </c:pt>
                <c:pt idx="569">
                  <c:v>0.32965277777777802</c:v>
                </c:pt>
                <c:pt idx="570">
                  <c:v>0.32965277777777802</c:v>
                </c:pt>
                <c:pt idx="571">
                  <c:v>0.329664351851852</c:v>
                </c:pt>
                <c:pt idx="572">
                  <c:v>0.32967592592592598</c:v>
                </c:pt>
                <c:pt idx="573">
                  <c:v>0.32967592592592598</c:v>
                </c:pt>
                <c:pt idx="574">
                  <c:v>0.32968750000000002</c:v>
                </c:pt>
                <c:pt idx="575">
                  <c:v>0.32969907407407401</c:v>
                </c:pt>
                <c:pt idx="576">
                  <c:v>0.32969907407407401</c:v>
                </c:pt>
                <c:pt idx="577">
                  <c:v>0.32971064814814799</c:v>
                </c:pt>
                <c:pt idx="578">
                  <c:v>0.32972222222222197</c:v>
                </c:pt>
                <c:pt idx="579">
                  <c:v>0.32972222222222197</c:v>
                </c:pt>
                <c:pt idx="580">
                  <c:v>0.32973379629629601</c:v>
                </c:pt>
                <c:pt idx="581">
                  <c:v>0.32974537037036999</c:v>
                </c:pt>
                <c:pt idx="582">
                  <c:v>0.32974537037036999</c:v>
                </c:pt>
                <c:pt idx="583">
                  <c:v>0.32975694444444398</c:v>
                </c:pt>
                <c:pt idx="584">
                  <c:v>0.32976851851851802</c:v>
                </c:pt>
                <c:pt idx="585">
                  <c:v>0.32976851851851802</c:v>
                </c:pt>
                <c:pt idx="586">
                  <c:v>0.329780092592593</c:v>
                </c:pt>
                <c:pt idx="587">
                  <c:v>0.32979166666666698</c:v>
                </c:pt>
                <c:pt idx="588">
                  <c:v>0.32979166666666698</c:v>
                </c:pt>
                <c:pt idx="589">
                  <c:v>0.32980324074074102</c:v>
                </c:pt>
                <c:pt idx="590">
                  <c:v>0.329814814814815</c:v>
                </c:pt>
                <c:pt idx="591">
                  <c:v>0.329814814814815</c:v>
                </c:pt>
                <c:pt idx="592">
                  <c:v>0.32982638888888899</c:v>
                </c:pt>
                <c:pt idx="593">
                  <c:v>0.32983796296296303</c:v>
                </c:pt>
                <c:pt idx="594">
                  <c:v>0.32983796296296303</c:v>
                </c:pt>
                <c:pt idx="595">
                  <c:v>0.33017361111111099</c:v>
                </c:pt>
                <c:pt idx="596">
                  <c:v>0.33018518518518503</c:v>
                </c:pt>
                <c:pt idx="597">
                  <c:v>0.33019675925925901</c:v>
                </c:pt>
                <c:pt idx="598">
                  <c:v>0.33019675925925901</c:v>
                </c:pt>
                <c:pt idx="599">
                  <c:v>0.33020833333333299</c:v>
                </c:pt>
                <c:pt idx="600">
                  <c:v>0.33021990740740698</c:v>
                </c:pt>
                <c:pt idx="601">
                  <c:v>0.33021990740740698</c:v>
                </c:pt>
                <c:pt idx="602">
                  <c:v>0.33023148148148102</c:v>
                </c:pt>
                <c:pt idx="603">
                  <c:v>0.330243055555556</c:v>
                </c:pt>
                <c:pt idx="604">
                  <c:v>0.330243055555556</c:v>
                </c:pt>
                <c:pt idx="605">
                  <c:v>0.33025462962962998</c:v>
                </c:pt>
                <c:pt idx="606">
                  <c:v>0.33026620370370402</c:v>
                </c:pt>
                <c:pt idx="607">
                  <c:v>0.33026620370370402</c:v>
                </c:pt>
                <c:pt idx="608">
                  <c:v>0.330277777777778</c:v>
                </c:pt>
                <c:pt idx="609">
                  <c:v>0.33028935185185199</c:v>
                </c:pt>
                <c:pt idx="610">
                  <c:v>0.33028935185185199</c:v>
                </c:pt>
                <c:pt idx="611">
                  <c:v>0.33030092592592603</c:v>
                </c:pt>
                <c:pt idx="612">
                  <c:v>0.33031250000000001</c:v>
                </c:pt>
                <c:pt idx="613">
                  <c:v>0.33031250000000001</c:v>
                </c:pt>
                <c:pt idx="614">
                  <c:v>0.33032407407407399</c:v>
                </c:pt>
                <c:pt idx="615">
                  <c:v>0.33032407407407399</c:v>
                </c:pt>
                <c:pt idx="616">
                  <c:v>0.33033564814814798</c:v>
                </c:pt>
                <c:pt idx="617">
                  <c:v>0.33034722222222201</c:v>
                </c:pt>
                <c:pt idx="618">
                  <c:v>0.33034722222222201</c:v>
                </c:pt>
                <c:pt idx="619">
                  <c:v>0.330358796296296</c:v>
                </c:pt>
                <c:pt idx="620">
                  <c:v>0.33037037037036998</c:v>
                </c:pt>
                <c:pt idx="621">
                  <c:v>0.33037037037036998</c:v>
                </c:pt>
                <c:pt idx="622">
                  <c:v>0.33038194444444402</c:v>
                </c:pt>
                <c:pt idx="623">
                  <c:v>0.330393518518518</c:v>
                </c:pt>
                <c:pt idx="624">
                  <c:v>0.330393518518518</c:v>
                </c:pt>
                <c:pt idx="625">
                  <c:v>0.33040509259259299</c:v>
                </c:pt>
                <c:pt idx="626">
                  <c:v>0.33041666666666702</c:v>
                </c:pt>
                <c:pt idx="627">
                  <c:v>0.33041666666666702</c:v>
                </c:pt>
                <c:pt idx="628">
                  <c:v>0.33042824074074101</c:v>
                </c:pt>
                <c:pt idx="629">
                  <c:v>0.33043981481481499</c:v>
                </c:pt>
                <c:pt idx="630">
                  <c:v>0.33043981481481499</c:v>
                </c:pt>
                <c:pt idx="631">
                  <c:v>0.33045138888888897</c:v>
                </c:pt>
                <c:pt idx="632">
                  <c:v>0.33046296296296301</c:v>
                </c:pt>
                <c:pt idx="633">
                  <c:v>0.33046296296296301</c:v>
                </c:pt>
                <c:pt idx="634">
                  <c:v>0.330474537037037</c:v>
                </c:pt>
                <c:pt idx="635">
                  <c:v>0.33048611111111098</c:v>
                </c:pt>
                <c:pt idx="636">
                  <c:v>0.33048611111111098</c:v>
                </c:pt>
                <c:pt idx="637">
                  <c:v>0.33049768518518502</c:v>
                </c:pt>
                <c:pt idx="638">
                  <c:v>0.330509259259259</c:v>
                </c:pt>
                <c:pt idx="639">
                  <c:v>0.330509259259259</c:v>
                </c:pt>
                <c:pt idx="640">
                  <c:v>0.33052083333333299</c:v>
                </c:pt>
                <c:pt idx="641">
                  <c:v>0.33052083333333299</c:v>
                </c:pt>
                <c:pt idx="642">
                  <c:v>0.33053240740740703</c:v>
                </c:pt>
                <c:pt idx="643">
                  <c:v>0.33054398148148101</c:v>
                </c:pt>
                <c:pt idx="644">
                  <c:v>0.33054398148148101</c:v>
                </c:pt>
                <c:pt idx="645">
                  <c:v>0.33055555555555499</c:v>
                </c:pt>
                <c:pt idx="646">
                  <c:v>0.33056712962962997</c:v>
                </c:pt>
                <c:pt idx="647">
                  <c:v>0.33056712962962997</c:v>
                </c:pt>
                <c:pt idx="648">
                  <c:v>0.33057870370370401</c:v>
                </c:pt>
                <c:pt idx="649">
                  <c:v>0.330590277777778</c:v>
                </c:pt>
                <c:pt idx="650">
                  <c:v>0.330590277777778</c:v>
                </c:pt>
                <c:pt idx="651">
                  <c:v>0.33060185185185198</c:v>
                </c:pt>
                <c:pt idx="652">
                  <c:v>0.33061342592592602</c:v>
                </c:pt>
                <c:pt idx="653">
                  <c:v>0.33061342592592602</c:v>
                </c:pt>
                <c:pt idx="654">
                  <c:v>0.330625</c:v>
                </c:pt>
                <c:pt idx="655">
                  <c:v>0.33063657407407399</c:v>
                </c:pt>
                <c:pt idx="656">
                  <c:v>0.33063657407407399</c:v>
                </c:pt>
                <c:pt idx="657">
                  <c:v>0.33064814814814802</c:v>
                </c:pt>
                <c:pt idx="658">
                  <c:v>0.33065972222222201</c:v>
                </c:pt>
                <c:pt idx="659">
                  <c:v>0.33065972222222201</c:v>
                </c:pt>
                <c:pt idx="660">
                  <c:v>0.33067129629629599</c:v>
                </c:pt>
                <c:pt idx="661">
                  <c:v>0.33068287037036997</c:v>
                </c:pt>
                <c:pt idx="662">
                  <c:v>0.33068287037036997</c:v>
                </c:pt>
                <c:pt idx="663">
                  <c:v>0.33298611111111098</c:v>
                </c:pt>
                <c:pt idx="664">
                  <c:v>0.33299768518518502</c:v>
                </c:pt>
                <c:pt idx="665">
                  <c:v>0.33300925925925901</c:v>
                </c:pt>
                <c:pt idx="666">
                  <c:v>0.33300925925925901</c:v>
                </c:pt>
                <c:pt idx="667">
                  <c:v>0.33302083333333299</c:v>
                </c:pt>
                <c:pt idx="668">
                  <c:v>0.33303240740740703</c:v>
                </c:pt>
                <c:pt idx="669">
                  <c:v>0.33303240740740703</c:v>
                </c:pt>
                <c:pt idx="670">
                  <c:v>0.33304398148148101</c:v>
                </c:pt>
                <c:pt idx="671">
                  <c:v>0.33305555555555499</c:v>
                </c:pt>
                <c:pt idx="672">
                  <c:v>0.33305555555555499</c:v>
                </c:pt>
                <c:pt idx="673">
                  <c:v>0.33306712962962998</c:v>
                </c:pt>
                <c:pt idx="674">
                  <c:v>0.33306712962962998</c:v>
                </c:pt>
                <c:pt idx="675">
                  <c:v>0.33307870370370402</c:v>
                </c:pt>
                <c:pt idx="676">
                  <c:v>0.333090277777778</c:v>
                </c:pt>
                <c:pt idx="677">
                  <c:v>0.333090277777778</c:v>
                </c:pt>
                <c:pt idx="678">
                  <c:v>0.33310185185185198</c:v>
                </c:pt>
                <c:pt idx="679">
                  <c:v>0.33311342592592602</c:v>
                </c:pt>
                <c:pt idx="680">
                  <c:v>0.33311342592592602</c:v>
                </c:pt>
                <c:pt idx="681">
                  <c:v>0.333125</c:v>
                </c:pt>
                <c:pt idx="682">
                  <c:v>0.33313657407407399</c:v>
                </c:pt>
                <c:pt idx="683">
                  <c:v>0.33313657407407399</c:v>
                </c:pt>
                <c:pt idx="684">
                  <c:v>0.33314814814814803</c:v>
                </c:pt>
                <c:pt idx="685">
                  <c:v>0.33315972222222201</c:v>
                </c:pt>
                <c:pt idx="686">
                  <c:v>0.33315972222222201</c:v>
                </c:pt>
                <c:pt idx="687">
                  <c:v>0.33317129629629599</c:v>
                </c:pt>
                <c:pt idx="688">
                  <c:v>0.33318287037036998</c:v>
                </c:pt>
                <c:pt idx="689">
                  <c:v>0.33318287037036998</c:v>
                </c:pt>
                <c:pt idx="690">
                  <c:v>0.33319444444444402</c:v>
                </c:pt>
                <c:pt idx="691">
                  <c:v>0.333206018518519</c:v>
                </c:pt>
                <c:pt idx="692">
                  <c:v>0.333206018518519</c:v>
                </c:pt>
                <c:pt idx="693">
                  <c:v>0.33321759259259298</c:v>
                </c:pt>
                <c:pt idx="694">
                  <c:v>0.33322916666666702</c:v>
                </c:pt>
                <c:pt idx="695">
                  <c:v>0.33322916666666702</c:v>
                </c:pt>
                <c:pt idx="696">
                  <c:v>0.333240740740741</c:v>
                </c:pt>
                <c:pt idx="697">
                  <c:v>0.33325231481481499</c:v>
                </c:pt>
                <c:pt idx="698">
                  <c:v>0.33325231481481499</c:v>
                </c:pt>
                <c:pt idx="699">
                  <c:v>0.33326388888888903</c:v>
                </c:pt>
                <c:pt idx="700">
                  <c:v>0.33327546296296301</c:v>
                </c:pt>
                <c:pt idx="701">
                  <c:v>0.33327546296296301</c:v>
                </c:pt>
                <c:pt idx="702">
                  <c:v>0.33328703703703699</c:v>
                </c:pt>
                <c:pt idx="703">
                  <c:v>0.33328703703703699</c:v>
                </c:pt>
                <c:pt idx="704">
                  <c:v>0.33329861111111098</c:v>
                </c:pt>
                <c:pt idx="705">
                  <c:v>0.33331018518518502</c:v>
                </c:pt>
                <c:pt idx="706">
                  <c:v>0.33331018518518502</c:v>
                </c:pt>
                <c:pt idx="707">
                  <c:v>0.333321759259259</c:v>
                </c:pt>
                <c:pt idx="708">
                  <c:v>0.33333333333333298</c:v>
                </c:pt>
                <c:pt idx="709">
                  <c:v>0.33333333333333298</c:v>
                </c:pt>
                <c:pt idx="710">
                  <c:v>0.33334490740740702</c:v>
                </c:pt>
                <c:pt idx="711">
                  <c:v>0.333356481481481</c:v>
                </c:pt>
                <c:pt idx="712">
                  <c:v>0.333356481481481</c:v>
                </c:pt>
                <c:pt idx="713">
                  <c:v>0.33336805555555499</c:v>
                </c:pt>
                <c:pt idx="714">
                  <c:v>0.33337962962963003</c:v>
                </c:pt>
                <c:pt idx="715">
                  <c:v>0.33337962962963003</c:v>
                </c:pt>
                <c:pt idx="716">
                  <c:v>0.33339120370370401</c:v>
                </c:pt>
                <c:pt idx="717">
                  <c:v>0.33340277777777799</c:v>
                </c:pt>
                <c:pt idx="718">
                  <c:v>0.33340277777777799</c:v>
                </c:pt>
                <c:pt idx="719">
                  <c:v>0.33341435185185198</c:v>
                </c:pt>
                <c:pt idx="720">
                  <c:v>0.33387731481481497</c:v>
                </c:pt>
                <c:pt idx="721">
                  <c:v>0.33387731481481497</c:v>
                </c:pt>
                <c:pt idx="722">
                  <c:v>0.33388888888888901</c:v>
                </c:pt>
                <c:pt idx="723">
                  <c:v>0.333900462962963</c:v>
                </c:pt>
                <c:pt idx="724">
                  <c:v>0.333900462962963</c:v>
                </c:pt>
                <c:pt idx="725">
                  <c:v>0.33391203703703698</c:v>
                </c:pt>
                <c:pt idx="726">
                  <c:v>0.33392361111111102</c:v>
                </c:pt>
                <c:pt idx="727">
                  <c:v>0.33392361111111102</c:v>
                </c:pt>
                <c:pt idx="728">
                  <c:v>0.333935185185185</c:v>
                </c:pt>
                <c:pt idx="729">
                  <c:v>0.33394675925925899</c:v>
                </c:pt>
                <c:pt idx="730">
                  <c:v>0.33394675925925899</c:v>
                </c:pt>
                <c:pt idx="731">
                  <c:v>0.33395833333333302</c:v>
                </c:pt>
                <c:pt idx="732">
                  <c:v>0.33396990740740701</c:v>
                </c:pt>
                <c:pt idx="733">
                  <c:v>0.33396990740740701</c:v>
                </c:pt>
                <c:pt idx="734">
                  <c:v>0.33398148148148099</c:v>
                </c:pt>
                <c:pt idx="735">
                  <c:v>0.33399305555555497</c:v>
                </c:pt>
                <c:pt idx="736">
                  <c:v>0.33399305555555497</c:v>
                </c:pt>
                <c:pt idx="737">
                  <c:v>0.33400462962963001</c:v>
                </c:pt>
                <c:pt idx="738">
                  <c:v>0.334016203703704</c:v>
                </c:pt>
                <c:pt idx="739">
                  <c:v>0.334016203703704</c:v>
                </c:pt>
                <c:pt idx="740">
                  <c:v>0.33402777777777798</c:v>
                </c:pt>
                <c:pt idx="741">
                  <c:v>0.33403935185185202</c:v>
                </c:pt>
                <c:pt idx="742">
                  <c:v>0.33403935185185202</c:v>
                </c:pt>
                <c:pt idx="743">
                  <c:v>0.334050925925926</c:v>
                </c:pt>
                <c:pt idx="744">
                  <c:v>0.334050925925926</c:v>
                </c:pt>
                <c:pt idx="745">
                  <c:v>0.33406249999999998</c:v>
                </c:pt>
                <c:pt idx="746">
                  <c:v>0.33407407407407402</c:v>
                </c:pt>
                <c:pt idx="747">
                  <c:v>0.33407407407407402</c:v>
                </c:pt>
                <c:pt idx="748">
                  <c:v>0.33408564814814801</c:v>
                </c:pt>
                <c:pt idx="749">
                  <c:v>0.33409722222222199</c:v>
                </c:pt>
                <c:pt idx="750">
                  <c:v>0.33409722222222199</c:v>
                </c:pt>
                <c:pt idx="751">
                  <c:v>0.33410879629629597</c:v>
                </c:pt>
                <c:pt idx="752">
                  <c:v>0.33412037037037001</c:v>
                </c:pt>
                <c:pt idx="753">
                  <c:v>0.33412037037037001</c:v>
                </c:pt>
                <c:pt idx="754">
                  <c:v>0.334131944444444</c:v>
                </c:pt>
                <c:pt idx="755">
                  <c:v>0.33414351851851798</c:v>
                </c:pt>
                <c:pt idx="756">
                  <c:v>0.33414351851851798</c:v>
                </c:pt>
                <c:pt idx="757">
                  <c:v>0.33415509259259302</c:v>
                </c:pt>
                <c:pt idx="758">
                  <c:v>0.334166666666667</c:v>
                </c:pt>
                <c:pt idx="759">
                  <c:v>0.334166666666667</c:v>
                </c:pt>
                <c:pt idx="760">
                  <c:v>0.33449074074074098</c:v>
                </c:pt>
                <c:pt idx="761">
                  <c:v>0.33450231481481502</c:v>
                </c:pt>
                <c:pt idx="762">
                  <c:v>0.33450231481481502</c:v>
                </c:pt>
                <c:pt idx="763">
                  <c:v>0.334513888888889</c:v>
                </c:pt>
                <c:pt idx="764">
                  <c:v>0.334513888888889</c:v>
                </c:pt>
                <c:pt idx="765">
                  <c:v>0.33452546296296298</c:v>
                </c:pt>
                <c:pt idx="766">
                  <c:v>0.33453703703703702</c:v>
                </c:pt>
                <c:pt idx="767">
                  <c:v>0.33453703703703702</c:v>
                </c:pt>
                <c:pt idx="768">
                  <c:v>0.33454861111111101</c:v>
                </c:pt>
                <c:pt idx="769">
                  <c:v>0.33456018518518499</c:v>
                </c:pt>
                <c:pt idx="770">
                  <c:v>0.33456018518518499</c:v>
                </c:pt>
                <c:pt idx="771">
                  <c:v>0.33457175925925903</c:v>
                </c:pt>
                <c:pt idx="772">
                  <c:v>0.33458333333333301</c:v>
                </c:pt>
                <c:pt idx="773">
                  <c:v>0.33458333333333301</c:v>
                </c:pt>
                <c:pt idx="774">
                  <c:v>0.33459490740740699</c:v>
                </c:pt>
                <c:pt idx="775">
                  <c:v>0.33460648148148098</c:v>
                </c:pt>
                <c:pt idx="776">
                  <c:v>0.33460648148148098</c:v>
                </c:pt>
                <c:pt idx="777">
                  <c:v>0.33461805555555602</c:v>
                </c:pt>
                <c:pt idx="778">
                  <c:v>0.33462962962963</c:v>
                </c:pt>
                <c:pt idx="779">
                  <c:v>0.33462962962963</c:v>
                </c:pt>
                <c:pt idx="780">
                  <c:v>0.33464120370370398</c:v>
                </c:pt>
                <c:pt idx="781">
                  <c:v>0.33465277777777802</c:v>
                </c:pt>
                <c:pt idx="782">
                  <c:v>0.33465277777777802</c:v>
                </c:pt>
                <c:pt idx="783">
                  <c:v>0.334664351851852</c:v>
                </c:pt>
                <c:pt idx="784">
                  <c:v>0.33467592592592599</c:v>
                </c:pt>
                <c:pt idx="785">
                  <c:v>0.33467592592592599</c:v>
                </c:pt>
                <c:pt idx="786">
                  <c:v>0.33468750000000003</c:v>
                </c:pt>
                <c:pt idx="787">
                  <c:v>0.33469907407407401</c:v>
                </c:pt>
                <c:pt idx="788">
                  <c:v>0.33469907407407401</c:v>
                </c:pt>
                <c:pt idx="789">
                  <c:v>0.33471064814814799</c:v>
                </c:pt>
                <c:pt idx="790">
                  <c:v>0.33471064814814799</c:v>
                </c:pt>
                <c:pt idx="791">
                  <c:v>0.33472222222222198</c:v>
                </c:pt>
                <c:pt idx="792">
                  <c:v>0.33473379629629602</c:v>
                </c:pt>
                <c:pt idx="793">
                  <c:v>0.33473379629629602</c:v>
                </c:pt>
                <c:pt idx="794">
                  <c:v>0.33474537037037</c:v>
                </c:pt>
                <c:pt idx="795">
                  <c:v>0.33475694444444398</c:v>
                </c:pt>
                <c:pt idx="796">
                  <c:v>0.33475694444444398</c:v>
                </c:pt>
                <c:pt idx="797">
                  <c:v>0.33476851851851802</c:v>
                </c:pt>
                <c:pt idx="798">
                  <c:v>0.334780092592593</c:v>
                </c:pt>
                <c:pt idx="799">
                  <c:v>0.334780092592593</c:v>
                </c:pt>
                <c:pt idx="800">
                  <c:v>0.33479166666666699</c:v>
                </c:pt>
                <c:pt idx="801">
                  <c:v>0.33480324074074103</c:v>
                </c:pt>
                <c:pt idx="802">
                  <c:v>0.33480324074074103</c:v>
                </c:pt>
                <c:pt idx="803">
                  <c:v>0.33481481481481501</c:v>
                </c:pt>
                <c:pt idx="804">
                  <c:v>0.33482638888888899</c:v>
                </c:pt>
                <c:pt idx="805">
                  <c:v>0.335092592592593</c:v>
                </c:pt>
                <c:pt idx="806">
                  <c:v>0.33510416666666698</c:v>
                </c:pt>
                <c:pt idx="807">
                  <c:v>0.33510416666666698</c:v>
                </c:pt>
                <c:pt idx="808">
                  <c:v>0.33511574074074102</c:v>
                </c:pt>
                <c:pt idx="809">
                  <c:v>0.33511574074074102</c:v>
                </c:pt>
                <c:pt idx="810">
                  <c:v>0.335127314814815</c:v>
                </c:pt>
                <c:pt idx="811">
                  <c:v>0.33513888888888899</c:v>
                </c:pt>
                <c:pt idx="812">
                  <c:v>0.33513888888888899</c:v>
                </c:pt>
                <c:pt idx="813">
                  <c:v>0.33515046296296302</c:v>
                </c:pt>
                <c:pt idx="814">
                  <c:v>0.33516203703703701</c:v>
                </c:pt>
                <c:pt idx="815">
                  <c:v>0.33516203703703701</c:v>
                </c:pt>
                <c:pt idx="816">
                  <c:v>0.33517361111111099</c:v>
                </c:pt>
                <c:pt idx="817">
                  <c:v>0.33518518518518498</c:v>
                </c:pt>
                <c:pt idx="818">
                  <c:v>0.33518518518518498</c:v>
                </c:pt>
                <c:pt idx="819">
                  <c:v>0.33519675925925901</c:v>
                </c:pt>
                <c:pt idx="820">
                  <c:v>0.335208333333333</c:v>
                </c:pt>
                <c:pt idx="821">
                  <c:v>0.335208333333333</c:v>
                </c:pt>
                <c:pt idx="822">
                  <c:v>0.33521990740740698</c:v>
                </c:pt>
                <c:pt idx="823">
                  <c:v>0.33523148148148102</c:v>
                </c:pt>
                <c:pt idx="824">
                  <c:v>0.33523148148148102</c:v>
                </c:pt>
                <c:pt idx="825">
                  <c:v>0.335243055555555</c:v>
                </c:pt>
                <c:pt idx="826">
                  <c:v>0.33525462962962999</c:v>
                </c:pt>
                <c:pt idx="827">
                  <c:v>0.33525462962962999</c:v>
                </c:pt>
                <c:pt idx="828">
                  <c:v>0.33526620370370402</c:v>
                </c:pt>
                <c:pt idx="829">
                  <c:v>0.33527777777777801</c:v>
                </c:pt>
                <c:pt idx="830">
                  <c:v>0.33527777777777801</c:v>
                </c:pt>
                <c:pt idx="831">
                  <c:v>0.33528935185185199</c:v>
                </c:pt>
                <c:pt idx="832">
                  <c:v>0.33530092592592597</c:v>
                </c:pt>
                <c:pt idx="833">
                  <c:v>0.33530092592592597</c:v>
                </c:pt>
                <c:pt idx="834">
                  <c:v>0.33531250000000001</c:v>
                </c:pt>
                <c:pt idx="835">
                  <c:v>0.335324074074074</c:v>
                </c:pt>
                <c:pt idx="836">
                  <c:v>0.335324074074074</c:v>
                </c:pt>
                <c:pt idx="837">
                  <c:v>0.33533564814814798</c:v>
                </c:pt>
                <c:pt idx="838">
                  <c:v>0.33533564814814798</c:v>
                </c:pt>
                <c:pt idx="839">
                  <c:v>0.33534722222222202</c:v>
                </c:pt>
                <c:pt idx="840">
                  <c:v>0.335358796296296</c:v>
                </c:pt>
                <c:pt idx="841">
                  <c:v>0.335358796296296</c:v>
                </c:pt>
                <c:pt idx="842">
                  <c:v>0.33537037037036999</c:v>
                </c:pt>
                <c:pt idx="843">
                  <c:v>0.33538194444444402</c:v>
                </c:pt>
                <c:pt idx="844">
                  <c:v>0.33538194444444402</c:v>
                </c:pt>
                <c:pt idx="845">
                  <c:v>0.33539351851851901</c:v>
                </c:pt>
                <c:pt idx="846">
                  <c:v>0.33540509259259299</c:v>
                </c:pt>
                <c:pt idx="847">
                  <c:v>0.33540509259259299</c:v>
                </c:pt>
                <c:pt idx="848">
                  <c:v>0.33541666666666697</c:v>
                </c:pt>
                <c:pt idx="849">
                  <c:v>0.33542824074074101</c:v>
                </c:pt>
                <c:pt idx="850">
                  <c:v>0.33542824074074101</c:v>
                </c:pt>
                <c:pt idx="851">
                  <c:v>0.335439814814815</c:v>
                </c:pt>
                <c:pt idx="852">
                  <c:v>0.33584490740740702</c:v>
                </c:pt>
                <c:pt idx="853">
                  <c:v>0.33584490740740702</c:v>
                </c:pt>
                <c:pt idx="854">
                  <c:v>0.33585648148148101</c:v>
                </c:pt>
                <c:pt idx="855">
                  <c:v>0.33586805555555499</c:v>
                </c:pt>
                <c:pt idx="856">
                  <c:v>0.33586805555555499</c:v>
                </c:pt>
                <c:pt idx="857">
                  <c:v>0.33587962962963003</c:v>
                </c:pt>
                <c:pt idx="858">
                  <c:v>0.33589120370370401</c:v>
                </c:pt>
                <c:pt idx="859">
                  <c:v>0.33589120370370401</c:v>
                </c:pt>
                <c:pt idx="860">
                  <c:v>0.33590277777777799</c:v>
                </c:pt>
                <c:pt idx="861">
                  <c:v>0.33591435185185198</c:v>
                </c:pt>
                <c:pt idx="862">
                  <c:v>0.33591435185185198</c:v>
                </c:pt>
                <c:pt idx="863">
                  <c:v>0.33592592592592602</c:v>
                </c:pt>
                <c:pt idx="864">
                  <c:v>0.3359375</c:v>
                </c:pt>
                <c:pt idx="865">
                  <c:v>0.3359375</c:v>
                </c:pt>
                <c:pt idx="866">
                  <c:v>0.33594907407407398</c:v>
                </c:pt>
                <c:pt idx="867">
                  <c:v>0.33594907407407398</c:v>
                </c:pt>
                <c:pt idx="868">
                  <c:v>0.33596064814814802</c:v>
                </c:pt>
                <c:pt idx="869">
                  <c:v>0.33597222222222201</c:v>
                </c:pt>
                <c:pt idx="870">
                  <c:v>0.33597222222222201</c:v>
                </c:pt>
                <c:pt idx="871">
                  <c:v>0.33598379629629599</c:v>
                </c:pt>
                <c:pt idx="872">
                  <c:v>0.33599537037036997</c:v>
                </c:pt>
                <c:pt idx="873">
                  <c:v>0.33599537037036997</c:v>
                </c:pt>
                <c:pt idx="874">
                  <c:v>0.33600694444444401</c:v>
                </c:pt>
                <c:pt idx="875">
                  <c:v>0.33601851851851799</c:v>
                </c:pt>
                <c:pt idx="876">
                  <c:v>0.33601851851851799</c:v>
                </c:pt>
                <c:pt idx="877">
                  <c:v>0.33603009259259298</c:v>
                </c:pt>
                <c:pt idx="878">
                  <c:v>0.33604166666666702</c:v>
                </c:pt>
                <c:pt idx="879">
                  <c:v>0.33604166666666702</c:v>
                </c:pt>
                <c:pt idx="880">
                  <c:v>0.336053240740741</c:v>
                </c:pt>
                <c:pt idx="881">
                  <c:v>0.33606481481481498</c:v>
                </c:pt>
                <c:pt idx="882">
                  <c:v>0.33606481481481498</c:v>
                </c:pt>
                <c:pt idx="883">
                  <c:v>0.33607638888888902</c:v>
                </c:pt>
                <c:pt idx="884">
                  <c:v>0.336087962962963</c:v>
                </c:pt>
                <c:pt idx="885">
                  <c:v>0.336087962962963</c:v>
                </c:pt>
                <c:pt idx="886">
                  <c:v>0.33609953703703699</c:v>
                </c:pt>
                <c:pt idx="887">
                  <c:v>0.33611111111111103</c:v>
                </c:pt>
                <c:pt idx="888">
                  <c:v>0.33611111111111103</c:v>
                </c:pt>
                <c:pt idx="889">
                  <c:v>0.33612268518518501</c:v>
                </c:pt>
                <c:pt idx="890">
                  <c:v>0.33612268518518501</c:v>
                </c:pt>
                <c:pt idx="891">
                  <c:v>0.33613425925925899</c:v>
                </c:pt>
                <c:pt idx="892">
                  <c:v>0.33614583333333298</c:v>
                </c:pt>
                <c:pt idx="893">
                  <c:v>0.33614583333333298</c:v>
                </c:pt>
                <c:pt idx="894">
                  <c:v>0.33615740740740702</c:v>
                </c:pt>
                <c:pt idx="895">
                  <c:v>0.336168981481481</c:v>
                </c:pt>
                <c:pt idx="896">
                  <c:v>0.336168981481481</c:v>
                </c:pt>
                <c:pt idx="897">
                  <c:v>0.33618055555555498</c:v>
                </c:pt>
                <c:pt idx="898">
                  <c:v>0.33619212962963002</c:v>
                </c:pt>
                <c:pt idx="899">
                  <c:v>0.33619212962963002</c:v>
                </c:pt>
                <c:pt idx="900">
                  <c:v>0.336203703703704</c:v>
                </c:pt>
                <c:pt idx="901">
                  <c:v>0.33621527777777799</c:v>
                </c:pt>
                <c:pt idx="902">
                  <c:v>0.33621527777777799</c:v>
                </c:pt>
                <c:pt idx="903">
                  <c:v>0.33622685185185203</c:v>
                </c:pt>
                <c:pt idx="904">
                  <c:v>0.33623842592592601</c:v>
                </c:pt>
                <c:pt idx="905">
                  <c:v>0.33623842592592601</c:v>
                </c:pt>
                <c:pt idx="906">
                  <c:v>0.33624999999999999</c:v>
                </c:pt>
                <c:pt idx="907">
                  <c:v>0.33626157407407398</c:v>
                </c:pt>
                <c:pt idx="908">
                  <c:v>0.33626157407407398</c:v>
                </c:pt>
                <c:pt idx="909">
                  <c:v>0.33627314814814802</c:v>
                </c:pt>
                <c:pt idx="910">
                  <c:v>0.336284722222222</c:v>
                </c:pt>
                <c:pt idx="911">
                  <c:v>0.336284722222222</c:v>
                </c:pt>
                <c:pt idx="912">
                  <c:v>0.33629629629629598</c:v>
                </c:pt>
                <c:pt idx="913">
                  <c:v>0.33629629629629598</c:v>
                </c:pt>
                <c:pt idx="914">
                  <c:v>0.33630787037037002</c:v>
                </c:pt>
                <c:pt idx="915">
                  <c:v>0.336319444444444</c:v>
                </c:pt>
                <c:pt idx="916">
                  <c:v>0.336319444444444</c:v>
                </c:pt>
                <c:pt idx="917">
                  <c:v>0.33633101851851799</c:v>
                </c:pt>
                <c:pt idx="918">
                  <c:v>0.33634259259259303</c:v>
                </c:pt>
                <c:pt idx="919">
                  <c:v>0.33634259259259303</c:v>
                </c:pt>
                <c:pt idx="920">
                  <c:v>0.33670138888888901</c:v>
                </c:pt>
                <c:pt idx="921">
                  <c:v>0.33670138888888901</c:v>
                </c:pt>
                <c:pt idx="922">
                  <c:v>0.33671296296296299</c:v>
                </c:pt>
                <c:pt idx="923">
                  <c:v>0.33672453703703698</c:v>
                </c:pt>
                <c:pt idx="924">
                  <c:v>0.33672453703703698</c:v>
                </c:pt>
                <c:pt idx="925">
                  <c:v>0.33673611111111101</c:v>
                </c:pt>
                <c:pt idx="926">
                  <c:v>0.336747685185185</c:v>
                </c:pt>
                <c:pt idx="927">
                  <c:v>0.336747685185185</c:v>
                </c:pt>
                <c:pt idx="928">
                  <c:v>0.33675925925925898</c:v>
                </c:pt>
                <c:pt idx="929">
                  <c:v>0.33677083333333302</c:v>
                </c:pt>
                <c:pt idx="930">
                  <c:v>0.33677083333333302</c:v>
                </c:pt>
                <c:pt idx="931">
                  <c:v>0.336782407407407</c:v>
                </c:pt>
                <c:pt idx="932">
                  <c:v>0.33679398148148099</c:v>
                </c:pt>
                <c:pt idx="933">
                  <c:v>0.33679398148148099</c:v>
                </c:pt>
                <c:pt idx="934">
                  <c:v>0.33680555555555602</c:v>
                </c:pt>
                <c:pt idx="935">
                  <c:v>0.33681712962963001</c:v>
                </c:pt>
                <c:pt idx="936">
                  <c:v>0.33681712962963001</c:v>
                </c:pt>
                <c:pt idx="937">
                  <c:v>0.33682870370370399</c:v>
                </c:pt>
                <c:pt idx="938">
                  <c:v>0.33682870370370399</c:v>
                </c:pt>
                <c:pt idx="939">
                  <c:v>0.33684027777777797</c:v>
                </c:pt>
                <c:pt idx="940">
                  <c:v>0.33685185185185201</c:v>
                </c:pt>
                <c:pt idx="941">
                  <c:v>0.33685185185185201</c:v>
                </c:pt>
                <c:pt idx="942">
                  <c:v>0.336863425925926</c:v>
                </c:pt>
                <c:pt idx="943">
                  <c:v>0.33687499999999998</c:v>
                </c:pt>
                <c:pt idx="944">
                  <c:v>0.33687499999999998</c:v>
                </c:pt>
                <c:pt idx="945">
                  <c:v>0.33688657407407402</c:v>
                </c:pt>
                <c:pt idx="946">
                  <c:v>0.336898148148148</c:v>
                </c:pt>
                <c:pt idx="947">
                  <c:v>0.336898148148148</c:v>
                </c:pt>
                <c:pt idx="948">
                  <c:v>0.33690972222222199</c:v>
                </c:pt>
                <c:pt idx="949">
                  <c:v>0.33692129629629602</c:v>
                </c:pt>
                <c:pt idx="950">
                  <c:v>0.33692129629629602</c:v>
                </c:pt>
                <c:pt idx="951">
                  <c:v>0.33693287037037001</c:v>
                </c:pt>
                <c:pt idx="952">
                  <c:v>0.33694444444444399</c:v>
                </c:pt>
                <c:pt idx="953">
                  <c:v>0.33694444444444399</c:v>
                </c:pt>
                <c:pt idx="954">
                  <c:v>0.33695601851851797</c:v>
                </c:pt>
                <c:pt idx="955">
                  <c:v>0.33696759259259301</c:v>
                </c:pt>
                <c:pt idx="956">
                  <c:v>0.33696759259259301</c:v>
                </c:pt>
                <c:pt idx="957">
                  <c:v>0.336979166666667</c:v>
                </c:pt>
                <c:pt idx="958">
                  <c:v>0.33699074074074098</c:v>
                </c:pt>
                <c:pt idx="959">
                  <c:v>0.33699074074074098</c:v>
                </c:pt>
                <c:pt idx="960">
                  <c:v>0.33700231481481502</c:v>
                </c:pt>
                <c:pt idx="961">
                  <c:v>0.33700231481481502</c:v>
                </c:pt>
                <c:pt idx="962">
                  <c:v>0.337013888888889</c:v>
                </c:pt>
                <c:pt idx="963">
                  <c:v>0.33702546296296299</c:v>
                </c:pt>
                <c:pt idx="964">
                  <c:v>0.33702546296296299</c:v>
                </c:pt>
                <c:pt idx="965">
                  <c:v>0.33703703703703702</c:v>
                </c:pt>
                <c:pt idx="966">
                  <c:v>0.33704861111111101</c:v>
                </c:pt>
                <c:pt idx="967">
                  <c:v>0.33704861111111101</c:v>
                </c:pt>
                <c:pt idx="968">
                  <c:v>0.33706018518518499</c:v>
                </c:pt>
                <c:pt idx="969">
                  <c:v>0.33707175925925897</c:v>
                </c:pt>
                <c:pt idx="970">
                  <c:v>0.33707175925925897</c:v>
                </c:pt>
                <c:pt idx="971">
                  <c:v>0.33708333333333301</c:v>
                </c:pt>
                <c:pt idx="972">
                  <c:v>0.337094907407407</c:v>
                </c:pt>
                <c:pt idx="973">
                  <c:v>0.337094907407407</c:v>
                </c:pt>
                <c:pt idx="974">
                  <c:v>0.33710648148148098</c:v>
                </c:pt>
                <c:pt idx="975">
                  <c:v>0.33711805555555602</c:v>
                </c:pt>
                <c:pt idx="976">
                  <c:v>0.33711805555555602</c:v>
                </c:pt>
                <c:pt idx="977">
                  <c:v>0.33712962962963</c:v>
                </c:pt>
                <c:pt idx="978">
                  <c:v>0.33714120370370398</c:v>
                </c:pt>
                <c:pt idx="979">
                  <c:v>0.33714120370370398</c:v>
                </c:pt>
                <c:pt idx="980">
                  <c:v>0.33715277777777802</c:v>
                </c:pt>
                <c:pt idx="981">
                  <c:v>0.33716435185185201</c:v>
                </c:pt>
                <c:pt idx="982">
                  <c:v>0.33716435185185201</c:v>
                </c:pt>
                <c:pt idx="983">
                  <c:v>0.33717592592592599</c:v>
                </c:pt>
                <c:pt idx="984">
                  <c:v>0.33718749999999997</c:v>
                </c:pt>
                <c:pt idx="985">
                  <c:v>0.33718749999999997</c:v>
                </c:pt>
                <c:pt idx="986">
                  <c:v>0.33719907407407401</c:v>
                </c:pt>
                <c:pt idx="987">
                  <c:v>0.33719907407407401</c:v>
                </c:pt>
                <c:pt idx="988">
                  <c:v>0.337210648148148</c:v>
                </c:pt>
                <c:pt idx="989">
                  <c:v>0.33722222222222198</c:v>
                </c:pt>
                <c:pt idx="990">
                  <c:v>0.33722222222222198</c:v>
                </c:pt>
                <c:pt idx="991">
                  <c:v>0.33723379629629602</c:v>
                </c:pt>
                <c:pt idx="992">
                  <c:v>0.34012731481481501</c:v>
                </c:pt>
                <c:pt idx="993">
                  <c:v>0.34013888888888899</c:v>
                </c:pt>
                <c:pt idx="994">
                  <c:v>0.34013888888888899</c:v>
                </c:pt>
                <c:pt idx="995">
                  <c:v>0.34015046296296297</c:v>
                </c:pt>
                <c:pt idx="996">
                  <c:v>0.34016203703703701</c:v>
                </c:pt>
                <c:pt idx="997">
                  <c:v>0.34016203703703701</c:v>
                </c:pt>
                <c:pt idx="998">
                  <c:v>0.340173611111111</c:v>
                </c:pt>
                <c:pt idx="999">
                  <c:v>0.34018518518518498</c:v>
                </c:pt>
                <c:pt idx="1000">
                  <c:v>0.34018518518518498</c:v>
                </c:pt>
                <c:pt idx="1001">
                  <c:v>0.34019675925925902</c:v>
                </c:pt>
                <c:pt idx="1002">
                  <c:v>0.340208333333333</c:v>
                </c:pt>
                <c:pt idx="1003">
                  <c:v>0.340208333333333</c:v>
                </c:pt>
                <c:pt idx="1004">
                  <c:v>0.34021990740740699</c:v>
                </c:pt>
                <c:pt idx="1005">
                  <c:v>0.34023148148148102</c:v>
                </c:pt>
                <c:pt idx="1006">
                  <c:v>0.34023148148148102</c:v>
                </c:pt>
                <c:pt idx="1007">
                  <c:v>0.34024305555555601</c:v>
                </c:pt>
                <c:pt idx="1008">
                  <c:v>0.34025462962962999</c:v>
                </c:pt>
                <c:pt idx="1009">
                  <c:v>0.34025462962962999</c:v>
                </c:pt>
                <c:pt idx="1010">
                  <c:v>0.34026620370370397</c:v>
                </c:pt>
                <c:pt idx="1011">
                  <c:v>0.34027777777777801</c:v>
                </c:pt>
                <c:pt idx="1012">
                  <c:v>0.34027777777777801</c:v>
                </c:pt>
                <c:pt idx="1013">
                  <c:v>0.340289351851852</c:v>
                </c:pt>
                <c:pt idx="1014">
                  <c:v>0.34030092592592598</c:v>
                </c:pt>
                <c:pt idx="1015">
                  <c:v>0.34030092592592598</c:v>
                </c:pt>
                <c:pt idx="1016">
                  <c:v>0.34031250000000002</c:v>
                </c:pt>
                <c:pt idx="1017">
                  <c:v>0.34031250000000002</c:v>
                </c:pt>
                <c:pt idx="1018">
                  <c:v>0.340324074074074</c:v>
                </c:pt>
                <c:pt idx="1019">
                  <c:v>0.34033564814814798</c:v>
                </c:pt>
                <c:pt idx="1020">
                  <c:v>0.34033564814814798</c:v>
                </c:pt>
                <c:pt idx="1021">
                  <c:v>0.34034722222222202</c:v>
                </c:pt>
                <c:pt idx="1022">
                  <c:v>0.34035879629629601</c:v>
                </c:pt>
                <c:pt idx="1023">
                  <c:v>0.34035879629629601</c:v>
                </c:pt>
                <c:pt idx="1024">
                  <c:v>0.34037037037036999</c:v>
                </c:pt>
                <c:pt idx="1025">
                  <c:v>0.34038194444444397</c:v>
                </c:pt>
                <c:pt idx="1026">
                  <c:v>0.34038194444444397</c:v>
                </c:pt>
                <c:pt idx="1027">
                  <c:v>0.34039351851851801</c:v>
                </c:pt>
                <c:pt idx="1028">
                  <c:v>0.34040509259259299</c:v>
                </c:pt>
                <c:pt idx="1029">
                  <c:v>0.34040509259259299</c:v>
                </c:pt>
                <c:pt idx="1030">
                  <c:v>0.34041666666666698</c:v>
                </c:pt>
                <c:pt idx="1031">
                  <c:v>0.34042824074074102</c:v>
                </c:pt>
                <c:pt idx="1032">
                  <c:v>0.34042824074074102</c:v>
                </c:pt>
                <c:pt idx="1033">
                  <c:v>0.340439814814815</c:v>
                </c:pt>
                <c:pt idx="1034">
                  <c:v>0.34045138888888898</c:v>
                </c:pt>
                <c:pt idx="1035">
                  <c:v>0.34045138888888898</c:v>
                </c:pt>
                <c:pt idx="1036">
                  <c:v>0.34046296296296302</c:v>
                </c:pt>
                <c:pt idx="1037">
                  <c:v>0.34047453703703701</c:v>
                </c:pt>
                <c:pt idx="1038">
                  <c:v>0.34047453703703701</c:v>
                </c:pt>
                <c:pt idx="1039">
                  <c:v>0.34048611111111099</c:v>
                </c:pt>
                <c:pt idx="1040">
                  <c:v>0.34048611111111099</c:v>
                </c:pt>
                <c:pt idx="1041">
                  <c:v>0.34049768518518497</c:v>
                </c:pt>
                <c:pt idx="1042">
                  <c:v>0.34050925925925901</c:v>
                </c:pt>
                <c:pt idx="1043">
                  <c:v>0.34050925925925901</c:v>
                </c:pt>
                <c:pt idx="1044">
                  <c:v>0.340520833333333</c:v>
                </c:pt>
                <c:pt idx="1045">
                  <c:v>0.34053240740740698</c:v>
                </c:pt>
                <c:pt idx="1046">
                  <c:v>0.34053240740740698</c:v>
                </c:pt>
                <c:pt idx="1047">
                  <c:v>0.34054398148148102</c:v>
                </c:pt>
                <c:pt idx="1048">
                  <c:v>0.340555555555556</c:v>
                </c:pt>
                <c:pt idx="1049">
                  <c:v>0.340555555555556</c:v>
                </c:pt>
                <c:pt idx="1050">
                  <c:v>0.34056712962962998</c:v>
                </c:pt>
                <c:pt idx="1051">
                  <c:v>0.34057870370370402</c:v>
                </c:pt>
                <c:pt idx="1052">
                  <c:v>0.34057870370370402</c:v>
                </c:pt>
                <c:pt idx="1053">
                  <c:v>0.34059027777777801</c:v>
                </c:pt>
                <c:pt idx="1054">
                  <c:v>0.34060185185185199</c:v>
                </c:pt>
                <c:pt idx="1055">
                  <c:v>0.34060185185185199</c:v>
                </c:pt>
                <c:pt idx="1056">
                  <c:v>0.34061342592592603</c:v>
                </c:pt>
                <c:pt idx="1057">
                  <c:v>0.34062500000000001</c:v>
                </c:pt>
                <c:pt idx="1058">
                  <c:v>0.34062500000000001</c:v>
                </c:pt>
                <c:pt idx="1059">
                  <c:v>0.34063657407407399</c:v>
                </c:pt>
                <c:pt idx="1060">
                  <c:v>0.34064814814814798</c:v>
                </c:pt>
                <c:pt idx="1061">
                  <c:v>0.34064814814814798</c:v>
                </c:pt>
                <c:pt idx="1062">
                  <c:v>0.34065972222222202</c:v>
                </c:pt>
                <c:pt idx="1063">
                  <c:v>0.34065972222222202</c:v>
                </c:pt>
                <c:pt idx="1064">
                  <c:v>0.340671296296296</c:v>
                </c:pt>
                <c:pt idx="1065">
                  <c:v>0.34068287037036998</c:v>
                </c:pt>
                <c:pt idx="1066">
                  <c:v>0.34068287037036998</c:v>
                </c:pt>
                <c:pt idx="1067">
                  <c:v>0.34126157407407398</c:v>
                </c:pt>
                <c:pt idx="1068">
                  <c:v>0.34126157407407398</c:v>
                </c:pt>
                <c:pt idx="1069">
                  <c:v>0.34127314814814802</c:v>
                </c:pt>
                <c:pt idx="1070">
                  <c:v>0.341284722222222</c:v>
                </c:pt>
                <c:pt idx="1071">
                  <c:v>0.341284722222222</c:v>
                </c:pt>
                <c:pt idx="1072">
                  <c:v>0.34129629629629599</c:v>
                </c:pt>
                <c:pt idx="1073">
                  <c:v>0.34130787037037003</c:v>
                </c:pt>
                <c:pt idx="1074">
                  <c:v>0.34130787037037003</c:v>
                </c:pt>
                <c:pt idx="1075">
                  <c:v>0.34131944444444401</c:v>
                </c:pt>
                <c:pt idx="1076">
                  <c:v>0.34133101851851799</c:v>
                </c:pt>
                <c:pt idx="1077">
                  <c:v>0.34133101851851799</c:v>
                </c:pt>
                <c:pt idx="1078">
                  <c:v>0.34134259259259297</c:v>
                </c:pt>
                <c:pt idx="1079">
                  <c:v>0.34135416666666701</c:v>
                </c:pt>
                <c:pt idx="1080">
                  <c:v>0.34135416666666701</c:v>
                </c:pt>
                <c:pt idx="1081">
                  <c:v>0.341365740740741</c:v>
                </c:pt>
                <c:pt idx="1082">
                  <c:v>0.34137731481481498</c:v>
                </c:pt>
                <c:pt idx="1083">
                  <c:v>0.34137731481481498</c:v>
                </c:pt>
                <c:pt idx="1084">
                  <c:v>0.34138888888888902</c:v>
                </c:pt>
                <c:pt idx="1085">
                  <c:v>0.34138888888888902</c:v>
                </c:pt>
                <c:pt idx="1086">
                  <c:v>0.341400462962963</c:v>
                </c:pt>
                <c:pt idx="1087">
                  <c:v>0.34141203703703699</c:v>
                </c:pt>
                <c:pt idx="1088">
                  <c:v>0.34141203703703699</c:v>
                </c:pt>
                <c:pt idx="1089">
                  <c:v>0.34142361111111103</c:v>
                </c:pt>
                <c:pt idx="1090">
                  <c:v>0.34143518518518501</c:v>
                </c:pt>
                <c:pt idx="1091">
                  <c:v>0.34143518518518501</c:v>
                </c:pt>
                <c:pt idx="1092">
                  <c:v>0.34144675925925899</c:v>
                </c:pt>
                <c:pt idx="1093">
                  <c:v>0.34145833333333298</c:v>
                </c:pt>
                <c:pt idx="1094">
                  <c:v>0.34145833333333298</c:v>
                </c:pt>
                <c:pt idx="1095">
                  <c:v>0.34146990740740701</c:v>
                </c:pt>
                <c:pt idx="1096">
                  <c:v>0.341481481481481</c:v>
                </c:pt>
                <c:pt idx="1097">
                  <c:v>0.341481481481481</c:v>
                </c:pt>
                <c:pt idx="1098">
                  <c:v>0.34149305555555498</c:v>
                </c:pt>
                <c:pt idx="1099">
                  <c:v>0.34150462962963002</c:v>
                </c:pt>
                <c:pt idx="1100">
                  <c:v>0.34150462962963002</c:v>
                </c:pt>
                <c:pt idx="1101">
                  <c:v>0.341516203703704</c:v>
                </c:pt>
                <c:pt idx="1102">
                  <c:v>0.34152777777777799</c:v>
                </c:pt>
                <c:pt idx="1103">
                  <c:v>0.34152777777777799</c:v>
                </c:pt>
                <c:pt idx="1104">
                  <c:v>0.34153935185185202</c:v>
                </c:pt>
                <c:pt idx="1105">
                  <c:v>0.34155092592592601</c:v>
                </c:pt>
                <c:pt idx="1106">
                  <c:v>0.34155092592592601</c:v>
                </c:pt>
                <c:pt idx="1107">
                  <c:v>0.34156249999999999</c:v>
                </c:pt>
                <c:pt idx="1108">
                  <c:v>0.34156249999999999</c:v>
                </c:pt>
                <c:pt idx="1109">
                  <c:v>0.34157407407407397</c:v>
                </c:pt>
                <c:pt idx="1110">
                  <c:v>0.34158564814814801</c:v>
                </c:pt>
                <c:pt idx="1111">
                  <c:v>0.34158564814814801</c:v>
                </c:pt>
                <c:pt idx="1112">
                  <c:v>0.341597222222222</c:v>
                </c:pt>
                <c:pt idx="1113">
                  <c:v>0.34160879629629598</c:v>
                </c:pt>
                <c:pt idx="1114">
                  <c:v>0.34160879629629598</c:v>
                </c:pt>
                <c:pt idx="1115">
                  <c:v>0.34162037037037002</c:v>
                </c:pt>
                <c:pt idx="1116">
                  <c:v>0.341631944444444</c:v>
                </c:pt>
                <c:pt idx="1117">
                  <c:v>0.34184027777777798</c:v>
                </c:pt>
                <c:pt idx="1118">
                  <c:v>0.34185185185185202</c:v>
                </c:pt>
                <c:pt idx="1119">
                  <c:v>0.34185185185185202</c:v>
                </c:pt>
                <c:pt idx="1120">
                  <c:v>0.341863425925926</c:v>
                </c:pt>
                <c:pt idx="1121">
                  <c:v>0.341863425925926</c:v>
                </c:pt>
                <c:pt idx="1122">
                  <c:v>0.34187499999999998</c:v>
                </c:pt>
                <c:pt idx="1123">
                  <c:v>0.34188657407407402</c:v>
                </c:pt>
                <c:pt idx="1124">
                  <c:v>0.34188657407407402</c:v>
                </c:pt>
                <c:pt idx="1125">
                  <c:v>0.34189814814814801</c:v>
                </c:pt>
                <c:pt idx="1126">
                  <c:v>0.34190972222222199</c:v>
                </c:pt>
                <c:pt idx="1127">
                  <c:v>0.34190972222222199</c:v>
                </c:pt>
                <c:pt idx="1128">
                  <c:v>0.34192129629629597</c:v>
                </c:pt>
                <c:pt idx="1129">
                  <c:v>0.34193287037037001</c:v>
                </c:pt>
                <c:pt idx="1130">
                  <c:v>0.34193287037037001</c:v>
                </c:pt>
                <c:pt idx="1131">
                  <c:v>0.341944444444444</c:v>
                </c:pt>
                <c:pt idx="1132">
                  <c:v>0.34195601851851798</c:v>
                </c:pt>
                <c:pt idx="1133">
                  <c:v>0.34195601851851798</c:v>
                </c:pt>
                <c:pt idx="1134">
                  <c:v>0.34196759259259302</c:v>
                </c:pt>
                <c:pt idx="1135">
                  <c:v>0.341979166666667</c:v>
                </c:pt>
                <c:pt idx="1136">
                  <c:v>0.341979166666667</c:v>
                </c:pt>
                <c:pt idx="1137">
                  <c:v>0.34199074074074098</c:v>
                </c:pt>
                <c:pt idx="1138">
                  <c:v>0.34200231481481502</c:v>
                </c:pt>
                <c:pt idx="1139">
                  <c:v>0.34200231481481502</c:v>
                </c:pt>
                <c:pt idx="1140">
                  <c:v>0.34201388888888901</c:v>
                </c:pt>
                <c:pt idx="1141">
                  <c:v>0.34202546296296299</c:v>
                </c:pt>
                <c:pt idx="1142">
                  <c:v>0.34202546296296299</c:v>
                </c:pt>
                <c:pt idx="1143">
                  <c:v>0.34203703703703697</c:v>
                </c:pt>
                <c:pt idx="1144">
                  <c:v>0.34203703703703697</c:v>
                </c:pt>
                <c:pt idx="1145">
                  <c:v>0.34204861111111101</c:v>
                </c:pt>
                <c:pt idx="1146">
                  <c:v>0.342060185185185</c:v>
                </c:pt>
                <c:pt idx="1147">
                  <c:v>0.342060185185185</c:v>
                </c:pt>
                <c:pt idx="1148">
                  <c:v>0.34207175925925898</c:v>
                </c:pt>
                <c:pt idx="1149">
                  <c:v>0.34208333333333302</c:v>
                </c:pt>
                <c:pt idx="1150">
                  <c:v>0.34208333333333302</c:v>
                </c:pt>
                <c:pt idx="1151">
                  <c:v>0.342094907407407</c:v>
                </c:pt>
                <c:pt idx="1152">
                  <c:v>0.34210648148148098</c:v>
                </c:pt>
                <c:pt idx="1153">
                  <c:v>0.34210648148148098</c:v>
                </c:pt>
                <c:pt idx="1154">
                  <c:v>0.34211805555555602</c:v>
                </c:pt>
                <c:pt idx="1155">
                  <c:v>0.34212962962963001</c:v>
                </c:pt>
                <c:pt idx="1156">
                  <c:v>0.34212962962963001</c:v>
                </c:pt>
                <c:pt idx="1157">
                  <c:v>0.34214120370370399</c:v>
                </c:pt>
                <c:pt idx="1158">
                  <c:v>0.34215277777777803</c:v>
                </c:pt>
                <c:pt idx="1159">
                  <c:v>0.34215277777777803</c:v>
                </c:pt>
                <c:pt idx="1160">
                  <c:v>0.34216435185185201</c:v>
                </c:pt>
                <c:pt idx="1161">
                  <c:v>0.34217592592592599</c:v>
                </c:pt>
                <c:pt idx="1162">
                  <c:v>0.34217592592592599</c:v>
                </c:pt>
                <c:pt idx="1163">
                  <c:v>0.34218749999999998</c:v>
                </c:pt>
                <c:pt idx="1164">
                  <c:v>0.34219907407407402</c:v>
                </c:pt>
                <c:pt idx="1165">
                  <c:v>0.34219907407407402</c:v>
                </c:pt>
                <c:pt idx="1166">
                  <c:v>0.342210648148148</c:v>
                </c:pt>
                <c:pt idx="1167">
                  <c:v>0.342210648148148</c:v>
                </c:pt>
                <c:pt idx="1168">
                  <c:v>0.34222222222222198</c:v>
                </c:pt>
                <c:pt idx="1169">
                  <c:v>0.34223379629629602</c:v>
                </c:pt>
                <c:pt idx="1170">
                  <c:v>0.34223379629629602</c:v>
                </c:pt>
                <c:pt idx="1171">
                  <c:v>0.34224537037037001</c:v>
                </c:pt>
                <c:pt idx="1172">
                  <c:v>0.34225694444444399</c:v>
                </c:pt>
                <c:pt idx="1173">
                  <c:v>0.34254629629629602</c:v>
                </c:pt>
                <c:pt idx="1174">
                  <c:v>0.34255787037037</c:v>
                </c:pt>
                <c:pt idx="1175">
                  <c:v>0.34255787037037</c:v>
                </c:pt>
                <c:pt idx="1176">
                  <c:v>0.34256944444444398</c:v>
                </c:pt>
                <c:pt idx="1177">
                  <c:v>0.34258101851851802</c:v>
                </c:pt>
                <c:pt idx="1178">
                  <c:v>0.34258101851851802</c:v>
                </c:pt>
                <c:pt idx="1179">
                  <c:v>0.342592592592593</c:v>
                </c:pt>
                <c:pt idx="1180">
                  <c:v>0.34260416666666699</c:v>
                </c:pt>
                <c:pt idx="1181">
                  <c:v>0.34260416666666699</c:v>
                </c:pt>
                <c:pt idx="1182">
                  <c:v>0.34261574074074103</c:v>
                </c:pt>
                <c:pt idx="1183">
                  <c:v>0.34262731481481501</c:v>
                </c:pt>
                <c:pt idx="1184">
                  <c:v>0.34262731481481501</c:v>
                </c:pt>
                <c:pt idx="1185">
                  <c:v>0.34263888888888899</c:v>
                </c:pt>
                <c:pt idx="1186">
                  <c:v>0.34263888888888899</c:v>
                </c:pt>
                <c:pt idx="1187">
                  <c:v>0.34265046296296298</c:v>
                </c:pt>
                <c:pt idx="1188">
                  <c:v>0.34266203703703701</c:v>
                </c:pt>
                <c:pt idx="1189">
                  <c:v>0.34266203703703701</c:v>
                </c:pt>
                <c:pt idx="1190">
                  <c:v>0.342673611111111</c:v>
                </c:pt>
                <c:pt idx="1191">
                  <c:v>0.34268518518518498</c:v>
                </c:pt>
                <c:pt idx="1192">
                  <c:v>0.34268518518518498</c:v>
                </c:pt>
                <c:pt idx="1193">
                  <c:v>0.34269675925925902</c:v>
                </c:pt>
                <c:pt idx="1194">
                  <c:v>0.342708333333333</c:v>
                </c:pt>
                <c:pt idx="1195">
                  <c:v>0.342708333333333</c:v>
                </c:pt>
                <c:pt idx="1196">
                  <c:v>0.34271990740740699</c:v>
                </c:pt>
                <c:pt idx="1197">
                  <c:v>0.34273148148148103</c:v>
                </c:pt>
                <c:pt idx="1198">
                  <c:v>0.34273148148148103</c:v>
                </c:pt>
                <c:pt idx="1199">
                  <c:v>0.34274305555555601</c:v>
                </c:pt>
                <c:pt idx="1200">
                  <c:v>0.34275462962962999</c:v>
                </c:pt>
                <c:pt idx="1201">
                  <c:v>0.34275462962962999</c:v>
                </c:pt>
                <c:pt idx="1202">
                  <c:v>0.34276620370370398</c:v>
                </c:pt>
                <c:pt idx="1203">
                  <c:v>0.34277777777777801</c:v>
                </c:pt>
                <c:pt idx="1204">
                  <c:v>0.34277777777777801</c:v>
                </c:pt>
                <c:pt idx="1205">
                  <c:v>0.342789351851852</c:v>
                </c:pt>
                <c:pt idx="1206">
                  <c:v>0.34280092592592598</c:v>
                </c:pt>
                <c:pt idx="1207">
                  <c:v>0.34280092592592598</c:v>
                </c:pt>
                <c:pt idx="1208">
                  <c:v>0.34281250000000002</c:v>
                </c:pt>
                <c:pt idx="1209">
                  <c:v>0.34281250000000002</c:v>
                </c:pt>
                <c:pt idx="1210">
                  <c:v>0.342824074074074</c:v>
                </c:pt>
                <c:pt idx="1211">
                  <c:v>0.34283564814814799</c:v>
                </c:pt>
                <c:pt idx="1212">
                  <c:v>0.34283564814814799</c:v>
                </c:pt>
                <c:pt idx="1213">
                  <c:v>0.34284722222222203</c:v>
                </c:pt>
                <c:pt idx="1214">
                  <c:v>0.34285879629629601</c:v>
                </c:pt>
                <c:pt idx="1215">
                  <c:v>0.34285879629629601</c:v>
                </c:pt>
                <c:pt idx="1216">
                  <c:v>0.34287037037036999</c:v>
                </c:pt>
                <c:pt idx="1217">
                  <c:v>0.34288194444444398</c:v>
                </c:pt>
                <c:pt idx="1218">
                  <c:v>0.34288194444444398</c:v>
                </c:pt>
                <c:pt idx="1219">
                  <c:v>0.34289351851851801</c:v>
                </c:pt>
                <c:pt idx="1220">
                  <c:v>0.342905092592593</c:v>
                </c:pt>
                <c:pt idx="1221">
                  <c:v>0.342905092592593</c:v>
                </c:pt>
                <c:pt idx="1222">
                  <c:v>0.34291666666666698</c:v>
                </c:pt>
                <c:pt idx="1223">
                  <c:v>0.34292824074074102</c:v>
                </c:pt>
                <c:pt idx="1224">
                  <c:v>0.34292824074074102</c:v>
                </c:pt>
                <c:pt idx="1225">
                  <c:v>0.342939814814815</c:v>
                </c:pt>
                <c:pt idx="1226">
                  <c:v>0.34295138888888899</c:v>
                </c:pt>
                <c:pt idx="1227">
                  <c:v>0.34295138888888899</c:v>
                </c:pt>
                <c:pt idx="1228">
                  <c:v>0.34296296296296302</c:v>
                </c:pt>
                <c:pt idx="1229">
                  <c:v>0.34324074074074101</c:v>
                </c:pt>
                <c:pt idx="1230">
                  <c:v>0.343252314814815</c:v>
                </c:pt>
                <c:pt idx="1231">
                  <c:v>0.343252314814815</c:v>
                </c:pt>
                <c:pt idx="1232">
                  <c:v>0.34326388888888898</c:v>
                </c:pt>
                <c:pt idx="1233">
                  <c:v>0.34327546296296302</c:v>
                </c:pt>
                <c:pt idx="1234">
                  <c:v>0.34327546296296302</c:v>
                </c:pt>
                <c:pt idx="1235">
                  <c:v>0.343287037037037</c:v>
                </c:pt>
                <c:pt idx="1236">
                  <c:v>0.34329861111111099</c:v>
                </c:pt>
                <c:pt idx="1237">
                  <c:v>0.34329861111111099</c:v>
                </c:pt>
                <c:pt idx="1238">
                  <c:v>0.34331018518518502</c:v>
                </c:pt>
                <c:pt idx="1239">
                  <c:v>0.34331018518518502</c:v>
                </c:pt>
                <c:pt idx="1240">
                  <c:v>0.34332175925925901</c:v>
                </c:pt>
                <c:pt idx="1241">
                  <c:v>0.34333333333333299</c:v>
                </c:pt>
                <c:pt idx="1242">
                  <c:v>0.34333333333333299</c:v>
                </c:pt>
                <c:pt idx="1243">
                  <c:v>0.34334490740740697</c:v>
                </c:pt>
                <c:pt idx="1244">
                  <c:v>0.34335648148148101</c:v>
                </c:pt>
                <c:pt idx="1245">
                  <c:v>0.34335648148148101</c:v>
                </c:pt>
                <c:pt idx="1246">
                  <c:v>0.343368055555555</c:v>
                </c:pt>
                <c:pt idx="1247">
                  <c:v>0.34337962962962998</c:v>
                </c:pt>
                <c:pt idx="1248">
                  <c:v>0.34337962962962998</c:v>
                </c:pt>
                <c:pt idx="1249">
                  <c:v>0.34339120370370402</c:v>
                </c:pt>
                <c:pt idx="1250">
                  <c:v>0.343402777777778</c:v>
                </c:pt>
                <c:pt idx="1251">
                  <c:v>0.343402777777778</c:v>
                </c:pt>
                <c:pt idx="1252">
                  <c:v>0.34341435185185198</c:v>
                </c:pt>
                <c:pt idx="1253">
                  <c:v>0.34342592592592602</c:v>
                </c:pt>
                <c:pt idx="1254">
                  <c:v>0.34342592592592602</c:v>
                </c:pt>
                <c:pt idx="1255">
                  <c:v>0.34343750000000001</c:v>
                </c:pt>
                <c:pt idx="1256">
                  <c:v>0.34344907407407399</c:v>
                </c:pt>
                <c:pt idx="1257">
                  <c:v>0.34344907407407399</c:v>
                </c:pt>
                <c:pt idx="1258">
                  <c:v>0.34346064814814797</c:v>
                </c:pt>
                <c:pt idx="1259">
                  <c:v>0.34347222222222201</c:v>
                </c:pt>
                <c:pt idx="1260">
                  <c:v>0.34347222222222201</c:v>
                </c:pt>
                <c:pt idx="1261">
                  <c:v>0.343483796296296</c:v>
                </c:pt>
                <c:pt idx="1262">
                  <c:v>0.343483796296296</c:v>
                </c:pt>
                <c:pt idx="1263">
                  <c:v>0.34349537037036998</c:v>
                </c:pt>
                <c:pt idx="1264">
                  <c:v>0.34350694444444402</c:v>
                </c:pt>
                <c:pt idx="1265">
                  <c:v>0.34350694444444402</c:v>
                </c:pt>
                <c:pt idx="1266">
                  <c:v>0.343518518518518</c:v>
                </c:pt>
                <c:pt idx="1267">
                  <c:v>0.34353009259259298</c:v>
                </c:pt>
                <c:pt idx="1268">
                  <c:v>0.34353009259259298</c:v>
                </c:pt>
                <c:pt idx="1269">
                  <c:v>0.34354166666666702</c:v>
                </c:pt>
                <c:pt idx="1270">
                  <c:v>0.34355324074074101</c:v>
                </c:pt>
                <c:pt idx="1271">
                  <c:v>0.34355324074074101</c:v>
                </c:pt>
                <c:pt idx="1272">
                  <c:v>0.34356481481481499</c:v>
                </c:pt>
                <c:pt idx="1273">
                  <c:v>0.34357638888888897</c:v>
                </c:pt>
                <c:pt idx="1274">
                  <c:v>0.34357638888888897</c:v>
                </c:pt>
                <c:pt idx="1275">
                  <c:v>0.34358796296296301</c:v>
                </c:pt>
                <c:pt idx="1276">
                  <c:v>0.343599537037037</c:v>
                </c:pt>
                <c:pt idx="1277">
                  <c:v>0.343599537037037</c:v>
                </c:pt>
                <c:pt idx="1278">
                  <c:v>0.34361111111111098</c:v>
                </c:pt>
                <c:pt idx="1279">
                  <c:v>0.34362268518518502</c:v>
                </c:pt>
                <c:pt idx="1280">
                  <c:v>0.34362268518518502</c:v>
                </c:pt>
                <c:pt idx="1281">
                  <c:v>0.343634259259259</c:v>
                </c:pt>
                <c:pt idx="1282">
                  <c:v>0.34364583333333298</c:v>
                </c:pt>
                <c:pt idx="1283">
                  <c:v>0.34364583333333298</c:v>
                </c:pt>
                <c:pt idx="1284">
                  <c:v>0.34365740740740702</c:v>
                </c:pt>
                <c:pt idx="1285">
                  <c:v>0.34365740740740702</c:v>
                </c:pt>
                <c:pt idx="1286">
                  <c:v>0.34366898148148101</c:v>
                </c:pt>
                <c:pt idx="1287">
                  <c:v>0.34368055555555499</c:v>
                </c:pt>
                <c:pt idx="1288">
                  <c:v>0.34368055555555499</c:v>
                </c:pt>
                <c:pt idx="1289">
                  <c:v>0.34369212962963003</c:v>
                </c:pt>
                <c:pt idx="1290">
                  <c:v>0.34370370370370401</c:v>
                </c:pt>
                <c:pt idx="1291">
                  <c:v>0.34370370370370401</c:v>
                </c:pt>
                <c:pt idx="1292">
                  <c:v>0.34371527777777799</c:v>
                </c:pt>
                <c:pt idx="1293">
                  <c:v>0.34372685185185198</c:v>
                </c:pt>
                <c:pt idx="1294">
                  <c:v>0.34372685185185198</c:v>
                </c:pt>
                <c:pt idx="1295">
                  <c:v>0.34373842592592602</c:v>
                </c:pt>
                <c:pt idx="1296">
                  <c:v>0.34375</c:v>
                </c:pt>
                <c:pt idx="1297">
                  <c:v>0.34375</c:v>
                </c:pt>
                <c:pt idx="1298">
                  <c:v>0.34376157407407398</c:v>
                </c:pt>
                <c:pt idx="1299">
                  <c:v>0.34377314814814802</c:v>
                </c:pt>
                <c:pt idx="1300">
                  <c:v>0.34377314814814802</c:v>
                </c:pt>
                <c:pt idx="1301">
                  <c:v>0.34378472222222201</c:v>
                </c:pt>
                <c:pt idx="1302">
                  <c:v>0.34405092592592601</c:v>
                </c:pt>
                <c:pt idx="1303">
                  <c:v>0.34405092592592601</c:v>
                </c:pt>
                <c:pt idx="1304">
                  <c:v>0.34406249999999999</c:v>
                </c:pt>
                <c:pt idx="1305">
                  <c:v>0.34407407407407398</c:v>
                </c:pt>
                <c:pt idx="1306">
                  <c:v>0.34407407407407398</c:v>
                </c:pt>
                <c:pt idx="1307">
                  <c:v>0.34408564814814802</c:v>
                </c:pt>
                <c:pt idx="1308">
                  <c:v>0.344097222222222</c:v>
                </c:pt>
                <c:pt idx="1309">
                  <c:v>0.344097222222222</c:v>
                </c:pt>
                <c:pt idx="1310">
                  <c:v>0.34410879629629598</c:v>
                </c:pt>
                <c:pt idx="1311">
                  <c:v>0.34412037037037002</c:v>
                </c:pt>
                <c:pt idx="1312">
                  <c:v>0.34412037037037002</c:v>
                </c:pt>
                <c:pt idx="1313">
                  <c:v>0.344131944444444</c:v>
                </c:pt>
                <c:pt idx="1314">
                  <c:v>0.34414351851851799</c:v>
                </c:pt>
                <c:pt idx="1315">
                  <c:v>0.34414351851851799</c:v>
                </c:pt>
                <c:pt idx="1316">
                  <c:v>0.34415509259259303</c:v>
                </c:pt>
                <c:pt idx="1317">
                  <c:v>0.34415509259259303</c:v>
                </c:pt>
                <c:pt idx="1318">
                  <c:v>0.34416666666666701</c:v>
                </c:pt>
                <c:pt idx="1319">
                  <c:v>0.34417824074074099</c:v>
                </c:pt>
                <c:pt idx="1320">
                  <c:v>0.34417824074074099</c:v>
                </c:pt>
                <c:pt idx="1321">
                  <c:v>0.34418981481481498</c:v>
                </c:pt>
                <c:pt idx="1322">
                  <c:v>0.34420138888888901</c:v>
                </c:pt>
                <c:pt idx="1323">
                  <c:v>0.34420138888888901</c:v>
                </c:pt>
                <c:pt idx="1324">
                  <c:v>0.344212962962963</c:v>
                </c:pt>
                <c:pt idx="1325">
                  <c:v>0.34422453703703698</c:v>
                </c:pt>
                <c:pt idx="1326">
                  <c:v>0.34422453703703698</c:v>
                </c:pt>
                <c:pt idx="1327">
                  <c:v>0.34423611111111102</c:v>
                </c:pt>
                <c:pt idx="1328">
                  <c:v>0.344247685185185</c:v>
                </c:pt>
                <c:pt idx="1329">
                  <c:v>0.344247685185185</c:v>
                </c:pt>
                <c:pt idx="1330">
                  <c:v>0.34425925925925899</c:v>
                </c:pt>
                <c:pt idx="1331">
                  <c:v>0.34427083333333303</c:v>
                </c:pt>
                <c:pt idx="1332">
                  <c:v>0.34427083333333303</c:v>
                </c:pt>
                <c:pt idx="1333">
                  <c:v>0.34428240740740701</c:v>
                </c:pt>
                <c:pt idx="1334">
                  <c:v>0.34429398148148099</c:v>
                </c:pt>
                <c:pt idx="1335">
                  <c:v>0.34429398148148099</c:v>
                </c:pt>
                <c:pt idx="1336">
                  <c:v>0.34430555555555598</c:v>
                </c:pt>
                <c:pt idx="1337">
                  <c:v>0.34431712962963001</c:v>
                </c:pt>
                <c:pt idx="1338">
                  <c:v>0.34431712962963001</c:v>
                </c:pt>
                <c:pt idx="1339">
                  <c:v>0.344328703703704</c:v>
                </c:pt>
                <c:pt idx="1340">
                  <c:v>0.344328703703704</c:v>
                </c:pt>
                <c:pt idx="1341">
                  <c:v>0.34434027777777798</c:v>
                </c:pt>
                <c:pt idx="1342">
                  <c:v>0.34435185185185202</c:v>
                </c:pt>
                <c:pt idx="1343">
                  <c:v>0.34435185185185202</c:v>
                </c:pt>
                <c:pt idx="1344">
                  <c:v>0.344363425925926</c:v>
                </c:pt>
                <c:pt idx="1345">
                  <c:v>0.34437499999999999</c:v>
                </c:pt>
                <c:pt idx="1346">
                  <c:v>0.34437499999999999</c:v>
                </c:pt>
                <c:pt idx="1347">
                  <c:v>0.34438657407407403</c:v>
                </c:pt>
                <c:pt idx="1348">
                  <c:v>0.34439814814814801</c:v>
                </c:pt>
                <c:pt idx="1349">
                  <c:v>0.34439814814814801</c:v>
                </c:pt>
                <c:pt idx="1350">
                  <c:v>0.34440972222222199</c:v>
                </c:pt>
                <c:pt idx="1351">
                  <c:v>0.34442129629629598</c:v>
                </c:pt>
                <c:pt idx="1352">
                  <c:v>0.34442129629629598</c:v>
                </c:pt>
                <c:pt idx="1353">
                  <c:v>0.34443287037037001</c:v>
                </c:pt>
                <c:pt idx="1354">
                  <c:v>0.344444444444444</c:v>
                </c:pt>
                <c:pt idx="1355">
                  <c:v>0.344444444444444</c:v>
                </c:pt>
                <c:pt idx="1356">
                  <c:v>0.34445601851851798</c:v>
                </c:pt>
                <c:pt idx="1357">
                  <c:v>0.34446759259259302</c:v>
                </c:pt>
                <c:pt idx="1358">
                  <c:v>0.34446759259259302</c:v>
                </c:pt>
                <c:pt idx="1359">
                  <c:v>0.344479166666667</c:v>
                </c:pt>
                <c:pt idx="1360">
                  <c:v>0.344479166666667</c:v>
                </c:pt>
                <c:pt idx="1361">
                  <c:v>0.34449074074074099</c:v>
                </c:pt>
                <c:pt idx="1362">
                  <c:v>0.34450231481481502</c:v>
                </c:pt>
                <c:pt idx="1363">
                  <c:v>0.34450231481481502</c:v>
                </c:pt>
                <c:pt idx="1364">
                  <c:v>0.34451388888888901</c:v>
                </c:pt>
                <c:pt idx="1365">
                  <c:v>0.34452546296296299</c:v>
                </c:pt>
                <c:pt idx="1366">
                  <c:v>0.34452546296296299</c:v>
                </c:pt>
                <c:pt idx="1367">
                  <c:v>0.34453703703703698</c:v>
                </c:pt>
                <c:pt idx="1368">
                  <c:v>0.34454861111111101</c:v>
                </c:pt>
                <c:pt idx="1369">
                  <c:v>0.34454861111111101</c:v>
                </c:pt>
                <c:pt idx="1370">
                  <c:v>0.344560185185185</c:v>
                </c:pt>
                <c:pt idx="1371">
                  <c:v>0.34457175925925898</c:v>
                </c:pt>
                <c:pt idx="1372">
                  <c:v>0.34457175925925898</c:v>
                </c:pt>
                <c:pt idx="1373">
                  <c:v>0.34841435185185199</c:v>
                </c:pt>
                <c:pt idx="1374">
                  <c:v>0.34842592592592603</c:v>
                </c:pt>
                <c:pt idx="1375">
                  <c:v>0.34843750000000001</c:v>
                </c:pt>
                <c:pt idx="1376">
                  <c:v>0.34843750000000001</c:v>
                </c:pt>
                <c:pt idx="1377">
                  <c:v>0.34844907407407399</c:v>
                </c:pt>
                <c:pt idx="1378">
                  <c:v>0.34846064814814798</c:v>
                </c:pt>
                <c:pt idx="1379">
                  <c:v>0.34846064814814798</c:v>
                </c:pt>
                <c:pt idx="1380">
                  <c:v>0.34847222222222202</c:v>
                </c:pt>
                <c:pt idx="1381">
                  <c:v>0.348483796296296</c:v>
                </c:pt>
                <c:pt idx="1382">
                  <c:v>0.348483796296296</c:v>
                </c:pt>
                <c:pt idx="1383">
                  <c:v>0.34849537037036998</c:v>
                </c:pt>
                <c:pt idx="1384">
                  <c:v>0.34850694444444402</c:v>
                </c:pt>
                <c:pt idx="1385">
                  <c:v>0.34850694444444402</c:v>
                </c:pt>
                <c:pt idx="1386">
                  <c:v>0.34851851851851801</c:v>
                </c:pt>
                <c:pt idx="1387">
                  <c:v>0.34853009259259199</c:v>
                </c:pt>
                <c:pt idx="1388">
                  <c:v>0.34853009259259199</c:v>
                </c:pt>
                <c:pt idx="1389">
                  <c:v>0.34854166666666703</c:v>
                </c:pt>
                <c:pt idx="1390">
                  <c:v>0.34855324074074101</c:v>
                </c:pt>
                <c:pt idx="1391">
                  <c:v>0.34855324074074101</c:v>
                </c:pt>
                <c:pt idx="1392">
                  <c:v>0.34856481481481499</c:v>
                </c:pt>
                <c:pt idx="1393">
                  <c:v>0.34856481481481499</c:v>
                </c:pt>
                <c:pt idx="1394">
                  <c:v>0.34857638888888898</c:v>
                </c:pt>
                <c:pt idx="1395">
                  <c:v>0.34858796296296302</c:v>
                </c:pt>
                <c:pt idx="1396">
                  <c:v>0.34858796296296302</c:v>
                </c:pt>
                <c:pt idx="1397">
                  <c:v>0.348599537037037</c:v>
                </c:pt>
                <c:pt idx="1398">
                  <c:v>0.34861111111111098</c:v>
                </c:pt>
                <c:pt idx="1399">
                  <c:v>0.34861111111111098</c:v>
                </c:pt>
                <c:pt idx="1400">
                  <c:v>0.34862268518518502</c:v>
                </c:pt>
                <c:pt idx="1401">
                  <c:v>0.34863425925925901</c:v>
                </c:pt>
                <c:pt idx="1402">
                  <c:v>0.34863425925925901</c:v>
                </c:pt>
                <c:pt idx="1403">
                  <c:v>0.34864583333333299</c:v>
                </c:pt>
                <c:pt idx="1404">
                  <c:v>0.34865740740740703</c:v>
                </c:pt>
                <c:pt idx="1405">
                  <c:v>0.34865740740740703</c:v>
                </c:pt>
                <c:pt idx="1406">
                  <c:v>0.34866898148148101</c:v>
                </c:pt>
                <c:pt idx="1407">
                  <c:v>0.34868055555555599</c:v>
                </c:pt>
                <c:pt idx="1408">
                  <c:v>0.34868055555555599</c:v>
                </c:pt>
                <c:pt idx="1409">
                  <c:v>0.34869212962962998</c:v>
                </c:pt>
                <c:pt idx="1410">
                  <c:v>0.34870370370370402</c:v>
                </c:pt>
                <c:pt idx="1411">
                  <c:v>0.34870370370370402</c:v>
                </c:pt>
                <c:pt idx="1412">
                  <c:v>0.348715277777778</c:v>
                </c:pt>
                <c:pt idx="1413">
                  <c:v>0.348715277777778</c:v>
                </c:pt>
                <c:pt idx="1414">
                  <c:v>0.34872685185185198</c:v>
                </c:pt>
                <c:pt idx="1415">
                  <c:v>0.34873842592592602</c:v>
                </c:pt>
                <c:pt idx="1416">
                  <c:v>0.34873842592592602</c:v>
                </c:pt>
                <c:pt idx="1417">
                  <c:v>0.34875</c:v>
                </c:pt>
                <c:pt idx="1418">
                  <c:v>0.34876157407407399</c:v>
                </c:pt>
                <c:pt idx="1419">
                  <c:v>0.34876157407407399</c:v>
                </c:pt>
                <c:pt idx="1420">
                  <c:v>0.34877314814814803</c:v>
                </c:pt>
                <c:pt idx="1421">
                  <c:v>0.34878472222222201</c:v>
                </c:pt>
                <c:pt idx="1422">
                  <c:v>0.34878472222222201</c:v>
                </c:pt>
                <c:pt idx="1423">
                  <c:v>0.34879629629629599</c:v>
                </c:pt>
                <c:pt idx="1424">
                  <c:v>0.34880787037036998</c:v>
                </c:pt>
                <c:pt idx="1425">
                  <c:v>0.34880787037036998</c:v>
                </c:pt>
                <c:pt idx="1426">
                  <c:v>0.34881944444444402</c:v>
                </c:pt>
                <c:pt idx="1427">
                  <c:v>0.348831018518518</c:v>
                </c:pt>
                <c:pt idx="1428">
                  <c:v>0.348831018518518</c:v>
                </c:pt>
                <c:pt idx="1429">
                  <c:v>0.34884259259259298</c:v>
                </c:pt>
                <c:pt idx="1430">
                  <c:v>0.34885416666666702</c:v>
                </c:pt>
                <c:pt idx="1431">
                  <c:v>0.34885416666666702</c:v>
                </c:pt>
                <c:pt idx="1432">
                  <c:v>0.348865740740741</c:v>
                </c:pt>
                <c:pt idx="1433">
                  <c:v>0.34887731481481499</c:v>
                </c:pt>
                <c:pt idx="1434">
                  <c:v>0.34887731481481499</c:v>
                </c:pt>
                <c:pt idx="1435">
                  <c:v>0.34888888888888903</c:v>
                </c:pt>
                <c:pt idx="1436">
                  <c:v>0.34888888888888903</c:v>
                </c:pt>
                <c:pt idx="1437">
                  <c:v>0.34890046296296301</c:v>
                </c:pt>
                <c:pt idx="1438">
                  <c:v>0.34891203703703699</c:v>
                </c:pt>
                <c:pt idx="1439">
                  <c:v>0.34891203703703699</c:v>
                </c:pt>
                <c:pt idx="1440">
                  <c:v>0.34892361111111098</c:v>
                </c:pt>
                <c:pt idx="1441">
                  <c:v>0.34893518518518502</c:v>
                </c:pt>
                <c:pt idx="1442">
                  <c:v>0.34893518518518502</c:v>
                </c:pt>
                <c:pt idx="1443">
                  <c:v>0.348946759259259</c:v>
                </c:pt>
                <c:pt idx="1444">
                  <c:v>0.34895833333333298</c:v>
                </c:pt>
                <c:pt idx="1445">
                  <c:v>0.34895833333333298</c:v>
                </c:pt>
                <c:pt idx="1446">
                  <c:v>0.34896990740740702</c:v>
                </c:pt>
                <c:pt idx="1447">
                  <c:v>0.34966435185185202</c:v>
                </c:pt>
                <c:pt idx="1448">
                  <c:v>0.349675925925926</c:v>
                </c:pt>
                <c:pt idx="1449">
                  <c:v>0.349675925925926</c:v>
                </c:pt>
                <c:pt idx="1450">
                  <c:v>0.34968749999999998</c:v>
                </c:pt>
                <c:pt idx="1451">
                  <c:v>0.34969907407407402</c:v>
                </c:pt>
                <c:pt idx="1452">
                  <c:v>0.34969907407407402</c:v>
                </c:pt>
                <c:pt idx="1453">
                  <c:v>0.34971064814814801</c:v>
                </c:pt>
                <c:pt idx="1454">
                  <c:v>0.34972222222222199</c:v>
                </c:pt>
                <c:pt idx="1455">
                  <c:v>0.34972222222222199</c:v>
                </c:pt>
                <c:pt idx="1456">
                  <c:v>0.34973379629629597</c:v>
                </c:pt>
                <c:pt idx="1457">
                  <c:v>0.34973379629629597</c:v>
                </c:pt>
                <c:pt idx="1458">
                  <c:v>0.34974537037037001</c:v>
                </c:pt>
                <c:pt idx="1459">
                  <c:v>0.349756944444444</c:v>
                </c:pt>
                <c:pt idx="1460">
                  <c:v>0.349756944444444</c:v>
                </c:pt>
                <c:pt idx="1461">
                  <c:v>0.34976851851851798</c:v>
                </c:pt>
                <c:pt idx="1462">
                  <c:v>0.34978009259259302</c:v>
                </c:pt>
                <c:pt idx="1463">
                  <c:v>0.34978009259259302</c:v>
                </c:pt>
                <c:pt idx="1464">
                  <c:v>0.349791666666667</c:v>
                </c:pt>
                <c:pt idx="1465">
                  <c:v>0.34980324074074098</c:v>
                </c:pt>
                <c:pt idx="1466">
                  <c:v>0.34980324074074098</c:v>
                </c:pt>
                <c:pt idx="1467">
                  <c:v>0.34981481481481502</c:v>
                </c:pt>
                <c:pt idx="1468">
                  <c:v>0.34982638888888901</c:v>
                </c:pt>
                <c:pt idx="1469">
                  <c:v>0.34982638888888901</c:v>
                </c:pt>
                <c:pt idx="1470">
                  <c:v>0.34983796296296299</c:v>
                </c:pt>
                <c:pt idx="1471">
                  <c:v>0.34984953703703697</c:v>
                </c:pt>
                <c:pt idx="1472">
                  <c:v>0.34984953703703697</c:v>
                </c:pt>
                <c:pt idx="1473">
                  <c:v>0.34986111111111101</c:v>
                </c:pt>
                <c:pt idx="1474">
                  <c:v>0.349872685185185</c:v>
                </c:pt>
                <c:pt idx="1475">
                  <c:v>0.349872685185185</c:v>
                </c:pt>
                <c:pt idx="1476">
                  <c:v>0.34988425925925898</c:v>
                </c:pt>
                <c:pt idx="1477">
                  <c:v>0.34989583333333302</c:v>
                </c:pt>
                <c:pt idx="1478">
                  <c:v>0.34989583333333302</c:v>
                </c:pt>
                <c:pt idx="1479">
                  <c:v>0.349907407407407</c:v>
                </c:pt>
                <c:pt idx="1480">
                  <c:v>0.349907407407407</c:v>
                </c:pt>
                <c:pt idx="1481">
                  <c:v>0.34991898148148098</c:v>
                </c:pt>
                <c:pt idx="1482">
                  <c:v>0.34993055555555602</c:v>
                </c:pt>
                <c:pt idx="1483">
                  <c:v>0.34993055555555602</c:v>
                </c:pt>
                <c:pt idx="1484">
                  <c:v>0.34994212962963001</c:v>
                </c:pt>
                <c:pt idx="1485">
                  <c:v>0.34995370370370399</c:v>
                </c:pt>
                <c:pt idx="1486">
                  <c:v>0.34995370370370399</c:v>
                </c:pt>
                <c:pt idx="1487">
                  <c:v>0.34996527777777803</c:v>
                </c:pt>
                <c:pt idx="1488">
                  <c:v>0.34997685185185201</c:v>
                </c:pt>
                <c:pt idx="1489">
                  <c:v>0.34997685185185201</c:v>
                </c:pt>
                <c:pt idx="1490">
                  <c:v>0.34998842592592599</c:v>
                </c:pt>
                <c:pt idx="1491">
                  <c:v>0.35</c:v>
                </c:pt>
                <c:pt idx="1492">
                  <c:v>0.35</c:v>
                </c:pt>
                <c:pt idx="1493">
                  <c:v>0.35001157407407402</c:v>
                </c:pt>
                <c:pt idx="1494">
                  <c:v>0.350023148148148</c:v>
                </c:pt>
                <c:pt idx="1495">
                  <c:v>0.350023148148148</c:v>
                </c:pt>
                <c:pt idx="1496">
                  <c:v>0.35003472222222198</c:v>
                </c:pt>
                <c:pt idx="1497">
                  <c:v>0.35004629629629602</c:v>
                </c:pt>
                <c:pt idx="1498">
                  <c:v>0.35004629629629602</c:v>
                </c:pt>
                <c:pt idx="1499">
                  <c:v>0.35005787037037001</c:v>
                </c:pt>
                <c:pt idx="1500">
                  <c:v>0.35006944444444399</c:v>
                </c:pt>
                <c:pt idx="1501">
                  <c:v>0.35006944444444399</c:v>
                </c:pt>
                <c:pt idx="1502">
                  <c:v>0.35008101851851797</c:v>
                </c:pt>
                <c:pt idx="1503">
                  <c:v>0.35008101851851797</c:v>
                </c:pt>
                <c:pt idx="1504">
                  <c:v>0.35009259259259301</c:v>
                </c:pt>
                <c:pt idx="1505">
                  <c:v>0.35010416666666699</c:v>
                </c:pt>
                <c:pt idx="1506">
                  <c:v>0.35010416666666699</c:v>
                </c:pt>
                <c:pt idx="1507">
                  <c:v>0.35011574074074098</c:v>
                </c:pt>
                <c:pt idx="1508">
                  <c:v>0.35012731481481502</c:v>
                </c:pt>
                <c:pt idx="1509">
                  <c:v>0.35041666666666699</c:v>
                </c:pt>
                <c:pt idx="1510">
                  <c:v>0.35041666666666699</c:v>
                </c:pt>
                <c:pt idx="1511">
                  <c:v>0.35042824074074103</c:v>
                </c:pt>
                <c:pt idx="1512">
                  <c:v>0.35043981481481501</c:v>
                </c:pt>
                <c:pt idx="1513">
                  <c:v>0.35043981481481501</c:v>
                </c:pt>
                <c:pt idx="1514">
                  <c:v>0.35045138888888899</c:v>
                </c:pt>
                <c:pt idx="1515">
                  <c:v>0.35046296296296298</c:v>
                </c:pt>
                <c:pt idx="1516">
                  <c:v>0.35046296296296298</c:v>
                </c:pt>
                <c:pt idx="1517">
                  <c:v>0.35047453703703701</c:v>
                </c:pt>
                <c:pt idx="1518">
                  <c:v>0.350486111111111</c:v>
                </c:pt>
                <c:pt idx="1519">
                  <c:v>0.350486111111111</c:v>
                </c:pt>
                <c:pt idx="1520">
                  <c:v>0.35049768518518498</c:v>
                </c:pt>
                <c:pt idx="1521">
                  <c:v>0.35049768518518498</c:v>
                </c:pt>
                <c:pt idx="1522">
                  <c:v>0.35050925925925902</c:v>
                </c:pt>
                <c:pt idx="1523">
                  <c:v>0.350520833333333</c:v>
                </c:pt>
                <c:pt idx="1524">
                  <c:v>0.350520833333333</c:v>
                </c:pt>
                <c:pt idx="1525">
                  <c:v>0.35053240740740699</c:v>
                </c:pt>
                <c:pt idx="1526">
                  <c:v>0.35054398148148103</c:v>
                </c:pt>
                <c:pt idx="1527">
                  <c:v>0.35054398148148103</c:v>
                </c:pt>
                <c:pt idx="1528">
                  <c:v>0.35055555555555601</c:v>
                </c:pt>
                <c:pt idx="1529">
                  <c:v>0.35056712962962999</c:v>
                </c:pt>
                <c:pt idx="1530">
                  <c:v>0.35056712962962999</c:v>
                </c:pt>
                <c:pt idx="1531">
                  <c:v>0.35057870370370398</c:v>
                </c:pt>
                <c:pt idx="1532">
                  <c:v>0.35059027777777801</c:v>
                </c:pt>
                <c:pt idx="1533">
                  <c:v>0.35059027777777801</c:v>
                </c:pt>
                <c:pt idx="1534">
                  <c:v>0.350601851851852</c:v>
                </c:pt>
                <c:pt idx="1535">
                  <c:v>0.35061342592592598</c:v>
                </c:pt>
                <c:pt idx="1536">
                  <c:v>0.35061342592592598</c:v>
                </c:pt>
                <c:pt idx="1537">
                  <c:v>0.35062500000000002</c:v>
                </c:pt>
                <c:pt idx="1538">
                  <c:v>0.350636574074074</c:v>
                </c:pt>
                <c:pt idx="1539">
                  <c:v>0.350636574074074</c:v>
                </c:pt>
                <c:pt idx="1540">
                  <c:v>0.35064814814814799</c:v>
                </c:pt>
                <c:pt idx="1541">
                  <c:v>0.35065972222222203</c:v>
                </c:pt>
                <c:pt idx="1542">
                  <c:v>0.35065972222222203</c:v>
                </c:pt>
                <c:pt idx="1543">
                  <c:v>0.35067129629629601</c:v>
                </c:pt>
                <c:pt idx="1544">
                  <c:v>0.35067129629629601</c:v>
                </c:pt>
                <c:pt idx="1545">
                  <c:v>0.35068287037036999</c:v>
                </c:pt>
                <c:pt idx="1546">
                  <c:v>0.35069444444444398</c:v>
                </c:pt>
                <c:pt idx="1547">
                  <c:v>0.35069444444444398</c:v>
                </c:pt>
                <c:pt idx="1548">
                  <c:v>0.35070601851851801</c:v>
                </c:pt>
                <c:pt idx="1549">
                  <c:v>0.350717592592592</c:v>
                </c:pt>
                <c:pt idx="1550">
                  <c:v>0.350717592592592</c:v>
                </c:pt>
                <c:pt idx="1551">
                  <c:v>0.35072916666666698</c:v>
                </c:pt>
                <c:pt idx="1552">
                  <c:v>0.35074074074074102</c:v>
                </c:pt>
                <c:pt idx="1553">
                  <c:v>0.35074074074074102</c:v>
                </c:pt>
                <c:pt idx="1554">
                  <c:v>0.350752314814815</c:v>
                </c:pt>
                <c:pt idx="1555">
                  <c:v>0.35076388888888899</c:v>
                </c:pt>
                <c:pt idx="1556">
                  <c:v>0.35076388888888899</c:v>
                </c:pt>
                <c:pt idx="1557">
                  <c:v>0.35077546296296302</c:v>
                </c:pt>
                <c:pt idx="1558">
                  <c:v>0.35078703703703701</c:v>
                </c:pt>
                <c:pt idx="1559">
                  <c:v>0.35078703703703701</c:v>
                </c:pt>
                <c:pt idx="1560">
                  <c:v>0.35079861111111099</c:v>
                </c:pt>
                <c:pt idx="1561">
                  <c:v>0.35081018518518498</c:v>
                </c:pt>
                <c:pt idx="1562">
                  <c:v>0.35081018518518498</c:v>
                </c:pt>
                <c:pt idx="1563">
                  <c:v>0.35082175925925901</c:v>
                </c:pt>
                <c:pt idx="1564">
                  <c:v>0.350833333333333</c:v>
                </c:pt>
                <c:pt idx="1565">
                  <c:v>0.35107638888888898</c:v>
                </c:pt>
                <c:pt idx="1566">
                  <c:v>0.35107638888888898</c:v>
                </c:pt>
                <c:pt idx="1567">
                  <c:v>0.35108796296296302</c:v>
                </c:pt>
                <c:pt idx="1568">
                  <c:v>0.351099537037037</c:v>
                </c:pt>
                <c:pt idx="1569">
                  <c:v>0.351099537037037</c:v>
                </c:pt>
                <c:pt idx="1570">
                  <c:v>0.35111111111111099</c:v>
                </c:pt>
                <c:pt idx="1571">
                  <c:v>0.35112268518518502</c:v>
                </c:pt>
                <c:pt idx="1572">
                  <c:v>0.35112268518518502</c:v>
                </c:pt>
                <c:pt idx="1573">
                  <c:v>0.35113425925925901</c:v>
                </c:pt>
                <c:pt idx="1574">
                  <c:v>0.35114583333333299</c:v>
                </c:pt>
                <c:pt idx="1575">
                  <c:v>0.35114583333333299</c:v>
                </c:pt>
                <c:pt idx="1576">
                  <c:v>0.35115740740740697</c:v>
                </c:pt>
                <c:pt idx="1577">
                  <c:v>0.35116898148148101</c:v>
                </c:pt>
                <c:pt idx="1578">
                  <c:v>0.35116898148148101</c:v>
                </c:pt>
                <c:pt idx="1579">
                  <c:v>0.351180555555555</c:v>
                </c:pt>
                <c:pt idx="1580">
                  <c:v>0.35119212962962998</c:v>
                </c:pt>
                <c:pt idx="1581">
                  <c:v>0.35119212962962998</c:v>
                </c:pt>
                <c:pt idx="1582">
                  <c:v>0.35120370370370402</c:v>
                </c:pt>
                <c:pt idx="1583">
                  <c:v>0.351215277777778</c:v>
                </c:pt>
                <c:pt idx="1584">
                  <c:v>0.351215277777778</c:v>
                </c:pt>
                <c:pt idx="1585">
                  <c:v>0.35122685185185198</c:v>
                </c:pt>
                <c:pt idx="1586">
                  <c:v>0.35123842592592602</c:v>
                </c:pt>
                <c:pt idx="1587">
                  <c:v>0.35123842592592602</c:v>
                </c:pt>
                <c:pt idx="1588">
                  <c:v>0.35125000000000001</c:v>
                </c:pt>
                <c:pt idx="1589">
                  <c:v>0.35126157407407399</c:v>
                </c:pt>
                <c:pt idx="1590">
                  <c:v>0.35126157407407399</c:v>
                </c:pt>
                <c:pt idx="1591">
                  <c:v>0.35127314814814797</c:v>
                </c:pt>
                <c:pt idx="1592">
                  <c:v>0.35127314814814797</c:v>
                </c:pt>
                <c:pt idx="1593">
                  <c:v>0.35128472222222201</c:v>
                </c:pt>
                <c:pt idx="1594">
                  <c:v>0.351296296296296</c:v>
                </c:pt>
                <c:pt idx="1595">
                  <c:v>0.351296296296296</c:v>
                </c:pt>
                <c:pt idx="1596">
                  <c:v>0.35130787037036998</c:v>
                </c:pt>
                <c:pt idx="1597">
                  <c:v>0.35131944444444402</c:v>
                </c:pt>
                <c:pt idx="1598">
                  <c:v>0.35131944444444402</c:v>
                </c:pt>
                <c:pt idx="1599">
                  <c:v>0.351331018518518</c:v>
                </c:pt>
                <c:pt idx="1600">
                  <c:v>0.35134259259259298</c:v>
                </c:pt>
                <c:pt idx="1601">
                  <c:v>0.35134259259259298</c:v>
                </c:pt>
                <c:pt idx="1602">
                  <c:v>0.35135416666666702</c:v>
                </c:pt>
                <c:pt idx="1603">
                  <c:v>0.35136574074074101</c:v>
                </c:pt>
                <c:pt idx="1604">
                  <c:v>0.35136574074074101</c:v>
                </c:pt>
                <c:pt idx="1605">
                  <c:v>0.35137731481481499</c:v>
                </c:pt>
                <c:pt idx="1606">
                  <c:v>0.35138888888888897</c:v>
                </c:pt>
                <c:pt idx="1607">
                  <c:v>0.35138888888888897</c:v>
                </c:pt>
                <c:pt idx="1608">
                  <c:v>0.35140046296296301</c:v>
                </c:pt>
                <c:pt idx="1609">
                  <c:v>0.351412037037037</c:v>
                </c:pt>
                <c:pt idx="1610">
                  <c:v>0.351412037037037</c:v>
                </c:pt>
                <c:pt idx="1611">
                  <c:v>0.35142361111111098</c:v>
                </c:pt>
                <c:pt idx="1612">
                  <c:v>0.35143518518518502</c:v>
                </c:pt>
                <c:pt idx="1613">
                  <c:v>0.35143518518518502</c:v>
                </c:pt>
                <c:pt idx="1614">
                  <c:v>0.351446759259259</c:v>
                </c:pt>
                <c:pt idx="1615">
                  <c:v>0.351446759259259</c:v>
                </c:pt>
                <c:pt idx="1616">
                  <c:v>0.35145833333333298</c:v>
                </c:pt>
                <c:pt idx="1617">
                  <c:v>0.35146990740740702</c:v>
                </c:pt>
                <c:pt idx="1618">
                  <c:v>0.35146990740740702</c:v>
                </c:pt>
                <c:pt idx="1619">
                  <c:v>0.35148148148148101</c:v>
                </c:pt>
                <c:pt idx="1620">
                  <c:v>0.35174768518518501</c:v>
                </c:pt>
                <c:pt idx="1621">
                  <c:v>0.35175925925925899</c:v>
                </c:pt>
                <c:pt idx="1622">
                  <c:v>0.35175925925925899</c:v>
                </c:pt>
                <c:pt idx="1623">
                  <c:v>0.35177083333333298</c:v>
                </c:pt>
                <c:pt idx="1624">
                  <c:v>0.35178240740740702</c:v>
                </c:pt>
                <c:pt idx="1625">
                  <c:v>0.35178240740740702</c:v>
                </c:pt>
                <c:pt idx="1626">
                  <c:v>0.351793981481481</c:v>
                </c:pt>
                <c:pt idx="1627">
                  <c:v>0.351793981481481</c:v>
                </c:pt>
                <c:pt idx="1628">
                  <c:v>0.35180555555555498</c:v>
                </c:pt>
                <c:pt idx="1629">
                  <c:v>0.35181712962963002</c:v>
                </c:pt>
                <c:pt idx="1630">
                  <c:v>0.35181712962963002</c:v>
                </c:pt>
                <c:pt idx="1631">
                  <c:v>0.351828703703704</c:v>
                </c:pt>
                <c:pt idx="1632">
                  <c:v>0.35184027777777799</c:v>
                </c:pt>
                <c:pt idx="1633">
                  <c:v>0.35184027777777799</c:v>
                </c:pt>
                <c:pt idx="1634">
                  <c:v>0.35185185185185203</c:v>
                </c:pt>
                <c:pt idx="1635">
                  <c:v>0.35186342592592601</c:v>
                </c:pt>
                <c:pt idx="1636">
                  <c:v>0.35186342592592601</c:v>
                </c:pt>
                <c:pt idx="1637">
                  <c:v>0.35187499999999999</c:v>
                </c:pt>
                <c:pt idx="1638">
                  <c:v>0.35188657407407398</c:v>
                </c:pt>
                <c:pt idx="1639">
                  <c:v>0.35188657407407398</c:v>
                </c:pt>
                <c:pt idx="1640">
                  <c:v>0.35189814814814802</c:v>
                </c:pt>
                <c:pt idx="1641">
                  <c:v>0.351909722222222</c:v>
                </c:pt>
                <c:pt idx="1642">
                  <c:v>0.351909722222222</c:v>
                </c:pt>
                <c:pt idx="1643">
                  <c:v>0.35192129629629598</c:v>
                </c:pt>
                <c:pt idx="1644">
                  <c:v>0.35193287037037002</c:v>
                </c:pt>
                <c:pt idx="1645">
                  <c:v>0.35193287037037002</c:v>
                </c:pt>
                <c:pt idx="1646">
                  <c:v>0.351944444444444</c:v>
                </c:pt>
                <c:pt idx="1647">
                  <c:v>0.35195601851851799</c:v>
                </c:pt>
                <c:pt idx="1648">
                  <c:v>0.35195601851851799</c:v>
                </c:pt>
                <c:pt idx="1649">
                  <c:v>0.35196759259259303</c:v>
                </c:pt>
                <c:pt idx="1650">
                  <c:v>0.35197916666666701</c:v>
                </c:pt>
                <c:pt idx="1651">
                  <c:v>0.35197916666666701</c:v>
                </c:pt>
                <c:pt idx="1652">
                  <c:v>0.35199074074074099</c:v>
                </c:pt>
                <c:pt idx="1653">
                  <c:v>0.35199074074074099</c:v>
                </c:pt>
                <c:pt idx="1654">
                  <c:v>0.35200231481481498</c:v>
                </c:pt>
                <c:pt idx="1655">
                  <c:v>0.35201388888888901</c:v>
                </c:pt>
                <c:pt idx="1656">
                  <c:v>0.35201388888888901</c:v>
                </c:pt>
                <c:pt idx="1657">
                  <c:v>0.352025462962963</c:v>
                </c:pt>
                <c:pt idx="1658">
                  <c:v>0.35203703703703698</c:v>
                </c:pt>
                <c:pt idx="1659">
                  <c:v>0.35203703703703698</c:v>
                </c:pt>
                <c:pt idx="1660">
                  <c:v>0.35204861111111102</c:v>
                </c:pt>
                <c:pt idx="1661">
                  <c:v>0.352060185185185</c:v>
                </c:pt>
                <c:pt idx="1662">
                  <c:v>0.352060185185185</c:v>
                </c:pt>
                <c:pt idx="1663">
                  <c:v>0.35207175925925899</c:v>
                </c:pt>
                <c:pt idx="1664">
                  <c:v>0.35208333333333303</c:v>
                </c:pt>
                <c:pt idx="1665">
                  <c:v>0.35208333333333303</c:v>
                </c:pt>
                <c:pt idx="1666">
                  <c:v>0.35209490740740701</c:v>
                </c:pt>
                <c:pt idx="1667">
                  <c:v>0.35210648148148099</c:v>
                </c:pt>
                <c:pt idx="1668">
                  <c:v>0.35210648148148099</c:v>
                </c:pt>
                <c:pt idx="1669">
                  <c:v>0.35211805555555598</c:v>
                </c:pt>
                <c:pt idx="1670">
                  <c:v>0.35212962962963001</c:v>
                </c:pt>
                <c:pt idx="1671">
                  <c:v>0.35212962962963001</c:v>
                </c:pt>
                <c:pt idx="1672">
                  <c:v>0.352141203703704</c:v>
                </c:pt>
                <c:pt idx="1673">
                  <c:v>0.35215277777777798</c:v>
                </c:pt>
                <c:pt idx="1674">
                  <c:v>0.35215277777777798</c:v>
                </c:pt>
                <c:pt idx="1675">
                  <c:v>0.35216435185185202</c:v>
                </c:pt>
                <c:pt idx="1676">
                  <c:v>0.35216435185185202</c:v>
                </c:pt>
                <c:pt idx="1677">
                  <c:v>0.352175925925926</c:v>
                </c:pt>
                <c:pt idx="1678">
                  <c:v>0.35218749999999999</c:v>
                </c:pt>
                <c:pt idx="1679">
                  <c:v>0.35218749999999999</c:v>
                </c:pt>
                <c:pt idx="1680">
                  <c:v>0.35219907407407403</c:v>
                </c:pt>
                <c:pt idx="1681">
                  <c:v>0.35221064814814801</c:v>
                </c:pt>
                <c:pt idx="1682">
                  <c:v>0.35245370370370399</c:v>
                </c:pt>
                <c:pt idx="1683">
                  <c:v>0.35246527777777797</c:v>
                </c:pt>
                <c:pt idx="1684">
                  <c:v>0.35247685185185201</c:v>
                </c:pt>
                <c:pt idx="1685">
                  <c:v>0.35247685185185201</c:v>
                </c:pt>
                <c:pt idx="1686">
                  <c:v>0.352488425925926</c:v>
                </c:pt>
                <c:pt idx="1687">
                  <c:v>0.35249999999999998</c:v>
                </c:pt>
                <c:pt idx="1688">
                  <c:v>0.35249999999999998</c:v>
                </c:pt>
                <c:pt idx="1689">
                  <c:v>0.35251157407407402</c:v>
                </c:pt>
                <c:pt idx="1690">
                  <c:v>0.352523148148148</c:v>
                </c:pt>
                <c:pt idx="1691">
                  <c:v>0.352523148148148</c:v>
                </c:pt>
                <c:pt idx="1692">
                  <c:v>0.35253472222222199</c:v>
                </c:pt>
                <c:pt idx="1693">
                  <c:v>0.35254629629629602</c:v>
                </c:pt>
                <c:pt idx="1694">
                  <c:v>0.35254629629629602</c:v>
                </c:pt>
                <c:pt idx="1695">
                  <c:v>0.35255787037037001</c:v>
                </c:pt>
                <c:pt idx="1696">
                  <c:v>0.35256944444444399</c:v>
                </c:pt>
                <c:pt idx="1697">
                  <c:v>0.35256944444444399</c:v>
                </c:pt>
                <c:pt idx="1698">
                  <c:v>0.35258101851851797</c:v>
                </c:pt>
                <c:pt idx="1699">
                  <c:v>0.35259259259259301</c:v>
                </c:pt>
                <c:pt idx="1700">
                  <c:v>0.35259259259259301</c:v>
                </c:pt>
                <c:pt idx="1701">
                  <c:v>0.352604166666667</c:v>
                </c:pt>
                <c:pt idx="1702">
                  <c:v>0.35261574074074098</c:v>
                </c:pt>
                <c:pt idx="1703">
                  <c:v>0.35261574074074098</c:v>
                </c:pt>
                <c:pt idx="1704">
                  <c:v>0.35262731481481502</c:v>
                </c:pt>
                <c:pt idx="1705">
                  <c:v>0.352638888888889</c:v>
                </c:pt>
                <c:pt idx="1706">
                  <c:v>0.352638888888889</c:v>
                </c:pt>
                <c:pt idx="1707">
                  <c:v>0.35265046296296299</c:v>
                </c:pt>
                <c:pt idx="1708">
                  <c:v>0.35265046296296299</c:v>
                </c:pt>
                <c:pt idx="1709">
                  <c:v>0.35266203703703702</c:v>
                </c:pt>
                <c:pt idx="1710">
                  <c:v>0.35267361111111101</c:v>
                </c:pt>
                <c:pt idx="1711">
                  <c:v>0.35267361111111101</c:v>
                </c:pt>
                <c:pt idx="1712">
                  <c:v>0.35268518518518499</c:v>
                </c:pt>
                <c:pt idx="1713">
                  <c:v>0.35269675925925897</c:v>
                </c:pt>
                <c:pt idx="1714">
                  <c:v>0.35269675925925897</c:v>
                </c:pt>
                <c:pt idx="1715">
                  <c:v>0.35270833333333301</c:v>
                </c:pt>
                <c:pt idx="1716">
                  <c:v>0.352719907407407</c:v>
                </c:pt>
                <c:pt idx="1717">
                  <c:v>0.352719907407407</c:v>
                </c:pt>
                <c:pt idx="1718">
                  <c:v>0.35273148148148098</c:v>
                </c:pt>
                <c:pt idx="1719">
                  <c:v>0.35274305555555502</c:v>
                </c:pt>
                <c:pt idx="1720">
                  <c:v>0.35274305555555502</c:v>
                </c:pt>
                <c:pt idx="1721">
                  <c:v>0.35275462962963</c:v>
                </c:pt>
                <c:pt idx="1722">
                  <c:v>0.35276620370370398</c:v>
                </c:pt>
                <c:pt idx="1723">
                  <c:v>0.35276620370370398</c:v>
                </c:pt>
                <c:pt idx="1724">
                  <c:v>0.35277777777777802</c:v>
                </c:pt>
                <c:pt idx="1725">
                  <c:v>0.35278935185185201</c:v>
                </c:pt>
                <c:pt idx="1726">
                  <c:v>0.35278935185185201</c:v>
                </c:pt>
                <c:pt idx="1727">
                  <c:v>0.35280092592592599</c:v>
                </c:pt>
                <c:pt idx="1728">
                  <c:v>0.35281249999999997</c:v>
                </c:pt>
                <c:pt idx="1729">
                  <c:v>0.35281249999999997</c:v>
                </c:pt>
                <c:pt idx="1730">
                  <c:v>0.35282407407407401</c:v>
                </c:pt>
                <c:pt idx="1731">
                  <c:v>0.35282407407407401</c:v>
                </c:pt>
                <c:pt idx="1732">
                  <c:v>0.352835648148148</c:v>
                </c:pt>
                <c:pt idx="1733">
                  <c:v>0.35284722222222198</c:v>
                </c:pt>
                <c:pt idx="1734">
                  <c:v>0.354143518518518</c:v>
                </c:pt>
                <c:pt idx="1735">
                  <c:v>0.35415509259259298</c:v>
                </c:pt>
                <c:pt idx="1736">
                  <c:v>0.35415509259259298</c:v>
                </c:pt>
                <c:pt idx="1737">
                  <c:v>0.35416666666666702</c:v>
                </c:pt>
                <c:pt idx="1738">
                  <c:v>0.354178240740741</c:v>
                </c:pt>
                <c:pt idx="1739">
                  <c:v>0.354178240740741</c:v>
                </c:pt>
                <c:pt idx="1740">
                  <c:v>0.35418981481481498</c:v>
                </c:pt>
                <c:pt idx="1741">
                  <c:v>0.35418981481481498</c:v>
                </c:pt>
                <c:pt idx="1742">
                  <c:v>0.35420138888888902</c:v>
                </c:pt>
                <c:pt idx="1743">
                  <c:v>0.35421296296296301</c:v>
                </c:pt>
                <c:pt idx="1744">
                  <c:v>0.35421296296296301</c:v>
                </c:pt>
                <c:pt idx="1745">
                  <c:v>0.35422453703703699</c:v>
                </c:pt>
                <c:pt idx="1746">
                  <c:v>0.35423611111111097</c:v>
                </c:pt>
                <c:pt idx="1747">
                  <c:v>0.35423611111111097</c:v>
                </c:pt>
                <c:pt idx="1748">
                  <c:v>0.35424768518518501</c:v>
                </c:pt>
                <c:pt idx="1749">
                  <c:v>0.354259259259259</c:v>
                </c:pt>
                <c:pt idx="1750">
                  <c:v>0.354259259259259</c:v>
                </c:pt>
                <c:pt idx="1751">
                  <c:v>0.35427083333333298</c:v>
                </c:pt>
                <c:pt idx="1752">
                  <c:v>0.35428240740740702</c:v>
                </c:pt>
                <c:pt idx="1753">
                  <c:v>0.35428240740740702</c:v>
                </c:pt>
                <c:pt idx="1754">
                  <c:v>0.354293981481481</c:v>
                </c:pt>
                <c:pt idx="1755">
                  <c:v>0.35430555555555598</c:v>
                </c:pt>
                <c:pt idx="1756">
                  <c:v>0.35430555555555598</c:v>
                </c:pt>
                <c:pt idx="1757">
                  <c:v>0.35431712962963002</c:v>
                </c:pt>
                <c:pt idx="1758">
                  <c:v>0.35432870370370401</c:v>
                </c:pt>
                <c:pt idx="1759">
                  <c:v>0.35432870370370401</c:v>
                </c:pt>
                <c:pt idx="1760">
                  <c:v>0.35434027777777799</c:v>
                </c:pt>
                <c:pt idx="1761">
                  <c:v>0.35435185185185197</c:v>
                </c:pt>
                <c:pt idx="1762">
                  <c:v>0.35435185185185197</c:v>
                </c:pt>
                <c:pt idx="1763">
                  <c:v>0.35436342592592601</c:v>
                </c:pt>
                <c:pt idx="1764">
                  <c:v>0.354375</c:v>
                </c:pt>
                <c:pt idx="1765">
                  <c:v>0.354375</c:v>
                </c:pt>
                <c:pt idx="1766">
                  <c:v>0.35438657407407398</c:v>
                </c:pt>
                <c:pt idx="1767">
                  <c:v>0.35438657407407398</c:v>
                </c:pt>
                <c:pt idx="1768">
                  <c:v>0.35439814814814802</c:v>
                </c:pt>
                <c:pt idx="1769">
                  <c:v>0.354409722222222</c:v>
                </c:pt>
                <c:pt idx="1770">
                  <c:v>0.354409722222222</c:v>
                </c:pt>
                <c:pt idx="1771">
                  <c:v>0.35442129629629598</c:v>
                </c:pt>
                <c:pt idx="1772">
                  <c:v>0.35443287037037002</c:v>
                </c:pt>
                <c:pt idx="1773">
                  <c:v>0.35443287037037002</c:v>
                </c:pt>
                <c:pt idx="1774">
                  <c:v>0.35444444444444401</c:v>
                </c:pt>
                <c:pt idx="1775">
                  <c:v>0.35445601851851799</c:v>
                </c:pt>
                <c:pt idx="1776">
                  <c:v>0.35445601851851799</c:v>
                </c:pt>
                <c:pt idx="1777">
                  <c:v>0.35446759259259297</c:v>
                </c:pt>
                <c:pt idx="1778">
                  <c:v>0.35447916666666701</c:v>
                </c:pt>
                <c:pt idx="1779">
                  <c:v>0.35447916666666701</c:v>
                </c:pt>
                <c:pt idx="1780">
                  <c:v>0.35449074074074099</c:v>
                </c:pt>
                <c:pt idx="1781">
                  <c:v>0.35450231481481498</c:v>
                </c:pt>
                <c:pt idx="1782">
                  <c:v>0.35450231481481498</c:v>
                </c:pt>
                <c:pt idx="1783">
                  <c:v>0.35451388888888902</c:v>
                </c:pt>
                <c:pt idx="1784">
                  <c:v>0.354525462962963</c:v>
                </c:pt>
                <c:pt idx="1785">
                  <c:v>0.354525462962963</c:v>
                </c:pt>
                <c:pt idx="1786">
                  <c:v>0.35453703703703698</c:v>
                </c:pt>
                <c:pt idx="1787">
                  <c:v>0.35454861111111102</c:v>
                </c:pt>
                <c:pt idx="1788">
                  <c:v>0.35454861111111102</c:v>
                </c:pt>
                <c:pt idx="1789">
                  <c:v>0.35456018518518501</c:v>
                </c:pt>
                <c:pt idx="1790">
                  <c:v>0.35457175925925899</c:v>
                </c:pt>
                <c:pt idx="1791">
                  <c:v>0.35457175925925899</c:v>
                </c:pt>
                <c:pt idx="1792">
                  <c:v>0.35458333333333297</c:v>
                </c:pt>
                <c:pt idx="1793">
                  <c:v>0.35458333333333297</c:v>
                </c:pt>
                <c:pt idx="1794">
                  <c:v>0.35459490740740701</c:v>
                </c:pt>
                <c:pt idx="1795">
                  <c:v>0.354606481481481</c:v>
                </c:pt>
                <c:pt idx="1796">
                  <c:v>0.354606481481481</c:v>
                </c:pt>
                <c:pt idx="1797">
                  <c:v>0.35461805555555598</c:v>
                </c:pt>
                <c:pt idx="1798">
                  <c:v>0.35462962962963002</c:v>
                </c:pt>
                <c:pt idx="1799">
                  <c:v>0.35462962962963002</c:v>
                </c:pt>
                <c:pt idx="1800">
                  <c:v>0.354641203703704</c:v>
                </c:pt>
                <c:pt idx="1801">
                  <c:v>0.35465277777777798</c:v>
                </c:pt>
                <c:pt idx="1802">
                  <c:v>0.35465277777777798</c:v>
                </c:pt>
                <c:pt idx="1803">
                  <c:v>0.35466435185185202</c:v>
                </c:pt>
                <c:pt idx="1804">
                  <c:v>0.35467592592592601</c:v>
                </c:pt>
                <c:pt idx="1805">
                  <c:v>0.35467592592592601</c:v>
                </c:pt>
                <c:pt idx="1806">
                  <c:v>0.35468749999999999</c:v>
                </c:pt>
                <c:pt idx="1807">
                  <c:v>0.35469907407407397</c:v>
                </c:pt>
                <c:pt idx="1808">
                  <c:v>0.35469907407407397</c:v>
                </c:pt>
                <c:pt idx="1809">
                  <c:v>0.35471064814814801</c:v>
                </c:pt>
                <c:pt idx="1810">
                  <c:v>0.35472222222222199</c:v>
                </c:pt>
                <c:pt idx="1811">
                  <c:v>0.35472222222222199</c:v>
                </c:pt>
                <c:pt idx="1812">
                  <c:v>0.35473379629629598</c:v>
                </c:pt>
              </c:numCache>
            </c:numRef>
          </c:xVal>
          <c:yVal>
            <c:numRef>
              <c:f>SENSORFinal!$D$1:$D$1813</c:f>
              <c:numCache>
                <c:formatCode>General</c:formatCode>
                <c:ptCount val="1813"/>
                <c:pt idx="0">
                  <c:v>23.760999999999999</c:v>
                </c:pt>
                <c:pt idx="1">
                  <c:v>23.760999999999999</c:v>
                </c:pt>
                <c:pt idx="2">
                  <c:v>23.760999999999999</c:v>
                </c:pt>
                <c:pt idx="3">
                  <c:v>23.728000000000002</c:v>
                </c:pt>
                <c:pt idx="4">
                  <c:v>23.564</c:v>
                </c:pt>
                <c:pt idx="5">
                  <c:v>23.526</c:v>
                </c:pt>
                <c:pt idx="6">
                  <c:v>23.523</c:v>
                </c:pt>
                <c:pt idx="7">
                  <c:v>23.523</c:v>
                </c:pt>
                <c:pt idx="8">
                  <c:v>23.518999999999998</c:v>
                </c:pt>
                <c:pt idx="9">
                  <c:v>23.521000000000001</c:v>
                </c:pt>
                <c:pt idx="10">
                  <c:v>23.515999999999998</c:v>
                </c:pt>
                <c:pt idx="11">
                  <c:v>23.509</c:v>
                </c:pt>
                <c:pt idx="12">
                  <c:v>23.481000000000002</c:v>
                </c:pt>
                <c:pt idx="13">
                  <c:v>23.388999999999999</c:v>
                </c:pt>
                <c:pt idx="14">
                  <c:v>23.303999999999998</c:v>
                </c:pt>
                <c:pt idx="15">
                  <c:v>23.292999999999999</c:v>
                </c:pt>
                <c:pt idx="16">
                  <c:v>23.29</c:v>
                </c:pt>
                <c:pt idx="17">
                  <c:v>23.288</c:v>
                </c:pt>
                <c:pt idx="18">
                  <c:v>23.29</c:v>
                </c:pt>
                <c:pt idx="19">
                  <c:v>23.265000000000001</c:v>
                </c:pt>
                <c:pt idx="20">
                  <c:v>23.085000000000001</c:v>
                </c:pt>
                <c:pt idx="21">
                  <c:v>23.251000000000001</c:v>
                </c:pt>
                <c:pt idx="22">
                  <c:v>23.280999999999999</c:v>
                </c:pt>
                <c:pt idx="23">
                  <c:v>23.288</c:v>
                </c:pt>
                <c:pt idx="24">
                  <c:v>23.288</c:v>
                </c:pt>
                <c:pt idx="25">
                  <c:v>23.288</c:v>
                </c:pt>
                <c:pt idx="26">
                  <c:v>23.288</c:v>
                </c:pt>
                <c:pt idx="27">
                  <c:v>23.288</c:v>
                </c:pt>
                <c:pt idx="28">
                  <c:v>23.288</c:v>
                </c:pt>
                <c:pt idx="29">
                  <c:v>23.286000000000001</c:v>
                </c:pt>
                <c:pt idx="30">
                  <c:v>23.286000000000001</c:v>
                </c:pt>
                <c:pt idx="31">
                  <c:v>23.280999999999999</c:v>
                </c:pt>
                <c:pt idx="32">
                  <c:v>23.283000000000001</c:v>
                </c:pt>
                <c:pt idx="33">
                  <c:v>23.271999999999998</c:v>
                </c:pt>
                <c:pt idx="34">
                  <c:v>23.257999999999999</c:v>
                </c:pt>
                <c:pt idx="35">
                  <c:v>23.265000000000001</c:v>
                </c:pt>
                <c:pt idx="36">
                  <c:v>23.262</c:v>
                </c:pt>
                <c:pt idx="37">
                  <c:v>23.271999999999998</c:v>
                </c:pt>
                <c:pt idx="38">
                  <c:v>23.279</c:v>
                </c:pt>
                <c:pt idx="39">
                  <c:v>23.276</c:v>
                </c:pt>
                <c:pt idx="40">
                  <c:v>23.280999999999999</c:v>
                </c:pt>
                <c:pt idx="41">
                  <c:v>23.288</c:v>
                </c:pt>
                <c:pt idx="42">
                  <c:v>23.288</c:v>
                </c:pt>
                <c:pt idx="43">
                  <c:v>23.288</c:v>
                </c:pt>
                <c:pt idx="44">
                  <c:v>23.288</c:v>
                </c:pt>
                <c:pt idx="45">
                  <c:v>23.288</c:v>
                </c:pt>
                <c:pt idx="46">
                  <c:v>23.288</c:v>
                </c:pt>
                <c:pt idx="47">
                  <c:v>23.288</c:v>
                </c:pt>
                <c:pt idx="48">
                  <c:v>23.295000000000002</c:v>
                </c:pt>
                <c:pt idx="49">
                  <c:v>23.302</c:v>
                </c:pt>
                <c:pt idx="50">
                  <c:v>23.314</c:v>
                </c:pt>
                <c:pt idx="51">
                  <c:v>23.384</c:v>
                </c:pt>
                <c:pt idx="52">
                  <c:v>23.402999999999999</c:v>
                </c:pt>
                <c:pt idx="53">
                  <c:v>23.463999999999999</c:v>
                </c:pt>
                <c:pt idx="54">
                  <c:v>23.49</c:v>
                </c:pt>
                <c:pt idx="55">
                  <c:v>23.475999999999999</c:v>
                </c:pt>
                <c:pt idx="56">
                  <c:v>23.463999999999999</c:v>
                </c:pt>
                <c:pt idx="57">
                  <c:v>23.446000000000002</c:v>
                </c:pt>
                <c:pt idx="58">
                  <c:v>23.42</c:v>
                </c:pt>
                <c:pt idx="59">
                  <c:v>13.965999999999999</c:v>
                </c:pt>
                <c:pt idx="60">
                  <c:v>13.872999999999999</c:v>
                </c:pt>
                <c:pt idx="61">
                  <c:v>13.840999999999999</c:v>
                </c:pt>
                <c:pt idx="62">
                  <c:v>14.041</c:v>
                </c:pt>
                <c:pt idx="63">
                  <c:v>14.305</c:v>
                </c:pt>
                <c:pt idx="64">
                  <c:v>14.506</c:v>
                </c:pt>
                <c:pt idx="65">
                  <c:v>14.836</c:v>
                </c:pt>
                <c:pt idx="66">
                  <c:v>15.082000000000001</c:v>
                </c:pt>
                <c:pt idx="67">
                  <c:v>15.250999999999999</c:v>
                </c:pt>
                <c:pt idx="68">
                  <c:v>15.47</c:v>
                </c:pt>
                <c:pt idx="69">
                  <c:v>15.57</c:v>
                </c:pt>
                <c:pt idx="70">
                  <c:v>15.739000000000001</c:v>
                </c:pt>
                <c:pt idx="71">
                  <c:v>15.788</c:v>
                </c:pt>
                <c:pt idx="72">
                  <c:v>15.811</c:v>
                </c:pt>
                <c:pt idx="73">
                  <c:v>15.869</c:v>
                </c:pt>
                <c:pt idx="74">
                  <c:v>15.936999999999999</c:v>
                </c:pt>
                <c:pt idx="75">
                  <c:v>16.009</c:v>
                </c:pt>
                <c:pt idx="76">
                  <c:v>15.956</c:v>
                </c:pt>
                <c:pt idx="77">
                  <c:v>15.992000000000001</c:v>
                </c:pt>
                <c:pt idx="78">
                  <c:v>16.039000000000001</c:v>
                </c:pt>
                <c:pt idx="79">
                  <c:v>16.074000000000002</c:v>
                </c:pt>
                <c:pt idx="80">
                  <c:v>16.084</c:v>
                </c:pt>
                <c:pt idx="81">
                  <c:v>16.151</c:v>
                </c:pt>
                <c:pt idx="82">
                  <c:v>16.209</c:v>
                </c:pt>
                <c:pt idx="83">
                  <c:v>16.222999999999999</c:v>
                </c:pt>
                <c:pt idx="84">
                  <c:v>16.239000000000001</c:v>
                </c:pt>
                <c:pt idx="85">
                  <c:v>16.242000000000001</c:v>
                </c:pt>
                <c:pt idx="86">
                  <c:v>16.251999999999999</c:v>
                </c:pt>
                <c:pt idx="87">
                  <c:v>16.260999999999999</c:v>
                </c:pt>
                <c:pt idx="88">
                  <c:v>16.334</c:v>
                </c:pt>
                <c:pt idx="89">
                  <c:v>16.341000000000001</c:v>
                </c:pt>
                <c:pt idx="90">
                  <c:v>16.335999999999999</c:v>
                </c:pt>
                <c:pt idx="91">
                  <c:v>16.385999999999999</c:v>
                </c:pt>
                <c:pt idx="92">
                  <c:v>16.38</c:v>
                </c:pt>
                <c:pt idx="93">
                  <c:v>16.338999999999999</c:v>
                </c:pt>
                <c:pt idx="94">
                  <c:v>16.297000000000001</c:v>
                </c:pt>
                <c:pt idx="95">
                  <c:v>16.248999999999999</c:v>
                </c:pt>
                <c:pt idx="96">
                  <c:v>16.242000000000001</c:v>
                </c:pt>
                <c:pt idx="97">
                  <c:v>16.245000000000001</c:v>
                </c:pt>
                <c:pt idx="98">
                  <c:v>16.251000000000001</c:v>
                </c:pt>
                <c:pt idx="99">
                  <c:v>16.192</c:v>
                </c:pt>
                <c:pt idx="100">
                  <c:v>16.201000000000001</c:v>
                </c:pt>
                <c:pt idx="101">
                  <c:v>16.184999999999999</c:v>
                </c:pt>
                <c:pt idx="102">
                  <c:v>16.199000000000002</c:v>
                </c:pt>
                <c:pt idx="103">
                  <c:v>16.204000000000001</c:v>
                </c:pt>
                <c:pt idx="104">
                  <c:v>16.172999999999998</c:v>
                </c:pt>
                <c:pt idx="105">
                  <c:v>16.126999999999999</c:v>
                </c:pt>
                <c:pt idx="106">
                  <c:v>16.175000000000001</c:v>
                </c:pt>
                <c:pt idx="107">
                  <c:v>16.189</c:v>
                </c:pt>
                <c:pt idx="108">
                  <c:v>16.218</c:v>
                </c:pt>
                <c:pt idx="109">
                  <c:v>16.218</c:v>
                </c:pt>
                <c:pt idx="110">
                  <c:v>16.239000000000001</c:v>
                </c:pt>
                <c:pt idx="111">
                  <c:v>16.245000000000001</c:v>
                </c:pt>
                <c:pt idx="112">
                  <c:v>16.294</c:v>
                </c:pt>
                <c:pt idx="113">
                  <c:v>16.332000000000001</c:v>
                </c:pt>
                <c:pt idx="114">
                  <c:v>16.375</c:v>
                </c:pt>
                <c:pt idx="115">
                  <c:v>16.393999999999998</c:v>
                </c:pt>
                <c:pt idx="116">
                  <c:v>16.247</c:v>
                </c:pt>
                <c:pt idx="117">
                  <c:v>16.257999999999999</c:v>
                </c:pt>
                <c:pt idx="118">
                  <c:v>16.247</c:v>
                </c:pt>
                <c:pt idx="119">
                  <c:v>16.254000000000001</c:v>
                </c:pt>
                <c:pt idx="120">
                  <c:v>16.248999999999999</c:v>
                </c:pt>
                <c:pt idx="121">
                  <c:v>16.248999999999999</c:v>
                </c:pt>
                <c:pt idx="122">
                  <c:v>16.239000000000001</c:v>
                </c:pt>
                <c:pt idx="123">
                  <c:v>16.239000000000001</c:v>
                </c:pt>
                <c:pt idx="124">
                  <c:v>16.251000000000001</c:v>
                </c:pt>
                <c:pt idx="125">
                  <c:v>16.239000000000001</c:v>
                </c:pt>
                <c:pt idx="126">
                  <c:v>16.233000000000001</c:v>
                </c:pt>
                <c:pt idx="127">
                  <c:v>16.239999999999998</c:v>
                </c:pt>
                <c:pt idx="128">
                  <c:v>16.239000000000001</c:v>
                </c:pt>
                <c:pt idx="129">
                  <c:v>16.251000000000001</c:v>
                </c:pt>
                <c:pt idx="130">
                  <c:v>16.303000000000001</c:v>
                </c:pt>
                <c:pt idx="131">
                  <c:v>16.341999999999999</c:v>
                </c:pt>
                <c:pt idx="132">
                  <c:v>16.376999999999999</c:v>
                </c:pt>
                <c:pt idx="133">
                  <c:v>16.408000000000001</c:v>
                </c:pt>
                <c:pt idx="134">
                  <c:v>16.420000000000002</c:v>
                </c:pt>
                <c:pt idx="135">
                  <c:v>16.452000000000002</c:v>
                </c:pt>
                <c:pt idx="136">
                  <c:v>16.452999999999999</c:v>
                </c:pt>
                <c:pt idx="137">
                  <c:v>16.448</c:v>
                </c:pt>
                <c:pt idx="138">
                  <c:v>16.298999999999999</c:v>
                </c:pt>
                <c:pt idx="139">
                  <c:v>16.096</c:v>
                </c:pt>
                <c:pt idx="140">
                  <c:v>14.721</c:v>
                </c:pt>
                <c:pt idx="141">
                  <c:v>14.583</c:v>
                </c:pt>
                <c:pt idx="142">
                  <c:v>14.582000000000001</c:v>
                </c:pt>
                <c:pt idx="143">
                  <c:v>14.510999999999999</c:v>
                </c:pt>
                <c:pt idx="144">
                  <c:v>14.439</c:v>
                </c:pt>
                <c:pt idx="145">
                  <c:v>14.393000000000001</c:v>
                </c:pt>
                <c:pt idx="146">
                  <c:v>14.359</c:v>
                </c:pt>
                <c:pt idx="147">
                  <c:v>14.291</c:v>
                </c:pt>
                <c:pt idx="148">
                  <c:v>14.256</c:v>
                </c:pt>
                <c:pt idx="149">
                  <c:v>14.23</c:v>
                </c:pt>
                <c:pt idx="150">
                  <c:v>14.193</c:v>
                </c:pt>
                <c:pt idx="151">
                  <c:v>14.208</c:v>
                </c:pt>
                <c:pt idx="152">
                  <c:v>14.189</c:v>
                </c:pt>
                <c:pt idx="153">
                  <c:v>14.156000000000001</c:v>
                </c:pt>
                <c:pt idx="154">
                  <c:v>14.154999999999999</c:v>
                </c:pt>
                <c:pt idx="155">
                  <c:v>14.15</c:v>
                </c:pt>
                <c:pt idx="156">
                  <c:v>14.08</c:v>
                </c:pt>
                <c:pt idx="157">
                  <c:v>13.992000000000001</c:v>
                </c:pt>
                <c:pt idx="158">
                  <c:v>13.965999999999999</c:v>
                </c:pt>
                <c:pt idx="159">
                  <c:v>13.936999999999999</c:v>
                </c:pt>
                <c:pt idx="160">
                  <c:v>13.977</c:v>
                </c:pt>
                <c:pt idx="161">
                  <c:v>13.975</c:v>
                </c:pt>
                <c:pt idx="162">
                  <c:v>13.98</c:v>
                </c:pt>
                <c:pt idx="163">
                  <c:v>14.063000000000001</c:v>
                </c:pt>
                <c:pt idx="164">
                  <c:v>14.156000000000001</c:v>
                </c:pt>
                <c:pt idx="165">
                  <c:v>14.194000000000001</c:v>
                </c:pt>
                <c:pt idx="166">
                  <c:v>14.202</c:v>
                </c:pt>
                <c:pt idx="167">
                  <c:v>14.166</c:v>
                </c:pt>
                <c:pt idx="168">
                  <c:v>14.186</c:v>
                </c:pt>
                <c:pt idx="169">
                  <c:v>14.167</c:v>
                </c:pt>
                <c:pt idx="170">
                  <c:v>14.137</c:v>
                </c:pt>
                <c:pt idx="171">
                  <c:v>14.073</c:v>
                </c:pt>
                <c:pt idx="172">
                  <c:v>14.093</c:v>
                </c:pt>
                <c:pt idx="173">
                  <c:v>14.117000000000001</c:v>
                </c:pt>
                <c:pt idx="174">
                  <c:v>14.164</c:v>
                </c:pt>
                <c:pt idx="175">
                  <c:v>14.18</c:v>
                </c:pt>
                <c:pt idx="176">
                  <c:v>14.141999999999999</c:v>
                </c:pt>
                <c:pt idx="177">
                  <c:v>14.17</c:v>
                </c:pt>
                <c:pt idx="178">
                  <c:v>14.183</c:v>
                </c:pt>
                <c:pt idx="179">
                  <c:v>14.189</c:v>
                </c:pt>
                <c:pt idx="180">
                  <c:v>14.194000000000001</c:v>
                </c:pt>
                <c:pt idx="181">
                  <c:v>14.205</c:v>
                </c:pt>
                <c:pt idx="182">
                  <c:v>14.226000000000001</c:v>
                </c:pt>
                <c:pt idx="183">
                  <c:v>14.244999999999999</c:v>
                </c:pt>
                <c:pt idx="184">
                  <c:v>14.243</c:v>
                </c:pt>
                <c:pt idx="185">
                  <c:v>14.295999999999999</c:v>
                </c:pt>
                <c:pt idx="186">
                  <c:v>16.18</c:v>
                </c:pt>
                <c:pt idx="187">
                  <c:v>16.111000000000001</c:v>
                </c:pt>
                <c:pt idx="188">
                  <c:v>16.079000000000001</c:v>
                </c:pt>
                <c:pt idx="189">
                  <c:v>16.05</c:v>
                </c:pt>
                <c:pt idx="190">
                  <c:v>16.009</c:v>
                </c:pt>
                <c:pt idx="191">
                  <c:v>15.837</c:v>
                </c:pt>
                <c:pt idx="192">
                  <c:v>15.789</c:v>
                </c:pt>
                <c:pt idx="193">
                  <c:v>15.81</c:v>
                </c:pt>
                <c:pt idx="194">
                  <c:v>15.818</c:v>
                </c:pt>
                <c:pt idx="195">
                  <c:v>15.914999999999999</c:v>
                </c:pt>
                <c:pt idx="196">
                  <c:v>15.945</c:v>
                </c:pt>
                <c:pt idx="197">
                  <c:v>16</c:v>
                </c:pt>
                <c:pt idx="198">
                  <c:v>16.033999999999999</c:v>
                </c:pt>
                <c:pt idx="199">
                  <c:v>16.024000000000001</c:v>
                </c:pt>
                <c:pt idx="200">
                  <c:v>15.997</c:v>
                </c:pt>
                <c:pt idx="201">
                  <c:v>16.026</c:v>
                </c:pt>
                <c:pt idx="202">
                  <c:v>16.045000000000002</c:v>
                </c:pt>
                <c:pt idx="203">
                  <c:v>16.059999999999999</c:v>
                </c:pt>
                <c:pt idx="204">
                  <c:v>16.038</c:v>
                </c:pt>
                <c:pt idx="205">
                  <c:v>16.036000000000001</c:v>
                </c:pt>
                <c:pt idx="206">
                  <c:v>16.074000000000002</c:v>
                </c:pt>
                <c:pt idx="207">
                  <c:v>16.175000000000001</c:v>
                </c:pt>
                <c:pt idx="208">
                  <c:v>16.251000000000001</c:v>
                </c:pt>
                <c:pt idx="209">
                  <c:v>16.244</c:v>
                </c:pt>
                <c:pt idx="210">
                  <c:v>16.103000000000002</c:v>
                </c:pt>
                <c:pt idx="211">
                  <c:v>16.140999999999998</c:v>
                </c:pt>
                <c:pt idx="212">
                  <c:v>16.196999999999999</c:v>
                </c:pt>
                <c:pt idx="213">
                  <c:v>16.187000000000001</c:v>
                </c:pt>
                <c:pt idx="214">
                  <c:v>16.22</c:v>
                </c:pt>
                <c:pt idx="215">
                  <c:v>16.37</c:v>
                </c:pt>
                <c:pt idx="216">
                  <c:v>16.437999999999999</c:v>
                </c:pt>
                <c:pt idx="217">
                  <c:v>16.463999999999999</c:v>
                </c:pt>
                <c:pt idx="218">
                  <c:v>16.521000000000001</c:v>
                </c:pt>
                <c:pt idx="219">
                  <c:v>16.544</c:v>
                </c:pt>
                <c:pt idx="220">
                  <c:v>16.63</c:v>
                </c:pt>
                <c:pt idx="221">
                  <c:v>16.632000000000001</c:v>
                </c:pt>
                <c:pt idx="222">
                  <c:v>16.632000000000001</c:v>
                </c:pt>
                <c:pt idx="223">
                  <c:v>16.518000000000001</c:v>
                </c:pt>
                <c:pt idx="224">
                  <c:v>16.445</c:v>
                </c:pt>
                <c:pt idx="225">
                  <c:v>16.311</c:v>
                </c:pt>
                <c:pt idx="226">
                  <c:v>16.222999999999999</c:v>
                </c:pt>
                <c:pt idx="227">
                  <c:v>16.218</c:v>
                </c:pt>
                <c:pt idx="228">
                  <c:v>16.206</c:v>
                </c:pt>
                <c:pt idx="229">
                  <c:v>16.239000000000001</c:v>
                </c:pt>
                <c:pt idx="230">
                  <c:v>16.334</c:v>
                </c:pt>
                <c:pt idx="231">
                  <c:v>16.45</c:v>
                </c:pt>
                <c:pt idx="232">
                  <c:v>16.494</c:v>
                </c:pt>
                <c:pt idx="233">
                  <c:v>16.45</c:v>
                </c:pt>
                <c:pt idx="234">
                  <c:v>16.420000000000002</c:v>
                </c:pt>
                <c:pt idx="235">
                  <c:v>16.419</c:v>
                </c:pt>
                <c:pt idx="236">
                  <c:v>16.41</c:v>
                </c:pt>
                <c:pt idx="237">
                  <c:v>16.387</c:v>
                </c:pt>
                <c:pt idx="238">
                  <c:v>16.417000000000002</c:v>
                </c:pt>
                <c:pt idx="239">
                  <c:v>16.457000000000001</c:v>
                </c:pt>
                <c:pt idx="240">
                  <c:v>16.460999999999999</c:v>
                </c:pt>
                <c:pt idx="241">
                  <c:v>16.45</c:v>
                </c:pt>
                <c:pt idx="242">
                  <c:v>16.373999999999999</c:v>
                </c:pt>
                <c:pt idx="243">
                  <c:v>16.285</c:v>
                </c:pt>
                <c:pt idx="244">
                  <c:v>16.247</c:v>
                </c:pt>
                <c:pt idx="245">
                  <c:v>16.259</c:v>
                </c:pt>
                <c:pt idx="246">
                  <c:v>16.236999999999998</c:v>
                </c:pt>
                <c:pt idx="247">
                  <c:v>16.399999999999999</c:v>
                </c:pt>
                <c:pt idx="248">
                  <c:v>15.962</c:v>
                </c:pt>
                <c:pt idx="249">
                  <c:v>16.05</c:v>
                </c:pt>
                <c:pt idx="250">
                  <c:v>16.113</c:v>
                </c:pt>
                <c:pt idx="251">
                  <c:v>16.201000000000001</c:v>
                </c:pt>
                <c:pt idx="252">
                  <c:v>16.242000000000001</c:v>
                </c:pt>
                <c:pt idx="253">
                  <c:v>16.295999999999999</c:v>
                </c:pt>
                <c:pt idx="254">
                  <c:v>16.239000000000001</c:v>
                </c:pt>
                <c:pt idx="255">
                  <c:v>16.228000000000002</c:v>
                </c:pt>
                <c:pt idx="256">
                  <c:v>16.222999999999999</c:v>
                </c:pt>
                <c:pt idx="257">
                  <c:v>16.216000000000001</c:v>
                </c:pt>
                <c:pt idx="258">
                  <c:v>16.192</c:v>
                </c:pt>
                <c:pt idx="259">
                  <c:v>16.178000000000001</c:v>
                </c:pt>
                <c:pt idx="260">
                  <c:v>16.22</c:v>
                </c:pt>
                <c:pt idx="261">
                  <c:v>16.184000000000001</c:v>
                </c:pt>
                <c:pt idx="262">
                  <c:v>16.082000000000001</c:v>
                </c:pt>
                <c:pt idx="263">
                  <c:v>16.068000000000001</c:v>
                </c:pt>
                <c:pt idx="264">
                  <c:v>16.123000000000001</c:v>
                </c:pt>
                <c:pt idx="265">
                  <c:v>16.167999999999999</c:v>
                </c:pt>
                <c:pt idx="266">
                  <c:v>16.148</c:v>
                </c:pt>
                <c:pt idx="267">
                  <c:v>16.055</c:v>
                </c:pt>
                <c:pt idx="268">
                  <c:v>16.059999999999999</c:v>
                </c:pt>
                <c:pt idx="269">
                  <c:v>16.053000000000001</c:v>
                </c:pt>
                <c:pt idx="270">
                  <c:v>16.015000000000001</c:v>
                </c:pt>
                <c:pt idx="271">
                  <c:v>16.062999999999999</c:v>
                </c:pt>
                <c:pt idx="272">
                  <c:v>16.007000000000001</c:v>
                </c:pt>
                <c:pt idx="273">
                  <c:v>15.922000000000001</c:v>
                </c:pt>
                <c:pt idx="274">
                  <c:v>15.824999999999999</c:v>
                </c:pt>
                <c:pt idx="275">
                  <c:v>15.813000000000001</c:v>
                </c:pt>
                <c:pt idx="276">
                  <c:v>15.773999999999999</c:v>
                </c:pt>
                <c:pt idx="277">
                  <c:v>15.747</c:v>
                </c:pt>
                <c:pt idx="278">
                  <c:v>15.688000000000001</c:v>
                </c:pt>
                <c:pt idx="279">
                  <c:v>15.727</c:v>
                </c:pt>
                <c:pt idx="280">
                  <c:v>15.712</c:v>
                </c:pt>
                <c:pt idx="281">
                  <c:v>15.702999999999999</c:v>
                </c:pt>
                <c:pt idx="282">
                  <c:v>15.75</c:v>
                </c:pt>
                <c:pt idx="283">
                  <c:v>15.798</c:v>
                </c:pt>
                <c:pt idx="284">
                  <c:v>15.891</c:v>
                </c:pt>
                <c:pt idx="285">
                  <c:v>15.94</c:v>
                </c:pt>
                <c:pt idx="286">
                  <c:v>15.997</c:v>
                </c:pt>
                <c:pt idx="287">
                  <c:v>16.024000000000001</c:v>
                </c:pt>
                <c:pt idx="288">
                  <c:v>16.027000000000001</c:v>
                </c:pt>
                <c:pt idx="289">
                  <c:v>16.027000000000001</c:v>
                </c:pt>
                <c:pt idx="290">
                  <c:v>16.108000000000001</c:v>
                </c:pt>
                <c:pt idx="291">
                  <c:v>16.207999999999998</c:v>
                </c:pt>
                <c:pt idx="292">
                  <c:v>16.239999999999998</c:v>
                </c:pt>
                <c:pt idx="293">
                  <c:v>16.218</c:v>
                </c:pt>
                <c:pt idx="294">
                  <c:v>16.148</c:v>
                </c:pt>
                <c:pt idx="295">
                  <c:v>16.103000000000002</c:v>
                </c:pt>
                <c:pt idx="296">
                  <c:v>16.105</c:v>
                </c:pt>
                <c:pt idx="297">
                  <c:v>16.084</c:v>
                </c:pt>
                <c:pt idx="298">
                  <c:v>16.146000000000001</c:v>
                </c:pt>
                <c:pt idx="299">
                  <c:v>16.068000000000001</c:v>
                </c:pt>
                <c:pt idx="300">
                  <c:v>16.010000000000002</c:v>
                </c:pt>
                <c:pt idx="301">
                  <c:v>15.927</c:v>
                </c:pt>
                <c:pt idx="302">
                  <c:v>15.837</c:v>
                </c:pt>
                <c:pt idx="303">
                  <c:v>15.824999999999999</c:v>
                </c:pt>
                <c:pt idx="304">
                  <c:v>15.832000000000001</c:v>
                </c:pt>
                <c:pt idx="305">
                  <c:v>15.805999999999999</c:v>
                </c:pt>
                <c:pt idx="306">
                  <c:v>15.789</c:v>
                </c:pt>
                <c:pt idx="307">
                  <c:v>15.808</c:v>
                </c:pt>
                <c:pt idx="308">
                  <c:v>15.893000000000001</c:v>
                </c:pt>
                <c:pt idx="309">
                  <c:v>15.974</c:v>
                </c:pt>
                <c:pt idx="310">
                  <c:v>16.041</c:v>
                </c:pt>
                <c:pt idx="311">
                  <c:v>16.074999999999999</c:v>
                </c:pt>
                <c:pt idx="312">
                  <c:v>16.094000000000001</c:v>
                </c:pt>
                <c:pt idx="313">
                  <c:v>16.164999999999999</c:v>
                </c:pt>
                <c:pt idx="314">
                  <c:v>16.218</c:v>
                </c:pt>
                <c:pt idx="315">
                  <c:v>16.234999999999999</c:v>
                </c:pt>
                <c:pt idx="316">
                  <c:v>16.231999999999999</c:v>
                </c:pt>
                <c:pt idx="317">
                  <c:v>16.227</c:v>
                </c:pt>
                <c:pt idx="318">
                  <c:v>16.244</c:v>
                </c:pt>
                <c:pt idx="319">
                  <c:v>16.170000000000002</c:v>
                </c:pt>
                <c:pt idx="320">
                  <c:v>16.117999999999999</c:v>
                </c:pt>
                <c:pt idx="321">
                  <c:v>16.129000000000001</c:v>
                </c:pt>
                <c:pt idx="322">
                  <c:v>16.114999999999998</c:v>
                </c:pt>
                <c:pt idx="323">
                  <c:v>16.12</c:v>
                </c:pt>
                <c:pt idx="324">
                  <c:v>16.106000000000002</c:v>
                </c:pt>
                <c:pt idx="325">
                  <c:v>16.474</c:v>
                </c:pt>
                <c:pt idx="326">
                  <c:v>16.423999999999999</c:v>
                </c:pt>
                <c:pt idx="327">
                  <c:v>16.356000000000002</c:v>
                </c:pt>
                <c:pt idx="328">
                  <c:v>16.353000000000002</c:v>
                </c:pt>
                <c:pt idx="329">
                  <c:v>16.417000000000002</c:v>
                </c:pt>
                <c:pt idx="330">
                  <c:v>16.454000000000001</c:v>
                </c:pt>
                <c:pt idx="331">
                  <c:v>16.440000000000001</c:v>
                </c:pt>
                <c:pt idx="332">
                  <c:v>16.446999999999999</c:v>
                </c:pt>
                <c:pt idx="333">
                  <c:v>16.436</c:v>
                </c:pt>
                <c:pt idx="334">
                  <c:v>16.401</c:v>
                </c:pt>
                <c:pt idx="335">
                  <c:v>16.36</c:v>
                </c:pt>
                <c:pt idx="336">
                  <c:v>16.376999999999999</c:v>
                </c:pt>
                <c:pt idx="337">
                  <c:v>16.390999999999998</c:v>
                </c:pt>
                <c:pt idx="338">
                  <c:v>16.393000000000001</c:v>
                </c:pt>
                <c:pt idx="339">
                  <c:v>16.454999999999998</c:v>
                </c:pt>
                <c:pt idx="340">
                  <c:v>16.488</c:v>
                </c:pt>
                <c:pt idx="341">
                  <c:v>16.521000000000001</c:v>
                </c:pt>
                <c:pt idx="342">
                  <c:v>16.527999999999999</c:v>
                </c:pt>
                <c:pt idx="343">
                  <c:v>16.521000000000001</c:v>
                </c:pt>
                <c:pt idx="344">
                  <c:v>16.53</c:v>
                </c:pt>
                <c:pt idx="345">
                  <c:v>16.484999999999999</c:v>
                </c:pt>
                <c:pt idx="346">
                  <c:v>16.48</c:v>
                </c:pt>
                <c:pt idx="347">
                  <c:v>16.448</c:v>
                </c:pt>
                <c:pt idx="348">
                  <c:v>16.433</c:v>
                </c:pt>
                <c:pt idx="349">
                  <c:v>16.45</c:v>
                </c:pt>
                <c:pt idx="350">
                  <c:v>16.425999999999998</c:v>
                </c:pt>
                <c:pt idx="351">
                  <c:v>16.291</c:v>
                </c:pt>
                <c:pt idx="352">
                  <c:v>16.207999999999998</c:v>
                </c:pt>
                <c:pt idx="353">
                  <c:v>16.099</c:v>
                </c:pt>
                <c:pt idx="354">
                  <c:v>16.05</c:v>
                </c:pt>
                <c:pt idx="355">
                  <c:v>16.021000000000001</c:v>
                </c:pt>
                <c:pt idx="356">
                  <c:v>15.94</c:v>
                </c:pt>
                <c:pt idx="357">
                  <c:v>15.901</c:v>
                </c:pt>
                <c:pt idx="358">
                  <c:v>15.832000000000001</c:v>
                </c:pt>
                <c:pt idx="359">
                  <c:v>15.833</c:v>
                </c:pt>
                <c:pt idx="360">
                  <c:v>15.845000000000001</c:v>
                </c:pt>
                <c:pt idx="361">
                  <c:v>15.91</c:v>
                </c:pt>
                <c:pt idx="362">
                  <c:v>16.015000000000001</c:v>
                </c:pt>
                <c:pt idx="363">
                  <c:v>16.113</c:v>
                </c:pt>
                <c:pt idx="364">
                  <c:v>16.207999999999998</c:v>
                </c:pt>
                <c:pt idx="365">
                  <c:v>16.251000000000001</c:v>
                </c:pt>
                <c:pt idx="366">
                  <c:v>16.300999999999998</c:v>
                </c:pt>
                <c:pt idx="367">
                  <c:v>16.381</c:v>
                </c:pt>
                <c:pt idx="368">
                  <c:v>16.405000000000001</c:v>
                </c:pt>
                <c:pt idx="369">
                  <c:v>16.440000000000001</c:v>
                </c:pt>
                <c:pt idx="370">
                  <c:v>16.364999999999998</c:v>
                </c:pt>
                <c:pt idx="371">
                  <c:v>16.251000000000001</c:v>
                </c:pt>
                <c:pt idx="372">
                  <c:v>16.236999999999998</c:v>
                </c:pt>
                <c:pt idx="373">
                  <c:v>16.222999999999999</c:v>
                </c:pt>
                <c:pt idx="374">
                  <c:v>16.244</c:v>
                </c:pt>
                <c:pt idx="375">
                  <c:v>16.282</c:v>
                </c:pt>
                <c:pt idx="376">
                  <c:v>16.347999999999999</c:v>
                </c:pt>
                <c:pt idx="377">
                  <c:v>16.414000000000001</c:v>
                </c:pt>
                <c:pt idx="378">
                  <c:v>16.408000000000001</c:v>
                </c:pt>
                <c:pt idx="379">
                  <c:v>16.355</c:v>
                </c:pt>
                <c:pt idx="380">
                  <c:v>16.247</c:v>
                </c:pt>
                <c:pt idx="381">
                  <c:v>16.239999999999998</c:v>
                </c:pt>
                <c:pt idx="382">
                  <c:v>16.251999999999999</c:v>
                </c:pt>
                <c:pt idx="383">
                  <c:v>16.256</c:v>
                </c:pt>
                <c:pt idx="384">
                  <c:v>16.248999999999999</c:v>
                </c:pt>
                <c:pt idx="385">
                  <c:v>16.244</c:v>
                </c:pt>
                <c:pt idx="386">
                  <c:v>16.222999999999999</c:v>
                </c:pt>
                <c:pt idx="387">
                  <c:v>16.204000000000001</c:v>
                </c:pt>
                <c:pt idx="388">
                  <c:v>16.228000000000002</c:v>
                </c:pt>
                <c:pt idx="389">
                  <c:v>16.234999999999999</c:v>
                </c:pt>
                <c:pt idx="390">
                  <c:v>16.254000000000001</c:v>
                </c:pt>
                <c:pt idx="391">
                  <c:v>16.263999999999999</c:v>
                </c:pt>
                <c:pt idx="392">
                  <c:v>16.218</c:v>
                </c:pt>
                <c:pt idx="393">
                  <c:v>16.218</c:v>
                </c:pt>
                <c:pt idx="394">
                  <c:v>16.225000000000001</c:v>
                </c:pt>
                <c:pt idx="395">
                  <c:v>16.245000000000001</c:v>
                </c:pt>
                <c:pt idx="396">
                  <c:v>16.244</c:v>
                </c:pt>
                <c:pt idx="397">
                  <c:v>16.350999999999999</c:v>
                </c:pt>
                <c:pt idx="398">
                  <c:v>16.425999999999998</c:v>
                </c:pt>
                <c:pt idx="399">
                  <c:v>16.446999999999999</c:v>
                </c:pt>
                <c:pt idx="400">
                  <c:v>16.459</c:v>
                </c:pt>
                <c:pt idx="401">
                  <c:v>16.417000000000002</c:v>
                </c:pt>
                <c:pt idx="402">
                  <c:v>16.355</c:v>
                </c:pt>
                <c:pt idx="403">
                  <c:v>16.239999999999998</c:v>
                </c:pt>
                <c:pt idx="404">
                  <c:v>16.236999999999998</c:v>
                </c:pt>
                <c:pt idx="405">
                  <c:v>16.225000000000001</c:v>
                </c:pt>
                <c:pt idx="406">
                  <c:v>16.222999999999999</c:v>
                </c:pt>
                <c:pt idx="407">
                  <c:v>16.199000000000002</c:v>
                </c:pt>
                <c:pt idx="408">
                  <c:v>16.143999999999998</c:v>
                </c:pt>
                <c:pt idx="409">
                  <c:v>16.117000000000001</c:v>
                </c:pt>
                <c:pt idx="410">
                  <c:v>16.062000000000001</c:v>
                </c:pt>
                <c:pt idx="411">
                  <c:v>16.059999999999999</c:v>
                </c:pt>
                <c:pt idx="412">
                  <c:v>16.013999999999999</c:v>
                </c:pt>
                <c:pt idx="413">
                  <c:v>15.976000000000001</c:v>
                </c:pt>
                <c:pt idx="414">
                  <c:v>16.012</c:v>
                </c:pt>
                <c:pt idx="415">
                  <c:v>16.068000000000001</c:v>
                </c:pt>
                <c:pt idx="416">
                  <c:v>16.13</c:v>
                </c:pt>
                <c:pt idx="417">
                  <c:v>16.184000000000001</c:v>
                </c:pt>
                <c:pt idx="418">
                  <c:v>16.181999999999999</c:v>
                </c:pt>
                <c:pt idx="419">
                  <c:v>16.175000000000001</c:v>
                </c:pt>
                <c:pt idx="420">
                  <c:v>16.18</c:v>
                </c:pt>
                <c:pt idx="421">
                  <c:v>16.163</c:v>
                </c:pt>
                <c:pt idx="422">
                  <c:v>16.207999999999998</c:v>
                </c:pt>
                <c:pt idx="423">
                  <c:v>16.234999999999999</c:v>
                </c:pt>
                <c:pt idx="424">
                  <c:v>16.233000000000001</c:v>
                </c:pt>
                <c:pt idx="425">
                  <c:v>16.231999999999999</c:v>
                </c:pt>
                <c:pt idx="426">
                  <c:v>16.228000000000002</c:v>
                </c:pt>
                <c:pt idx="427">
                  <c:v>16.175000000000001</c:v>
                </c:pt>
                <c:pt idx="428">
                  <c:v>16.103000000000002</c:v>
                </c:pt>
                <c:pt idx="429">
                  <c:v>16.045999999999999</c:v>
                </c:pt>
                <c:pt idx="430">
                  <c:v>16.010000000000002</c:v>
                </c:pt>
                <c:pt idx="431">
                  <c:v>15.881</c:v>
                </c:pt>
                <c:pt idx="432">
                  <c:v>15.862</c:v>
                </c:pt>
                <c:pt idx="433">
                  <c:v>15.93</c:v>
                </c:pt>
                <c:pt idx="434">
                  <c:v>15.853999999999999</c:v>
                </c:pt>
                <c:pt idx="435">
                  <c:v>15.914999999999999</c:v>
                </c:pt>
                <c:pt idx="436">
                  <c:v>15.946999999999999</c:v>
                </c:pt>
                <c:pt idx="437">
                  <c:v>15.944000000000001</c:v>
                </c:pt>
                <c:pt idx="438">
                  <c:v>15.933</c:v>
                </c:pt>
                <c:pt idx="439">
                  <c:v>16.026</c:v>
                </c:pt>
                <c:pt idx="440">
                  <c:v>16.117999999999999</c:v>
                </c:pt>
                <c:pt idx="441">
                  <c:v>16.149000000000001</c:v>
                </c:pt>
                <c:pt idx="442">
                  <c:v>16.088999999999999</c:v>
                </c:pt>
                <c:pt idx="443">
                  <c:v>16.065000000000001</c:v>
                </c:pt>
                <c:pt idx="444">
                  <c:v>16.021999999999998</c:v>
                </c:pt>
                <c:pt idx="445">
                  <c:v>16.024000000000001</c:v>
                </c:pt>
                <c:pt idx="446">
                  <c:v>15.537000000000001</c:v>
                </c:pt>
                <c:pt idx="447">
                  <c:v>15.661</c:v>
                </c:pt>
                <c:pt idx="448">
                  <c:v>15.702</c:v>
                </c:pt>
                <c:pt idx="449">
                  <c:v>15.808</c:v>
                </c:pt>
                <c:pt idx="450">
                  <c:v>15.882999999999999</c:v>
                </c:pt>
                <c:pt idx="451">
                  <c:v>15.914999999999999</c:v>
                </c:pt>
                <c:pt idx="452">
                  <c:v>15.82</c:v>
                </c:pt>
                <c:pt idx="453">
                  <c:v>15.779</c:v>
                </c:pt>
                <c:pt idx="454">
                  <c:v>15.782999999999999</c:v>
                </c:pt>
                <c:pt idx="455">
                  <c:v>15.786</c:v>
                </c:pt>
                <c:pt idx="456">
                  <c:v>15.685</c:v>
                </c:pt>
                <c:pt idx="457">
                  <c:v>15.487</c:v>
                </c:pt>
                <c:pt idx="458">
                  <c:v>15.33</c:v>
                </c:pt>
                <c:pt idx="459">
                  <c:v>15.25</c:v>
                </c:pt>
                <c:pt idx="460">
                  <c:v>15.36</c:v>
                </c:pt>
                <c:pt idx="461">
                  <c:v>15.457000000000001</c:v>
                </c:pt>
                <c:pt idx="462">
                  <c:v>15.425000000000001</c:v>
                </c:pt>
                <c:pt idx="463">
                  <c:v>15.4</c:v>
                </c:pt>
                <c:pt idx="464">
                  <c:v>15.4</c:v>
                </c:pt>
                <c:pt idx="465">
                  <c:v>15.443</c:v>
                </c:pt>
                <c:pt idx="466">
                  <c:v>15.487</c:v>
                </c:pt>
                <c:pt idx="467">
                  <c:v>15.507999999999999</c:v>
                </c:pt>
                <c:pt idx="468">
                  <c:v>15.542999999999999</c:v>
                </c:pt>
                <c:pt idx="469">
                  <c:v>15.715</c:v>
                </c:pt>
                <c:pt idx="470">
                  <c:v>15.805</c:v>
                </c:pt>
                <c:pt idx="471">
                  <c:v>15.976000000000001</c:v>
                </c:pt>
                <c:pt idx="472">
                  <c:v>16.126999999999999</c:v>
                </c:pt>
                <c:pt idx="473">
                  <c:v>16.221</c:v>
                </c:pt>
                <c:pt idx="474">
                  <c:v>16.298999999999999</c:v>
                </c:pt>
                <c:pt idx="475">
                  <c:v>16.436</c:v>
                </c:pt>
                <c:pt idx="476">
                  <c:v>16.471</c:v>
                </c:pt>
                <c:pt idx="477">
                  <c:v>16.5</c:v>
                </c:pt>
                <c:pt idx="478">
                  <c:v>16.626000000000001</c:v>
                </c:pt>
                <c:pt idx="479">
                  <c:v>16.75</c:v>
                </c:pt>
                <c:pt idx="480">
                  <c:v>16.885999999999999</c:v>
                </c:pt>
                <c:pt idx="481">
                  <c:v>16.925000000000001</c:v>
                </c:pt>
                <c:pt idx="482">
                  <c:v>16.972999999999999</c:v>
                </c:pt>
                <c:pt idx="483">
                  <c:v>17.138999999999999</c:v>
                </c:pt>
                <c:pt idx="484">
                  <c:v>17.16</c:v>
                </c:pt>
                <c:pt idx="485">
                  <c:v>17.161999999999999</c:v>
                </c:pt>
                <c:pt idx="486">
                  <c:v>17.189</c:v>
                </c:pt>
                <c:pt idx="487">
                  <c:v>17.152999999999999</c:v>
                </c:pt>
                <c:pt idx="488">
                  <c:v>17.167999999999999</c:v>
                </c:pt>
                <c:pt idx="489">
                  <c:v>17.004999999999999</c:v>
                </c:pt>
                <c:pt idx="490">
                  <c:v>16.899999999999999</c:v>
                </c:pt>
                <c:pt idx="491">
                  <c:v>16.812999999999999</c:v>
                </c:pt>
                <c:pt idx="492">
                  <c:v>16.721</c:v>
                </c:pt>
                <c:pt idx="493">
                  <c:v>16.742999999999999</c:v>
                </c:pt>
                <c:pt idx="494">
                  <c:v>16.709</c:v>
                </c:pt>
                <c:pt idx="495">
                  <c:v>16.527999999999999</c:v>
                </c:pt>
                <c:pt idx="496">
                  <c:v>16.509</c:v>
                </c:pt>
                <c:pt idx="497">
                  <c:v>16.466000000000001</c:v>
                </c:pt>
                <c:pt idx="498">
                  <c:v>14.923999999999999</c:v>
                </c:pt>
                <c:pt idx="499">
                  <c:v>14.858000000000001</c:v>
                </c:pt>
                <c:pt idx="500">
                  <c:v>14.795</c:v>
                </c:pt>
                <c:pt idx="501">
                  <c:v>14.750999999999999</c:v>
                </c:pt>
                <c:pt idx="502">
                  <c:v>14.743</c:v>
                </c:pt>
                <c:pt idx="503">
                  <c:v>14.744999999999999</c:v>
                </c:pt>
                <c:pt idx="504">
                  <c:v>14.737</c:v>
                </c:pt>
                <c:pt idx="505">
                  <c:v>14.74</c:v>
                </c:pt>
                <c:pt idx="506">
                  <c:v>14.74</c:v>
                </c:pt>
                <c:pt idx="507">
                  <c:v>14.737</c:v>
                </c:pt>
                <c:pt idx="508">
                  <c:v>14.731999999999999</c:v>
                </c:pt>
                <c:pt idx="509">
                  <c:v>14.73</c:v>
                </c:pt>
                <c:pt idx="510">
                  <c:v>14.721</c:v>
                </c:pt>
                <c:pt idx="511">
                  <c:v>14.711</c:v>
                </c:pt>
                <c:pt idx="512">
                  <c:v>14.7</c:v>
                </c:pt>
                <c:pt idx="513">
                  <c:v>14.685</c:v>
                </c:pt>
                <c:pt idx="514">
                  <c:v>14.641</c:v>
                </c:pt>
                <c:pt idx="515">
                  <c:v>14.617000000000001</c:v>
                </c:pt>
                <c:pt idx="516">
                  <c:v>14.571999999999999</c:v>
                </c:pt>
                <c:pt idx="517">
                  <c:v>14.5</c:v>
                </c:pt>
                <c:pt idx="518">
                  <c:v>14.494999999999999</c:v>
                </c:pt>
                <c:pt idx="519">
                  <c:v>14.5</c:v>
                </c:pt>
                <c:pt idx="520">
                  <c:v>14.493</c:v>
                </c:pt>
                <c:pt idx="521">
                  <c:v>14.492000000000001</c:v>
                </c:pt>
                <c:pt idx="522">
                  <c:v>14.494999999999999</c:v>
                </c:pt>
                <c:pt idx="523">
                  <c:v>14.478999999999999</c:v>
                </c:pt>
                <c:pt idx="524">
                  <c:v>14.477</c:v>
                </c:pt>
                <c:pt idx="525">
                  <c:v>14.481999999999999</c:v>
                </c:pt>
                <c:pt idx="526">
                  <c:v>14.497999999999999</c:v>
                </c:pt>
                <c:pt idx="527">
                  <c:v>14.473000000000001</c:v>
                </c:pt>
                <c:pt idx="528">
                  <c:v>14.452999999999999</c:v>
                </c:pt>
                <c:pt idx="529">
                  <c:v>14.429</c:v>
                </c:pt>
                <c:pt idx="530">
                  <c:v>14.452</c:v>
                </c:pt>
                <c:pt idx="531">
                  <c:v>14.481</c:v>
                </c:pt>
                <c:pt idx="532">
                  <c:v>14.493</c:v>
                </c:pt>
                <c:pt idx="533">
                  <c:v>14.481999999999999</c:v>
                </c:pt>
                <c:pt idx="534">
                  <c:v>14.49</c:v>
                </c:pt>
                <c:pt idx="535">
                  <c:v>14.513999999999999</c:v>
                </c:pt>
                <c:pt idx="536">
                  <c:v>14.510999999999999</c:v>
                </c:pt>
                <c:pt idx="537">
                  <c:v>14.519</c:v>
                </c:pt>
                <c:pt idx="538">
                  <c:v>14.5</c:v>
                </c:pt>
                <c:pt idx="539">
                  <c:v>14.493</c:v>
                </c:pt>
                <c:pt idx="540">
                  <c:v>14.558999999999999</c:v>
                </c:pt>
                <c:pt idx="541">
                  <c:v>14.706</c:v>
                </c:pt>
                <c:pt idx="542">
                  <c:v>14.785</c:v>
                </c:pt>
                <c:pt idx="543">
                  <c:v>14.863</c:v>
                </c:pt>
                <c:pt idx="544">
                  <c:v>15</c:v>
                </c:pt>
                <c:pt idx="545">
                  <c:v>15.066000000000001</c:v>
                </c:pt>
                <c:pt idx="546">
                  <c:v>15.068</c:v>
                </c:pt>
                <c:pt idx="547">
                  <c:v>15.048</c:v>
                </c:pt>
                <c:pt idx="548">
                  <c:v>15.071</c:v>
                </c:pt>
                <c:pt idx="549">
                  <c:v>15.106999999999999</c:v>
                </c:pt>
                <c:pt idx="550">
                  <c:v>15.055999999999999</c:v>
                </c:pt>
                <c:pt idx="551">
                  <c:v>15.013999999999999</c:v>
                </c:pt>
                <c:pt idx="552">
                  <c:v>14.938000000000001</c:v>
                </c:pt>
                <c:pt idx="553">
                  <c:v>14.923999999999999</c:v>
                </c:pt>
                <c:pt idx="554">
                  <c:v>14.938000000000001</c:v>
                </c:pt>
                <c:pt idx="555">
                  <c:v>15.045</c:v>
                </c:pt>
                <c:pt idx="556">
                  <c:v>15.112</c:v>
                </c:pt>
                <c:pt idx="557">
                  <c:v>15.096</c:v>
                </c:pt>
                <c:pt idx="558">
                  <c:v>15.102</c:v>
                </c:pt>
                <c:pt idx="559">
                  <c:v>15.148</c:v>
                </c:pt>
                <c:pt idx="560">
                  <c:v>15.153</c:v>
                </c:pt>
                <c:pt idx="561">
                  <c:v>15.137</c:v>
                </c:pt>
                <c:pt idx="562">
                  <c:v>15.125</c:v>
                </c:pt>
                <c:pt idx="563">
                  <c:v>15.128</c:v>
                </c:pt>
                <c:pt idx="564">
                  <c:v>15.122</c:v>
                </c:pt>
                <c:pt idx="565">
                  <c:v>15.106999999999999</c:v>
                </c:pt>
                <c:pt idx="566">
                  <c:v>15.077999999999999</c:v>
                </c:pt>
                <c:pt idx="567">
                  <c:v>15.038</c:v>
                </c:pt>
                <c:pt idx="568">
                  <c:v>14.965999999999999</c:v>
                </c:pt>
                <c:pt idx="569">
                  <c:v>14.968999999999999</c:v>
                </c:pt>
                <c:pt idx="570">
                  <c:v>14.943</c:v>
                </c:pt>
                <c:pt idx="571">
                  <c:v>14.94</c:v>
                </c:pt>
                <c:pt idx="572">
                  <c:v>14.94</c:v>
                </c:pt>
                <c:pt idx="573">
                  <c:v>14.92</c:v>
                </c:pt>
                <c:pt idx="574">
                  <c:v>14.855</c:v>
                </c:pt>
                <c:pt idx="575">
                  <c:v>14.827999999999999</c:v>
                </c:pt>
                <c:pt idx="576">
                  <c:v>14.805</c:v>
                </c:pt>
                <c:pt idx="577">
                  <c:v>14.792</c:v>
                </c:pt>
                <c:pt idx="578">
                  <c:v>14.757999999999999</c:v>
                </c:pt>
                <c:pt idx="579">
                  <c:v>14.785</c:v>
                </c:pt>
                <c:pt idx="580">
                  <c:v>14.808</c:v>
                </c:pt>
                <c:pt idx="581">
                  <c:v>14.922000000000001</c:v>
                </c:pt>
                <c:pt idx="582">
                  <c:v>14.951000000000001</c:v>
                </c:pt>
                <c:pt idx="583">
                  <c:v>14.986000000000001</c:v>
                </c:pt>
                <c:pt idx="584">
                  <c:v>14.938000000000001</c:v>
                </c:pt>
                <c:pt idx="585">
                  <c:v>14.938000000000001</c:v>
                </c:pt>
                <c:pt idx="586">
                  <c:v>14.938000000000001</c:v>
                </c:pt>
                <c:pt idx="587">
                  <c:v>15.002000000000001</c:v>
                </c:pt>
                <c:pt idx="588">
                  <c:v>15.04</c:v>
                </c:pt>
                <c:pt idx="589">
                  <c:v>15.036</c:v>
                </c:pt>
                <c:pt idx="590">
                  <c:v>15.086</c:v>
                </c:pt>
                <c:pt idx="591">
                  <c:v>15.11</c:v>
                </c:pt>
                <c:pt idx="592">
                  <c:v>15.106999999999999</c:v>
                </c:pt>
                <c:pt idx="593">
                  <c:v>15.073</c:v>
                </c:pt>
                <c:pt idx="594">
                  <c:v>15.1</c:v>
                </c:pt>
                <c:pt idx="595">
                  <c:v>14.747999999999999</c:v>
                </c:pt>
                <c:pt idx="596">
                  <c:v>14.738</c:v>
                </c:pt>
                <c:pt idx="597">
                  <c:v>14.711</c:v>
                </c:pt>
                <c:pt idx="598">
                  <c:v>14.7</c:v>
                </c:pt>
                <c:pt idx="599">
                  <c:v>14.656000000000001</c:v>
                </c:pt>
                <c:pt idx="600">
                  <c:v>14.612</c:v>
                </c:pt>
                <c:pt idx="601">
                  <c:v>14.612</c:v>
                </c:pt>
                <c:pt idx="602">
                  <c:v>14.614000000000001</c:v>
                </c:pt>
                <c:pt idx="603">
                  <c:v>14.569000000000001</c:v>
                </c:pt>
                <c:pt idx="604">
                  <c:v>14.522</c:v>
                </c:pt>
                <c:pt idx="605">
                  <c:v>14.532</c:v>
                </c:pt>
                <c:pt idx="606">
                  <c:v>14.58</c:v>
                </c:pt>
                <c:pt idx="607">
                  <c:v>14.603</c:v>
                </c:pt>
                <c:pt idx="608">
                  <c:v>14.611000000000001</c:v>
                </c:pt>
                <c:pt idx="609">
                  <c:v>14.612</c:v>
                </c:pt>
                <c:pt idx="610">
                  <c:v>14.615</c:v>
                </c:pt>
                <c:pt idx="611">
                  <c:v>14.615</c:v>
                </c:pt>
                <c:pt idx="612">
                  <c:v>14.612</c:v>
                </c:pt>
                <c:pt idx="613">
                  <c:v>14.619</c:v>
                </c:pt>
                <c:pt idx="614">
                  <c:v>14.615</c:v>
                </c:pt>
                <c:pt idx="615">
                  <c:v>14.612</c:v>
                </c:pt>
                <c:pt idx="616">
                  <c:v>14.614000000000001</c:v>
                </c:pt>
                <c:pt idx="617">
                  <c:v>14.612</c:v>
                </c:pt>
                <c:pt idx="618">
                  <c:v>14.638</c:v>
                </c:pt>
                <c:pt idx="619">
                  <c:v>14.708</c:v>
                </c:pt>
                <c:pt idx="620">
                  <c:v>14.74</c:v>
                </c:pt>
                <c:pt idx="621">
                  <c:v>14.771000000000001</c:v>
                </c:pt>
                <c:pt idx="622">
                  <c:v>14.805999999999999</c:v>
                </c:pt>
                <c:pt idx="623">
                  <c:v>14.941000000000001</c:v>
                </c:pt>
                <c:pt idx="624">
                  <c:v>14.936999999999999</c:v>
                </c:pt>
                <c:pt idx="625">
                  <c:v>14.932</c:v>
                </c:pt>
                <c:pt idx="626">
                  <c:v>14.823</c:v>
                </c:pt>
                <c:pt idx="627">
                  <c:v>14.757999999999999</c:v>
                </c:pt>
                <c:pt idx="628">
                  <c:v>14.728999999999999</c:v>
                </c:pt>
                <c:pt idx="629">
                  <c:v>14.712</c:v>
                </c:pt>
                <c:pt idx="630">
                  <c:v>14.635999999999999</c:v>
                </c:pt>
                <c:pt idx="631">
                  <c:v>14.611000000000001</c:v>
                </c:pt>
                <c:pt idx="632">
                  <c:v>14.534000000000001</c:v>
                </c:pt>
                <c:pt idx="633">
                  <c:v>14.513</c:v>
                </c:pt>
                <c:pt idx="634">
                  <c:v>14.507999999999999</c:v>
                </c:pt>
                <c:pt idx="635">
                  <c:v>14.513</c:v>
                </c:pt>
                <c:pt idx="636">
                  <c:v>14.509</c:v>
                </c:pt>
                <c:pt idx="637">
                  <c:v>14.505000000000001</c:v>
                </c:pt>
                <c:pt idx="638">
                  <c:v>14.497999999999999</c:v>
                </c:pt>
                <c:pt idx="639">
                  <c:v>14.497999999999999</c:v>
                </c:pt>
                <c:pt idx="640">
                  <c:v>14.493</c:v>
                </c:pt>
                <c:pt idx="641">
                  <c:v>14.477</c:v>
                </c:pt>
                <c:pt idx="642">
                  <c:v>14.471</c:v>
                </c:pt>
                <c:pt idx="643">
                  <c:v>14.462999999999999</c:v>
                </c:pt>
                <c:pt idx="644">
                  <c:v>14.468</c:v>
                </c:pt>
                <c:pt idx="645">
                  <c:v>14.487</c:v>
                </c:pt>
                <c:pt idx="646">
                  <c:v>14.509</c:v>
                </c:pt>
                <c:pt idx="647">
                  <c:v>14.506</c:v>
                </c:pt>
                <c:pt idx="648">
                  <c:v>14.513999999999999</c:v>
                </c:pt>
                <c:pt idx="649">
                  <c:v>14.551</c:v>
                </c:pt>
                <c:pt idx="650">
                  <c:v>14.614000000000001</c:v>
                </c:pt>
                <c:pt idx="651">
                  <c:v>14.666</c:v>
                </c:pt>
                <c:pt idx="652">
                  <c:v>14.688000000000001</c:v>
                </c:pt>
                <c:pt idx="653">
                  <c:v>14.727</c:v>
                </c:pt>
                <c:pt idx="654">
                  <c:v>14.853999999999999</c:v>
                </c:pt>
                <c:pt idx="655">
                  <c:v>14.999000000000001</c:v>
                </c:pt>
                <c:pt idx="656">
                  <c:v>15.093999999999999</c:v>
                </c:pt>
                <c:pt idx="657">
                  <c:v>15.087</c:v>
                </c:pt>
                <c:pt idx="658">
                  <c:v>15.038</c:v>
                </c:pt>
                <c:pt idx="659">
                  <c:v>14.959</c:v>
                </c:pt>
                <c:pt idx="660">
                  <c:v>14.901999999999999</c:v>
                </c:pt>
                <c:pt idx="661">
                  <c:v>14.81</c:v>
                </c:pt>
                <c:pt idx="662">
                  <c:v>14.81</c:v>
                </c:pt>
                <c:pt idx="663">
                  <c:v>17.695</c:v>
                </c:pt>
                <c:pt idx="664">
                  <c:v>17.664000000000001</c:v>
                </c:pt>
                <c:pt idx="665">
                  <c:v>17.765000000000001</c:v>
                </c:pt>
                <c:pt idx="666">
                  <c:v>17.664000000000001</c:v>
                </c:pt>
                <c:pt idx="667">
                  <c:v>17.815000000000001</c:v>
                </c:pt>
                <c:pt idx="668">
                  <c:v>17.884</c:v>
                </c:pt>
                <c:pt idx="669">
                  <c:v>17.89</c:v>
                </c:pt>
                <c:pt idx="670">
                  <c:v>17.943000000000001</c:v>
                </c:pt>
                <c:pt idx="671">
                  <c:v>17.978000000000002</c:v>
                </c:pt>
                <c:pt idx="672">
                  <c:v>18.074999999999999</c:v>
                </c:pt>
                <c:pt idx="673">
                  <c:v>18.155000000000001</c:v>
                </c:pt>
                <c:pt idx="674">
                  <c:v>18.093</c:v>
                </c:pt>
                <c:pt idx="675">
                  <c:v>18.032</c:v>
                </c:pt>
                <c:pt idx="676">
                  <c:v>17.946000000000002</c:v>
                </c:pt>
                <c:pt idx="677">
                  <c:v>17.954000000000001</c:v>
                </c:pt>
                <c:pt idx="678">
                  <c:v>18.065000000000001</c:v>
                </c:pt>
                <c:pt idx="679">
                  <c:v>18.079999999999998</c:v>
                </c:pt>
                <c:pt idx="680">
                  <c:v>18.099</c:v>
                </c:pt>
                <c:pt idx="681">
                  <c:v>18.088000000000001</c:v>
                </c:pt>
                <c:pt idx="682">
                  <c:v>18.187000000000001</c:v>
                </c:pt>
                <c:pt idx="683">
                  <c:v>18.289000000000001</c:v>
                </c:pt>
                <c:pt idx="684">
                  <c:v>18.283000000000001</c:v>
                </c:pt>
                <c:pt idx="685">
                  <c:v>18.295000000000002</c:v>
                </c:pt>
                <c:pt idx="686">
                  <c:v>18.317</c:v>
                </c:pt>
                <c:pt idx="687">
                  <c:v>18.315000000000001</c:v>
                </c:pt>
                <c:pt idx="688">
                  <c:v>18.297999999999998</c:v>
                </c:pt>
                <c:pt idx="689">
                  <c:v>18.303999999999998</c:v>
                </c:pt>
                <c:pt idx="690">
                  <c:v>18.274000000000001</c:v>
                </c:pt>
                <c:pt idx="691">
                  <c:v>18.247</c:v>
                </c:pt>
                <c:pt idx="692">
                  <c:v>18.163</c:v>
                </c:pt>
                <c:pt idx="693">
                  <c:v>18.021000000000001</c:v>
                </c:pt>
                <c:pt idx="694">
                  <c:v>17.966999999999999</c:v>
                </c:pt>
                <c:pt idx="695">
                  <c:v>17.948</c:v>
                </c:pt>
                <c:pt idx="696">
                  <c:v>17.989000000000001</c:v>
                </c:pt>
                <c:pt idx="697">
                  <c:v>18.126999999999999</c:v>
                </c:pt>
                <c:pt idx="698">
                  <c:v>18.155000000000001</c:v>
                </c:pt>
                <c:pt idx="699">
                  <c:v>18.184999999999999</c:v>
                </c:pt>
                <c:pt idx="700">
                  <c:v>18.234000000000002</c:v>
                </c:pt>
                <c:pt idx="701">
                  <c:v>18.262</c:v>
                </c:pt>
                <c:pt idx="702">
                  <c:v>18.137</c:v>
                </c:pt>
                <c:pt idx="703">
                  <c:v>17.963000000000001</c:v>
                </c:pt>
                <c:pt idx="704">
                  <c:v>17.908000000000001</c:v>
                </c:pt>
                <c:pt idx="705">
                  <c:v>17.841000000000001</c:v>
                </c:pt>
                <c:pt idx="706">
                  <c:v>17.706</c:v>
                </c:pt>
                <c:pt idx="707">
                  <c:v>17.71</c:v>
                </c:pt>
                <c:pt idx="708">
                  <c:v>17.789000000000001</c:v>
                </c:pt>
                <c:pt idx="709">
                  <c:v>17.786000000000001</c:v>
                </c:pt>
                <c:pt idx="710">
                  <c:v>17.859000000000002</c:v>
                </c:pt>
                <c:pt idx="711">
                  <c:v>17.913</c:v>
                </c:pt>
                <c:pt idx="712">
                  <c:v>17.95</c:v>
                </c:pt>
                <c:pt idx="713">
                  <c:v>17.960999999999999</c:v>
                </c:pt>
                <c:pt idx="714">
                  <c:v>18.052</c:v>
                </c:pt>
                <c:pt idx="715">
                  <c:v>18.074999999999999</c:v>
                </c:pt>
                <c:pt idx="716">
                  <c:v>18.18</c:v>
                </c:pt>
                <c:pt idx="717">
                  <c:v>18.295999999999999</c:v>
                </c:pt>
                <c:pt idx="718">
                  <c:v>18.297999999999998</c:v>
                </c:pt>
                <c:pt idx="719">
                  <c:v>18.253</c:v>
                </c:pt>
                <c:pt idx="720">
                  <c:v>17.895</c:v>
                </c:pt>
                <c:pt idx="721">
                  <c:v>17.861000000000001</c:v>
                </c:pt>
                <c:pt idx="722">
                  <c:v>17.847999999999999</c:v>
                </c:pt>
                <c:pt idx="723">
                  <c:v>17.809999999999999</c:v>
                </c:pt>
                <c:pt idx="724">
                  <c:v>17.766999999999999</c:v>
                </c:pt>
                <c:pt idx="725">
                  <c:v>17.707999999999998</c:v>
                </c:pt>
                <c:pt idx="726">
                  <c:v>17.683</c:v>
                </c:pt>
                <c:pt idx="727">
                  <c:v>17.704999999999998</c:v>
                </c:pt>
                <c:pt idx="728">
                  <c:v>17.706</c:v>
                </c:pt>
                <c:pt idx="729">
                  <c:v>17.821000000000002</c:v>
                </c:pt>
                <c:pt idx="730">
                  <c:v>17.834</c:v>
                </c:pt>
                <c:pt idx="731">
                  <c:v>17.827999999999999</c:v>
                </c:pt>
                <c:pt idx="732">
                  <c:v>17.808</c:v>
                </c:pt>
                <c:pt idx="733">
                  <c:v>17.719000000000001</c:v>
                </c:pt>
                <c:pt idx="734">
                  <c:v>17.707999999999998</c:v>
                </c:pt>
                <c:pt idx="735">
                  <c:v>17.712</c:v>
                </c:pt>
                <c:pt idx="736">
                  <c:v>17.593</c:v>
                </c:pt>
                <c:pt idx="737">
                  <c:v>17.558</c:v>
                </c:pt>
                <c:pt idx="738">
                  <c:v>17.695</c:v>
                </c:pt>
                <c:pt idx="739">
                  <c:v>17.885000000000002</c:v>
                </c:pt>
                <c:pt idx="740">
                  <c:v>17.948</c:v>
                </c:pt>
                <c:pt idx="741">
                  <c:v>18.053999999999998</c:v>
                </c:pt>
                <c:pt idx="742">
                  <c:v>18.172000000000001</c:v>
                </c:pt>
                <c:pt idx="743">
                  <c:v>18.242000000000001</c:v>
                </c:pt>
                <c:pt idx="744">
                  <c:v>18.023</c:v>
                </c:pt>
                <c:pt idx="745">
                  <c:v>17.902000000000001</c:v>
                </c:pt>
                <c:pt idx="746">
                  <c:v>17.872</c:v>
                </c:pt>
                <c:pt idx="747">
                  <c:v>17.728999999999999</c:v>
                </c:pt>
                <c:pt idx="748">
                  <c:v>17.515999999999998</c:v>
                </c:pt>
                <c:pt idx="749">
                  <c:v>17.427</c:v>
                </c:pt>
                <c:pt idx="750">
                  <c:v>17.222999999999999</c:v>
                </c:pt>
                <c:pt idx="751">
                  <c:v>17.13</c:v>
                </c:pt>
                <c:pt idx="752">
                  <c:v>16.917999999999999</c:v>
                </c:pt>
                <c:pt idx="753">
                  <c:v>16.856000000000002</c:v>
                </c:pt>
                <c:pt idx="754">
                  <c:v>16.731999999999999</c:v>
                </c:pt>
                <c:pt idx="755">
                  <c:v>16.635000000000002</c:v>
                </c:pt>
                <c:pt idx="756">
                  <c:v>16.63</c:v>
                </c:pt>
                <c:pt idx="757">
                  <c:v>16.686</c:v>
                </c:pt>
                <c:pt idx="758">
                  <c:v>16.628</c:v>
                </c:pt>
                <c:pt idx="759">
                  <c:v>16.584</c:v>
                </c:pt>
                <c:pt idx="760">
                  <c:v>17.513000000000002</c:v>
                </c:pt>
                <c:pt idx="761">
                  <c:v>17.48</c:v>
                </c:pt>
                <c:pt idx="762">
                  <c:v>17.463999999999999</c:v>
                </c:pt>
                <c:pt idx="763">
                  <c:v>17.52</c:v>
                </c:pt>
                <c:pt idx="764">
                  <c:v>17.686</c:v>
                </c:pt>
                <c:pt idx="765">
                  <c:v>17.818999999999999</c:v>
                </c:pt>
                <c:pt idx="766">
                  <c:v>17.850000000000001</c:v>
                </c:pt>
                <c:pt idx="767">
                  <c:v>17.908000000000001</c:v>
                </c:pt>
                <c:pt idx="768">
                  <c:v>17.969000000000001</c:v>
                </c:pt>
                <c:pt idx="769">
                  <c:v>17.952000000000002</c:v>
                </c:pt>
                <c:pt idx="770">
                  <c:v>17.934999999999999</c:v>
                </c:pt>
                <c:pt idx="771">
                  <c:v>17.919</c:v>
                </c:pt>
                <c:pt idx="772">
                  <c:v>17.853999999999999</c:v>
                </c:pt>
                <c:pt idx="773">
                  <c:v>17.803999999999998</c:v>
                </c:pt>
                <c:pt idx="774">
                  <c:v>17.684000000000001</c:v>
                </c:pt>
                <c:pt idx="775">
                  <c:v>17.495999999999999</c:v>
                </c:pt>
                <c:pt idx="776">
                  <c:v>17.504000000000001</c:v>
                </c:pt>
                <c:pt idx="777">
                  <c:v>17.574999999999999</c:v>
                </c:pt>
                <c:pt idx="778">
                  <c:v>17.745000000000001</c:v>
                </c:pt>
                <c:pt idx="779">
                  <c:v>17.841000000000001</c:v>
                </c:pt>
                <c:pt idx="780">
                  <c:v>17.93</c:v>
                </c:pt>
                <c:pt idx="781">
                  <c:v>17.965</c:v>
                </c:pt>
                <c:pt idx="782">
                  <c:v>17.937000000000001</c:v>
                </c:pt>
                <c:pt idx="783">
                  <c:v>17.888999999999999</c:v>
                </c:pt>
                <c:pt idx="784">
                  <c:v>17.893000000000001</c:v>
                </c:pt>
                <c:pt idx="785">
                  <c:v>17.873999999999999</c:v>
                </c:pt>
                <c:pt idx="786">
                  <c:v>17.788</c:v>
                </c:pt>
                <c:pt idx="787">
                  <c:v>17.684000000000001</c:v>
                </c:pt>
                <c:pt idx="788">
                  <c:v>17.510999999999999</c:v>
                </c:pt>
                <c:pt idx="789">
                  <c:v>17.489000000000001</c:v>
                </c:pt>
                <c:pt idx="790">
                  <c:v>17.399999999999999</c:v>
                </c:pt>
                <c:pt idx="791">
                  <c:v>17.341999999999999</c:v>
                </c:pt>
                <c:pt idx="792">
                  <c:v>17.388999999999999</c:v>
                </c:pt>
                <c:pt idx="793">
                  <c:v>17.443999999999999</c:v>
                </c:pt>
                <c:pt idx="794">
                  <c:v>17.484000000000002</c:v>
                </c:pt>
                <c:pt idx="795">
                  <c:v>17.670000000000002</c:v>
                </c:pt>
                <c:pt idx="796">
                  <c:v>17.824000000000002</c:v>
                </c:pt>
                <c:pt idx="797">
                  <c:v>17.817</c:v>
                </c:pt>
                <c:pt idx="798">
                  <c:v>17.757999999999999</c:v>
                </c:pt>
                <c:pt idx="799">
                  <c:v>17.716000000000001</c:v>
                </c:pt>
                <c:pt idx="800">
                  <c:v>17.706</c:v>
                </c:pt>
                <c:pt idx="801">
                  <c:v>17.73</c:v>
                </c:pt>
                <c:pt idx="802">
                  <c:v>17.745000000000001</c:v>
                </c:pt>
                <c:pt idx="803">
                  <c:v>17.917000000000002</c:v>
                </c:pt>
                <c:pt idx="804">
                  <c:v>18.091999999999999</c:v>
                </c:pt>
                <c:pt idx="805">
                  <c:v>16.893000000000001</c:v>
                </c:pt>
                <c:pt idx="806">
                  <c:v>16.919</c:v>
                </c:pt>
                <c:pt idx="807">
                  <c:v>17.119</c:v>
                </c:pt>
                <c:pt idx="808">
                  <c:v>17.138999999999999</c:v>
                </c:pt>
                <c:pt idx="809">
                  <c:v>17.16</c:v>
                </c:pt>
                <c:pt idx="810">
                  <c:v>17.119</c:v>
                </c:pt>
                <c:pt idx="811">
                  <c:v>16.989000000000001</c:v>
                </c:pt>
                <c:pt idx="812">
                  <c:v>17.087</c:v>
                </c:pt>
                <c:pt idx="813">
                  <c:v>17.059999999999999</c:v>
                </c:pt>
                <c:pt idx="814">
                  <c:v>17.151</c:v>
                </c:pt>
                <c:pt idx="815">
                  <c:v>17.221</c:v>
                </c:pt>
                <c:pt idx="816">
                  <c:v>17.166</c:v>
                </c:pt>
                <c:pt idx="817">
                  <c:v>17.088999999999999</c:v>
                </c:pt>
                <c:pt idx="818">
                  <c:v>16.95</c:v>
                </c:pt>
                <c:pt idx="819">
                  <c:v>16.888999999999999</c:v>
                </c:pt>
                <c:pt idx="820">
                  <c:v>16.82</c:v>
                </c:pt>
                <c:pt idx="821">
                  <c:v>16.760000000000002</c:v>
                </c:pt>
                <c:pt idx="822">
                  <c:v>16.696999999999999</c:v>
                </c:pt>
                <c:pt idx="823">
                  <c:v>16.63</c:v>
                </c:pt>
                <c:pt idx="824">
                  <c:v>16.620999999999999</c:v>
                </c:pt>
                <c:pt idx="825">
                  <c:v>16.681000000000001</c:v>
                </c:pt>
                <c:pt idx="826">
                  <c:v>16.776</c:v>
                </c:pt>
                <c:pt idx="827">
                  <c:v>16.843</c:v>
                </c:pt>
                <c:pt idx="828">
                  <c:v>16.867999999999999</c:v>
                </c:pt>
                <c:pt idx="829">
                  <c:v>16.867999999999999</c:v>
                </c:pt>
                <c:pt idx="830">
                  <c:v>16.870999999999999</c:v>
                </c:pt>
                <c:pt idx="831">
                  <c:v>16.798999999999999</c:v>
                </c:pt>
                <c:pt idx="832">
                  <c:v>16.669</c:v>
                </c:pt>
                <c:pt idx="833">
                  <c:v>16.584</c:v>
                </c:pt>
                <c:pt idx="834">
                  <c:v>16.510999999999999</c:v>
                </c:pt>
                <c:pt idx="835">
                  <c:v>16.46</c:v>
                </c:pt>
                <c:pt idx="836">
                  <c:v>16.443000000000001</c:v>
                </c:pt>
                <c:pt idx="837">
                  <c:v>16.506</c:v>
                </c:pt>
                <c:pt idx="838">
                  <c:v>16.632999999999999</c:v>
                </c:pt>
                <c:pt idx="839">
                  <c:v>16.713000000000001</c:v>
                </c:pt>
                <c:pt idx="840">
                  <c:v>16.736000000000001</c:v>
                </c:pt>
                <c:pt idx="841">
                  <c:v>16.707000000000001</c:v>
                </c:pt>
                <c:pt idx="842">
                  <c:v>16.559999999999999</c:v>
                </c:pt>
                <c:pt idx="843">
                  <c:v>16.427</c:v>
                </c:pt>
                <c:pt idx="844">
                  <c:v>16.350999999999999</c:v>
                </c:pt>
                <c:pt idx="845">
                  <c:v>16.334</c:v>
                </c:pt>
                <c:pt idx="846">
                  <c:v>16.361999999999998</c:v>
                </c:pt>
                <c:pt idx="847">
                  <c:v>16.401</c:v>
                </c:pt>
                <c:pt idx="848">
                  <c:v>16.376999999999999</c:v>
                </c:pt>
                <c:pt idx="849">
                  <c:v>16.38</c:v>
                </c:pt>
                <c:pt idx="850">
                  <c:v>16.411999999999999</c:v>
                </c:pt>
                <c:pt idx="851">
                  <c:v>16.45</c:v>
                </c:pt>
                <c:pt idx="852">
                  <c:v>17.373000000000001</c:v>
                </c:pt>
                <c:pt idx="853">
                  <c:v>17.456</c:v>
                </c:pt>
                <c:pt idx="854">
                  <c:v>17.463999999999999</c:v>
                </c:pt>
                <c:pt idx="855">
                  <c:v>17.504000000000001</c:v>
                </c:pt>
                <c:pt idx="856">
                  <c:v>17.501999999999999</c:v>
                </c:pt>
                <c:pt idx="857">
                  <c:v>17.524999999999999</c:v>
                </c:pt>
                <c:pt idx="858">
                  <c:v>17.52</c:v>
                </c:pt>
                <c:pt idx="859">
                  <c:v>17.545999999999999</c:v>
                </c:pt>
                <c:pt idx="860">
                  <c:v>17.797000000000001</c:v>
                </c:pt>
                <c:pt idx="861">
                  <c:v>17.911000000000001</c:v>
                </c:pt>
                <c:pt idx="862">
                  <c:v>18.103000000000002</c:v>
                </c:pt>
                <c:pt idx="863">
                  <c:v>18.184999999999999</c:v>
                </c:pt>
                <c:pt idx="864">
                  <c:v>18.143999999999998</c:v>
                </c:pt>
                <c:pt idx="865">
                  <c:v>17.939</c:v>
                </c:pt>
                <c:pt idx="866">
                  <c:v>18.021000000000001</c:v>
                </c:pt>
                <c:pt idx="867">
                  <c:v>18.149999999999999</c:v>
                </c:pt>
                <c:pt idx="868">
                  <c:v>18.247</c:v>
                </c:pt>
                <c:pt idx="869">
                  <c:v>18.27</c:v>
                </c:pt>
                <c:pt idx="870">
                  <c:v>18.311</c:v>
                </c:pt>
                <c:pt idx="871">
                  <c:v>18.286999999999999</c:v>
                </c:pt>
                <c:pt idx="872">
                  <c:v>18.207999999999998</c:v>
                </c:pt>
                <c:pt idx="873">
                  <c:v>18.039000000000001</c:v>
                </c:pt>
                <c:pt idx="874">
                  <c:v>18.041</c:v>
                </c:pt>
                <c:pt idx="875">
                  <c:v>18.117999999999999</c:v>
                </c:pt>
                <c:pt idx="876">
                  <c:v>18.245000000000001</c:v>
                </c:pt>
                <c:pt idx="877">
                  <c:v>18.279</c:v>
                </c:pt>
                <c:pt idx="878">
                  <c:v>18.323</c:v>
                </c:pt>
                <c:pt idx="879">
                  <c:v>18.364000000000001</c:v>
                </c:pt>
                <c:pt idx="880">
                  <c:v>18.375</c:v>
                </c:pt>
                <c:pt idx="881">
                  <c:v>18.419</c:v>
                </c:pt>
                <c:pt idx="882">
                  <c:v>18.542000000000002</c:v>
                </c:pt>
                <c:pt idx="883">
                  <c:v>18.385000000000002</c:v>
                </c:pt>
                <c:pt idx="884">
                  <c:v>18.361999999999998</c:v>
                </c:pt>
                <c:pt idx="885">
                  <c:v>18.350999999999999</c:v>
                </c:pt>
                <c:pt idx="886">
                  <c:v>18.341000000000001</c:v>
                </c:pt>
                <c:pt idx="887">
                  <c:v>18.289000000000001</c:v>
                </c:pt>
                <c:pt idx="888">
                  <c:v>18.239999999999998</c:v>
                </c:pt>
                <c:pt idx="889">
                  <c:v>18.195</c:v>
                </c:pt>
                <c:pt idx="890">
                  <c:v>18.14</c:v>
                </c:pt>
                <c:pt idx="891">
                  <c:v>18.094999999999999</c:v>
                </c:pt>
                <c:pt idx="892">
                  <c:v>18.077999999999999</c:v>
                </c:pt>
                <c:pt idx="893">
                  <c:v>18.137</c:v>
                </c:pt>
                <c:pt idx="894">
                  <c:v>18.082000000000001</c:v>
                </c:pt>
                <c:pt idx="895">
                  <c:v>17.957999999999998</c:v>
                </c:pt>
                <c:pt idx="896">
                  <c:v>17.908000000000001</c:v>
                </c:pt>
                <c:pt idx="897">
                  <c:v>17.856000000000002</c:v>
                </c:pt>
                <c:pt idx="898">
                  <c:v>17.832000000000001</c:v>
                </c:pt>
                <c:pt idx="899">
                  <c:v>17.706</c:v>
                </c:pt>
                <c:pt idx="900">
                  <c:v>17.702999999999999</c:v>
                </c:pt>
                <c:pt idx="901">
                  <c:v>17.766999999999999</c:v>
                </c:pt>
                <c:pt idx="902">
                  <c:v>17.771000000000001</c:v>
                </c:pt>
                <c:pt idx="903">
                  <c:v>17.859000000000002</c:v>
                </c:pt>
                <c:pt idx="904">
                  <c:v>17.952000000000002</c:v>
                </c:pt>
                <c:pt idx="905">
                  <c:v>17.95</c:v>
                </c:pt>
                <c:pt idx="906">
                  <c:v>17.940999999999999</c:v>
                </c:pt>
                <c:pt idx="907">
                  <c:v>17.914999999999999</c:v>
                </c:pt>
                <c:pt idx="908">
                  <c:v>17.811</c:v>
                </c:pt>
                <c:pt idx="909">
                  <c:v>17.611000000000001</c:v>
                </c:pt>
                <c:pt idx="910">
                  <c:v>17.466999999999999</c:v>
                </c:pt>
                <c:pt idx="911">
                  <c:v>17.331</c:v>
                </c:pt>
                <c:pt idx="912">
                  <c:v>17.204999999999998</c:v>
                </c:pt>
                <c:pt idx="913">
                  <c:v>17.202000000000002</c:v>
                </c:pt>
                <c:pt idx="914">
                  <c:v>17.2</c:v>
                </c:pt>
                <c:pt idx="915">
                  <c:v>17.209</c:v>
                </c:pt>
                <c:pt idx="916">
                  <c:v>17.184999999999999</c:v>
                </c:pt>
                <c:pt idx="917">
                  <c:v>17.155000000000001</c:v>
                </c:pt>
                <c:pt idx="918">
                  <c:v>17.166</c:v>
                </c:pt>
                <c:pt idx="919">
                  <c:v>17.167000000000002</c:v>
                </c:pt>
                <c:pt idx="920">
                  <c:v>17.783999999999999</c:v>
                </c:pt>
                <c:pt idx="921">
                  <c:v>17.713999999999999</c:v>
                </c:pt>
                <c:pt idx="922">
                  <c:v>17.535</c:v>
                </c:pt>
                <c:pt idx="923">
                  <c:v>17.478000000000002</c:v>
                </c:pt>
                <c:pt idx="924">
                  <c:v>17.378</c:v>
                </c:pt>
                <c:pt idx="925">
                  <c:v>17.222999999999999</c:v>
                </c:pt>
                <c:pt idx="926">
                  <c:v>17.202999999999999</c:v>
                </c:pt>
                <c:pt idx="927">
                  <c:v>17.27</c:v>
                </c:pt>
                <c:pt idx="928">
                  <c:v>17.462</c:v>
                </c:pt>
                <c:pt idx="929">
                  <c:v>17.462</c:v>
                </c:pt>
                <c:pt idx="930">
                  <c:v>17.469000000000001</c:v>
                </c:pt>
                <c:pt idx="931">
                  <c:v>17.463999999999999</c:v>
                </c:pt>
                <c:pt idx="932">
                  <c:v>17.475999999999999</c:v>
                </c:pt>
                <c:pt idx="933">
                  <c:v>17.501999999999999</c:v>
                </c:pt>
                <c:pt idx="934">
                  <c:v>17.597000000000001</c:v>
                </c:pt>
                <c:pt idx="935">
                  <c:v>17.704999999999998</c:v>
                </c:pt>
                <c:pt idx="936">
                  <c:v>17.704999999999998</c:v>
                </c:pt>
                <c:pt idx="937">
                  <c:v>17.678999999999998</c:v>
                </c:pt>
                <c:pt idx="938">
                  <c:v>17.48</c:v>
                </c:pt>
                <c:pt idx="939">
                  <c:v>17.23</c:v>
                </c:pt>
                <c:pt idx="940">
                  <c:v>17.123000000000001</c:v>
                </c:pt>
                <c:pt idx="941">
                  <c:v>17.047999999999998</c:v>
                </c:pt>
                <c:pt idx="942">
                  <c:v>16.983000000000001</c:v>
                </c:pt>
                <c:pt idx="943">
                  <c:v>17.036999999999999</c:v>
                </c:pt>
                <c:pt idx="944">
                  <c:v>17.152999999999999</c:v>
                </c:pt>
                <c:pt idx="945">
                  <c:v>17.175999999999998</c:v>
                </c:pt>
                <c:pt idx="946">
                  <c:v>17.212</c:v>
                </c:pt>
                <c:pt idx="947">
                  <c:v>17.283999999999999</c:v>
                </c:pt>
                <c:pt idx="948">
                  <c:v>17.344000000000001</c:v>
                </c:pt>
                <c:pt idx="949">
                  <c:v>17.344000000000001</c:v>
                </c:pt>
                <c:pt idx="950">
                  <c:v>17.396000000000001</c:v>
                </c:pt>
                <c:pt idx="951">
                  <c:v>17.263000000000002</c:v>
                </c:pt>
                <c:pt idx="952">
                  <c:v>17.22</c:v>
                </c:pt>
                <c:pt idx="953">
                  <c:v>17.212</c:v>
                </c:pt>
                <c:pt idx="954">
                  <c:v>17.338000000000001</c:v>
                </c:pt>
                <c:pt idx="955">
                  <c:v>17.355</c:v>
                </c:pt>
                <c:pt idx="956">
                  <c:v>17.498000000000001</c:v>
                </c:pt>
                <c:pt idx="957">
                  <c:v>17.484999999999999</c:v>
                </c:pt>
                <c:pt idx="958">
                  <c:v>17.484999999999999</c:v>
                </c:pt>
                <c:pt idx="959">
                  <c:v>17.481999999999999</c:v>
                </c:pt>
                <c:pt idx="960">
                  <c:v>17.452999999999999</c:v>
                </c:pt>
                <c:pt idx="961">
                  <c:v>17.518000000000001</c:v>
                </c:pt>
                <c:pt idx="962">
                  <c:v>17.751000000000001</c:v>
                </c:pt>
                <c:pt idx="963">
                  <c:v>17.925999999999998</c:v>
                </c:pt>
                <c:pt idx="964">
                  <c:v>17.986999999999998</c:v>
                </c:pt>
                <c:pt idx="965">
                  <c:v>18.279</c:v>
                </c:pt>
                <c:pt idx="966">
                  <c:v>18.372</c:v>
                </c:pt>
                <c:pt idx="967">
                  <c:v>18.402000000000001</c:v>
                </c:pt>
                <c:pt idx="968">
                  <c:v>18.387</c:v>
                </c:pt>
                <c:pt idx="969">
                  <c:v>18.321000000000002</c:v>
                </c:pt>
                <c:pt idx="970">
                  <c:v>18.234000000000002</c:v>
                </c:pt>
                <c:pt idx="971">
                  <c:v>18.161000000000001</c:v>
                </c:pt>
                <c:pt idx="972">
                  <c:v>18.059999999999999</c:v>
                </c:pt>
                <c:pt idx="973">
                  <c:v>17.957999999999998</c:v>
                </c:pt>
                <c:pt idx="974">
                  <c:v>17.858000000000001</c:v>
                </c:pt>
                <c:pt idx="975">
                  <c:v>17.823</c:v>
                </c:pt>
                <c:pt idx="976">
                  <c:v>17.972999999999999</c:v>
                </c:pt>
                <c:pt idx="977">
                  <c:v>17.948</c:v>
                </c:pt>
                <c:pt idx="978">
                  <c:v>17.908999999999999</c:v>
                </c:pt>
                <c:pt idx="979">
                  <c:v>17.864999999999998</c:v>
                </c:pt>
                <c:pt idx="980">
                  <c:v>17.88</c:v>
                </c:pt>
                <c:pt idx="981">
                  <c:v>17.762</c:v>
                </c:pt>
                <c:pt idx="982">
                  <c:v>17.631</c:v>
                </c:pt>
                <c:pt idx="983">
                  <c:v>17.484000000000002</c:v>
                </c:pt>
                <c:pt idx="984">
                  <c:v>17.548999999999999</c:v>
                </c:pt>
                <c:pt idx="985">
                  <c:v>17.54</c:v>
                </c:pt>
                <c:pt idx="986">
                  <c:v>17.504999999999999</c:v>
                </c:pt>
                <c:pt idx="987">
                  <c:v>17.504000000000001</c:v>
                </c:pt>
                <c:pt idx="988">
                  <c:v>17.486999999999998</c:v>
                </c:pt>
                <c:pt idx="989">
                  <c:v>17.46</c:v>
                </c:pt>
                <c:pt idx="990">
                  <c:v>17.478000000000002</c:v>
                </c:pt>
                <c:pt idx="991">
                  <c:v>17.420000000000002</c:v>
                </c:pt>
                <c:pt idx="992">
                  <c:v>20.95</c:v>
                </c:pt>
                <c:pt idx="993">
                  <c:v>21.042999999999999</c:v>
                </c:pt>
                <c:pt idx="994">
                  <c:v>19.117000000000001</c:v>
                </c:pt>
                <c:pt idx="995">
                  <c:v>20.945</c:v>
                </c:pt>
                <c:pt idx="996">
                  <c:v>21.207000000000001</c:v>
                </c:pt>
                <c:pt idx="997">
                  <c:v>21.428000000000001</c:v>
                </c:pt>
                <c:pt idx="998">
                  <c:v>21.536000000000001</c:v>
                </c:pt>
                <c:pt idx="999">
                  <c:v>21.489000000000001</c:v>
                </c:pt>
                <c:pt idx="1000">
                  <c:v>21.38</c:v>
                </c:pt>
                <c:pt idx="1001">
                  <c:v>21.318000000000001</c:v>
                </c:pt>
                <c:pt idx="1002">
                  <c:v>21.314</c:v>
                </c:pt>
                <c:pt idx="1003">
                  <c:v>21.183</c:v>
                </c:pt>
                <c:pt idx="1004">
                  <c:v>21.094000000000001</c:v>
                </c:pt>
                <c:pt idx="1005">
                  <c:v>21.068000000000001</c:v>
                </c:pt>
                <c:pt idx="1006">
                  <c:v>21.009</c:v>
                </c:pt>
                <c:pt idx="1007">
                  <c:v>20.829000000000001</c:v>
                </c:pt>
                <c:pt idx="1008">
                  <c:v>20.611999999999998</c:v>
                </c:pt>
                <c:pt idx="1009">
                  <c:v>20.169</c:v>
                </c:pt>
                <c:pt idx="1010">
                  <c:v>19.524000000000001</c:v>
                </c:pt>
                <c:pt idx="1011">
                  <c:v>18.539000000000001</c:v>
                </c:pt>
                <c:pt idx="1012">
                  <c:v>18.082999999999998</c:v>
                </c:pt>
                <c:pt idx="1013">
                  <c:v>18.558</c:v>
                </c:pt>
                <c:pt idx="1014">
                  <c:v>18.917999999999999</c:v>
                </c:pt>
                <c:pt idx="1015">
                  <c:v>19.071999999999999</c:v>
                </c:pt>
                <c:pt idx="1016">
                  <c:v>19.207000000000001</c:v>
                </c:pt>
                <c:pt idx="1017">
                  <c:v>19.385000000000002</c:v>
                </c:pt>
                <c:pt idx="1018">
                  <c:v>19.263999999999999</c:v>
                </c:pt>
                <c:pt idx="1019">
                  <c:v>19.010000000000002</c:v>
                </c:pt>
                <c:pt idx="1020">
                  <c:v>18.262</c:v>
                </c:pt>
                <c:pt idx="1021">
                  <c:v>17.263999999999999</c:v>
                </c:pt>
                <c:pt idx="1022">
                  <c:v>16.684999999999999</c:v>
                </c:pt>
                <c:pt idx="1023">
                  <c:v>16.074000000000002</c:v>
                </c:pt>
                <c:pt idx="1024">
                  <c:v>15.901</c:v>
                </c:pt>
                <c:pt idx="1025">
                  <c:v>16.079000000000001</c:v>
                </c:pt>
                <c:pt idx="1026">
                  <c:v>14.217000000000001</c:v>
                </c:pt>
                <c:pt idx="1027">
                  <c:v>17.675999999999998</c:v>
                </c:pt>
                <c:pt idx="1028">
                  <c:v>17.178000000000001</c:v>
                </c:pt>
                <c:pt idx="1029">
                  <c:v>16.905000000000001</c:v>
                </c:pt>
                <c:pt idx="1030">
                  <c:v>16.899999999999999</c:v>
                </c:pt>
                <c:pt idx="1031">
                  <c:v>17.167000000000002</c:v>
                </c:pt>
                <c:pt idx="1032">
                  <c:v>16.969000000000001</c:v>
                </c:pt>
                <c:pt idx="1033">
                  <c:v>17.28</c:v>
                </c:pt>
                <c:pt idx="1034">
                  <c:v>18.050999999999998</c:v>
                </c:pt>
                <c:pt idx="1035">
                  <c:v>17.765999999999998</c:v>
                </c:pt>
                <c:pt idx="1036">
                  <c:v>18.545000000000002</c:v>
                </c:pt>
                <c:pt idx="1037">
                  <c:v>18.994</c:v>
                </c:pt>
                <c:pt idx="1038">
                  <c:v>18.957000000000001</c:v>
                </c:pt>
                <c:pt idx="1039">
                  <c:v>18.954999999999998</c:v>
                </c:pt>
                <c:pt idx="1040">
                  <c:v>18.396000000000001</c:v>
                </c:pt>
                <c:pt idx="1041">
                  <c:v>18.138999999999999</c:v>
                </c:pt>
                <c:pt idx="1042">
                  <c:v>17.635000000000002</c:v>
                </c:pt>
                <c:pt idx="1043">
                  <c:v>17.202000000000002</c:v>
                </c:pt>
                <c:pt idx="1044">
                  <c:v>17.097999999999999</c:v>
                </c:pt>
                <c:pt idx="1045">
                  <c:v>16.792000000000002</c:v>
                </c:pt>
                <c:pt idx="1046">
                  <c:v>16.417000000000002</c:v>
                </c:pt>
                <c:pt idx="1047">
                  <c:v>15.685</c:v>
                </c:pt>
                <c:pt idx="1048">
                  <c:v>14.795999999999999</c:v>
                </c:pt>
                <c:pt idx="1049">
                  <c:v>14.118</c:v>
                </c:pt>
                <c:pt idx="1050">
                  <c:v>13.766999999999999</c:v>
                </c:pt>
                <c:pt idx="1051">
                  <c:v>13.866</c:v>
                </c:pt>
                <c:pt idx="1052">
                  <c:v>14.154999999999999</c:v>
                </c:pt>
                <c:pt idx="1053">
                  <c:v>14.21</c:v>
                </c:pt>
                <c:pt idx="1054">
                  <c:v>14.377000000000001</c:v>
                </c:pt>
                <c:pt idx="1055">
                  <c:v>14.797000000000001</c:v>
                </c:pt>
                <c:pt idx="1056">
                  <c:v>15.468</c:v>
                </c:pt>
                <c:pt idx="1057">
                  <c:v>15.835000000000001</c:v>
                </c:pt>
                <c:pt idx="1058">
                  <c:v>15.916</c:v>
                </c:pt>
                <c:pt idx="1059">
                  <c:v>16.026</c:v>
                </c:pt>
                <c:pt idx="1060">
                  <c:v>16.135000000000002</c:v>
                </c:pt>
                <c:pt idx="1061">
                  <c:v>17.462</c:v>
                </c:pt>
                <c:pt idx="1062">
                  <c:v>17.564</c:v>
                </c:pt>
                <c:pt idx="1063">
                  <c:v>17.948</c:v>
                </c:pt>
                <c:pt idx="1064">
                  <c:v>19.004000000000001</c:v>
                </c:pt>
                <c:pt idx="1065">
                  <c:v>19.196999999999999</c:v>
                </c:pt>
                <c:pt idx="1066">
                  <c:v>19.052</c:v>
                </c:pt>
                <c:pt idx="1067">
                  <c:v>14.185</c:v>
                </c:pt>
                <c:pt idx="1068">
                  <c:v>14.212999999999999</c:v>
                </c:pt>
                <c:pt idx="1069">
                  <c:v>14.234</c:v>
                </c:pt>
                <c:pt idx="1070">
                  <c:v>14.180999999999999</c:v>
                </c:pt>
                <c:pt idx="1071">
                  <c:v>14.106999999999999</c:v>
                </c:pt>
                <c:pt idx="1072">
                  <c:v>14.169</c:v>
                </c:pt>
                <c:pt idx="1073">
                  <c:v>14.474</c:v>
                </c:pt>
                <c:pt idx="1074">
                  <c:v>14.766</c:v>
                </c:pt>
                <c:pt idx="1075">
                  <c:v>15.12</c:v>
                </c:pt>
                <c:pt idx="1076">
                  <c:v>15.372999999999999</c:v>
                </c:pt>
                <c:pt idx="1077">
                  <c:v>15.526999999999999</c:v>
                </c:pt>
                <c:pt idx="1078">
                  <c:v>15.747</c:v>
                </c:pt>
                <c:pt idx="1079">
                  <c:v>16.009</c:v>
                </c:pt>
                <c:pt idx="1080">
                  <c:v>15.827</c:v>
                </c:pt>
                <c:pt idx="1081">
                  <c:v>15.782999999999999</c:v>
                </c:pt>
                <c:pt idx="1082">
                  <c:v>15.93</c:v>
                </c:pt>
                <c:pt idx="1083">
                  <c:v>15.801</c:v>
                </c:pt>
                <c:pt idx="1084">
                  <c:v>15.752000000000001</c:v>
                </c:pt>
                <c:pt idx="1085">
                  <c:v>15.837999999999999</c:v>
                </c:pt>
                <c:pt idx="1086">
                  <c:v>16.018999999999998</c:v>
                </c:pt>
                <c:pt idx="1087">
                  <c:v>16.225000000000001</c:v>
                </c:pt>
                <c:pt idx="1088">
                  <c:v>16.588000000000001</c:v>
                </c:pt>
                <c:pt idx="1089">
                  <c:v>16.597999999999999</c:v>
                </c:pt>
                <c:pt idx="1090">
                  <c:v>16.445</c:v>
                </c:pt>
                <c:pt idx="1091">
                  <c:v>16.303000000000001</c:v>
                </c:pt>
                <c:pt idx="1092">
                  <c:v>16.227</c:v>
                </c:pt>
                <c:pt idx="1093">
                  <c:v>16.233000000000001</c:v>
                </c:pt>
                <c:pt idx="1094">
                  <c:v>16.236999999999998</c:v>
                </c:pt>
                <c:pt idx="1095">
                  <c:v>16.420000000000002</c:v>
                </c:pt>
                <c:pt idx="1096">
                  <c:v>16.486999999999998</c:v>
                </c:pt>
                <c:pt idx="1097">
                  <c:v>16.483000000000001</c:v>
                </c:pt>
                <c:pt idx="1098">
                  <c:v>16.100999999999999</c:v>
                </c:pt>
                <c:pt idx="1099">
                  <c:v>15.808</c:v>
                </c:pt>
                <c:pt idx="1100">
                  <c:v>15.656000000000001</c:v>
                </c:pt>
                <c:pt idx="1101">
                  <c:v>15.53</c:v>
                </c:pt>
                <c:pt idx="1102">
                  <c:v>15.488</c:v>
                </c:pt>
                <c:pt idx="1103">
                  <c:v>15.082000000000001</c:v>
                </c:pt>
                <c:pt idx="1104">
                  <c:v>14.894</c:v>
                </c:pt>
                <c:pt idx="1105">
                  <c:v>14.744999999999999</c:v>
                </c:pt>
                <c:pt idx="1106">
                  <c:v>14.718999999999999</c:v>
                </c:pt>
                <c:pt idx="1107">
                  <c:v>14.635</c:v>
                </c:pt>
                <c:pt idx="1108">
                  <c:v>14.69</c:v>
                </c:pt>
                <c:pt idx="1109">
                  <c:v>14.816000000000001</c:v>
                </c:pt>
                <c:pt idx="1110">
                  <c:v>15.073</c:v>
                </c:pt>
                <c:pt idx="1111">
                  <c:v>14.878</c:v>
                </c:pt>
                <c:pt idx="1112">
                  <c:v>14.507999999999999</c:v>
                </c:pt>
                <c:pt idx="1113">
                  <c:v>14.394</c:v>
                </c:pt>
                <c:pt idx="1114">
                  <c:v>14.323</c:v>
                </c:pt>
                <c:pt idx="1115">
                  <c:v>14.186</c:v>
                </c:pt>
                <c:pt idx="1116">
                  <c:v>14.202</c:v>
                </c:pt>
                <c:pt idx="1117">
                  <c:v>15.093999999999999</c:v>
                </c:pt>
                <c:pt idx="1118">
                  <c:v>14.974</c:v>
                </c:pt>
                <c:pt idx="1119">
                  <c:v>14.643000000000001</c:v>
                </c:pt>
                <c:pt idx="1120">
                  <c:v>14.534000000000001</c:v>
                </c:pt>
                <c:pt idx="1121">
                  <c:v>14.224</c:v>
                </c:pt>
                <c:pt idx="1122">
                  <c:v>14.058</c:v>
                </c:pt>
                <c:pt idx="1123">
                  <c:v>14.098000000000001</c:v>
                </c:pt>
                <c:pt idx="1124">
                  <c:v>14.304</c:v>
                </c:pt>
                <c:pt idx="1125">
                  <c:v>14.457000000000001</c:v>
                </c:pt>
                <c:pt idx="1126">
                  <c:v>14.396000000000001</c:v>
                </c:pt>
                <c:pt idx="1127">
                  <c:v>14.355</c:v>
                </c:pt>
                <c:pt idx="1128">
                  <c:v>14.215999999999999</c:v>
                </c:pt>
                <c:pt idx="1129">
                  <c:v>14.141999999999999</c:v>
                </c:pt>
                <c:pt idx="1130">
                  <c:v>14.047000000000001</c:v>
                </c:pt>
                <c:pt idx="1131">
                  <c:v>14.154999999999999</c:v>
                </c:pt>
                <c:pt idx="1132">
                  <c:v>14.334</c:v>
                </c:pt>
                <c:pt idx="1133">
                  <c:v>14.673999999999999</c:v>
                </c:pt>
                <c:pt idx="1134">
                  <c:v>14.615</c:v>
                </c:pt>
                <c:pt idx="1135">
                  <c:v>14.561999999999999</c:v>
                </c:pt>
                <c:pt idx="1136">
                  <c:v>14.63</c:v>
                </c:pt>
                <c:pt idx="1137">
                  <c:v>14.746</c:v>
                </c:pt>
                <c:pt idx="1138">
                  <c:v>14.952999999999999</c:v>
                </c:pt>
                <c:pt idx="1139">
                  <c:v>14.986000000000001</c:v>
                </c:pt>
                <c:pt idx="1140">
                  <c:v>15.016999999999999</c:v>
                </c:pt>
                <c:pt idx="1141">
                  <c:v>14.722</c:v>
                </c:pt>
                <c:pt idx="1142">
                  <c:v>14.553000000000001</c:v>
                </c:pt>
                <c:pt idx="1143">
                  <c:v>14.302</c:v>
                </c:pt>
                <c:pt idx="1144">
                  <c:v>14.099</c:v>
                </c:pt>
                <c:pt idx="1145">
                  <c:v>14.147</c:v>
                </c:pt>
                <c:pt idx="1146">
                  <c:v>14.218999999999999</c:v>
                </c:pt>
                <c:pt idx="1147">
                  <c:v>14.289</c:v>
                </c:pt>
                <c:pt idx="1148">
                  <c:v>14.175000000000001</c:v>
                </c:pt>
                <c:pt idx="1149">
                  <c:v>14.061999999999999</c:v>
                </c:pt>
                <c:pt idx="1150">
                  <c:v>13.978</c:v>
                </c:pt>
                <c:pt idx="1151">
                  <c:v>13.819000000000001</c:v>
                </c:pt>
                <c:pt idx="1152">
                  <c:v>13.738</c:v>
                </c:pt>
                <c:pt idx="1153">
                  <c:v>13.78</c:v>
                </c:pt>
                <c:pt idx="1154">
                  <c:v>13.701000000000001</c:v>
                </c:pt>
                <c:pt idx="1155">
                  <c:v>13.78</c:v>
                </c:pt>
                <c:pt idx="1156">
                  <c:v>13.808999999999999</c:v>
                </c:pt>
                <c:pt idx="1157">
                  <c:v>13.869</c:v>
                </c:pt>
                <c:pt idx="1158">
                  <c:v>13.875</c:v>
                </c:pt>
                <c:pt idx="1159">
                  <c:v>13.983000000000001</c:v>
                </c:pt>
                <c:pt idx="1160">
                  <c:v>13.989000000000001</c:v>
                </c:pt>
                <c:pt idx="1161">
                  <c:v>14.153</c:v>
                </c:pt>
                <c:pt idx="1162">
                  <c:v>14.226000000000001</c:v>
                </c:pt>
                <c:pt idx="1163">
                  <c:v>14.207000000000001</c:v>
                </c:pt>
                <c:pt idx="1164">
                  <c:v>14.132999999999999</c:v>
                </c:pt>
                <c:pt idx="1165">
                  <c:v>14.103</c:v>
                </c:pt>
                <c:pt idx="1166">
                  <c:v>13.808999999999999</c:v>
                </c:pt>
                <c:pt idx="1167">
                  <c:v>13.755000000000001</c:v>
                </c:pt>
                <c:pt idx="1168">
                  <c:v>13.659000000000001</c:v>
                </c:pt>
                <c:pt idx="1169">
                  <c:v>13.558999999999999</c:v>
                </c:pt>
                <c:pt idx="1170">
                  <c:v>13.606</c:v>
                </c:pt>
                <c:pt idx="1171">
                  <c:v>13.695</c:v>
                </c:pt>
                <c:pt idx="1172">
                  <c:v>13.845000000000001</c:v>
                </c:pt>
                <c:pt idx="1173">
                  <c:v>14.369</c:v>
                </c:pt>
                <c:pt idx="1174">
                  <c:v>14.388</c:v>
                </c:pt>
                <c:pt idx="1175">
                  <c:v>14.49</c:v>
                </c:pt>
                <c:pt idx="1176">
                  <c:v>14.358000000000001</c:v>
                </c:pt>
                <c:pt idx="1177">
                  <c:v>14.215</c:v>
                </c:pt>
                <c:pt idx="1178">
                  <c:v>14.205</c:v>
                </c:pt>
                <c:pt idx="1179">
                  <c:v>14.436999999999999</c:v>
                </c:pt>
                <c:pt idx="1180">
                  <c:v>14.444000000000001</c:v>
                </c:pt>
                <c:pt idx="1181">
                  <c:v>14.471</c:v>
                </c:pt>
                <c:pt idx="1182">
                  <c:v>14.500999999999999</c:v>
                </c:pt>
                <c:pt idx="1183">
                  <c:v>14.506</c:v>
                </c:pt>
                <c:pt idx="1184">
                  <c:v>14.417</c:v>
                </c:pt>
                <c:pt idx="1185">
                  <c:v>14.3</c:v>
                </c:pt>
                <c:pt idx="1186">
                  <c:v>14.304</c:v>
                </c:pt>
                <c:pt idx="1187">
                  <c:v>14.37</c:v>
                </c:pt>
                <c:pt idx="1188">
                  <c:v>14.6</c:v>
                </c:pt>
                <c:pt idx="1189">
                  <c:v>14.738</c:v>
                </c:pt>
                <c:pt idx="1190">
                  <c:v>14.646000000000001</c:v>
                </c:pt>
                <c:pt idx="1191">
                  <c:v>14.743</c:v>
                </c:pt>
                <c:pt idx="1192">
                  <c:v>14.653</c:v>
                </c:pt>
                <c:pt idx="1193">
                  <c:v>14.471</c:v>
                </c:pt>
                <c:pt idx="1194">
                  <c:v>14.452999999999999</c:v>
                </c:pt>
                <c:pt idx="1195">
                  <c:v>14.444000000000001</c:v>
                </c:pt>
                <c:pt idx="1196">
                  <c:v>14.289</c:v>
                </c:pt>
                <c:pt idx="1197">
                  <c:v>14.23</c:v>
                </c:pt>
                <c:pt idx="1198">
                  <c:v>14.224</c:v>
                </c:pt>
                <c:pt idx="1199">
                  <c:v>14.148</c:v>
                </c:pt>
                <c:pt idx="1200">
                  <c:v>14.051</c:v>
                </c:pt>
                <c:pt idx="1201">
                  <c:v>14.188000000000001</c:v>
                </c:pt>
                <c:pt idx="1202">
                  <c:v>14.308</c:v>
                </c:pt>
                <c:pt idx="1203">
                  <c:v>14.476000000000001</c:v>
                </c:pt>
                <c:pt idx="1204">
                  <c:v>14.474</c:v>
                </c:pt>
                <c:pt idx="1205">
                  <c:v>14.458</c:v>
                </c:pt>
                <c:pt idx="1206">
                  <c:v>14.295999999999999</c:v>
                </c:pt>
                <c:pt idx="1207">
                  <c:v>13.989000000000001</c:v>
                </c:pt>
                <c:pt idx="1208">
                  <c:v>13.723000000000001</c:v>
                </c:pt>
                <c:pt idx="1209">
                  <c:v>13.516999999999999</c:v>
                </c:pt>
                <c:pt idx="1210">
                  <c:v>13.465</c:v>
                </c:pt>
                <c:pt idx="1211">
                  <c:v>13.458</c:v>
                </c:pt>
                <c:pt idx="1212">
                  <c:v>13.58</c:v>
                </c:pt>
                <c:pt idx="1213">
                  <c:v>13.895</c:v>
                </c:pt>
                <c:pt idx="1214">
                  <c:v>14.172000000000001</c:v>
                </c:pt>
                <c:pt idx="1215">
                  <c:v>14.207000000000001</c:v>
                </c:pt>
                <c:pt idx="1216">
                  <c:v>14.391</c:v>
                </c:pt>
                <c:pt idx="1217">
                  <c:v>14.409000000000001</c:v>
                </c:pt>
                <c:pt idx="1218">
                  <c:v>14.353</c:v>
                </c:pt>
                <c:pt idx="1219">
                  <c:v>14.452</c:v>
                </c:pt>
                <c:pt idx="1220">
                  <c:v>14.648999999999999</c:v>
                </c:pt>
                <c:pt idx="1221">
                  <c:v>14.952</c:v>
                </c:pt>
                <c:pt idx="1222">
                  <c:v>15.12</c:v>
                </c:pt>
                <c:pt idx="1223">
                  <c:v>15.215999999999999</c:v>
                </c:pt>
                <c:pt idx="1224">
                  <c:v>15.038</c:v>
                </c:pt>
                <c:pt idx="1225">
                  <c:v>14.978999999999999</c:v>
                </c:pt>
                <c:pt idx="1226">
                  <c:v>14.757999999999999</c:v>
                </c:pt>
                <c:pt idx="1227">
                  <c:v>14.599</c:v>
                </c:pt>
                <c:pt idx="1228">
                  <c:v>14.666</c:v>
                </c:pt>
                <c:pt idx="1229">
                  <c:v>14.394</c:v>
                </c:pt>
                <c:pt idx="1230">
                  <c:v>14.494999999999999</c:v>
                </c:pt>
                <c:pt idx="1231">
                  <c:v>14.717000000000001</c:v>
                </c:pt>
                <c:pt idx="1232">
                  <c:v>14.96</c:v>
                </c:pt>
                <c:pt idx="1233">
                  <c:v>15.122</c:v>
                </c:pt>
                <c:pt idx="1234">
                  <c:v>15.125</c:v>
                </c:pt>
                <c:pt idx="1235">
                  <c:v>15.164999999999999</c:v>
                </c:pt>
                <c:pt idx="1236">
                  <c:v>15.375</c:v>
                </c:pt>
                <c:pt idx="1237">
                  <c:v>15.465</c:v>
                </c:pt>
                <c:pt idx="1238">
                  <c:v>15.512</c:v>
                </c:pt>
                <c:pt idx="1239">
                  <c:v>15.528</c:v>
                </c:pt>
                <c:pt idx="1240">
                  <c:v>15.571999999999999</c:v>
                </c:pt>
                <c:pt idx="1241">
                  <c:v>15.493</c:v>
                </c:pt>
                <c:pt idx="1242">
                  <c:v>15.493</c:v>
                </c:pt>
                <c:pt idx="1243">
                  <c:v>15.657999999999999</c:v>
                </c:pt>
                <c:pt idx="1244">
                  <c:v>15.69</c:v>
                </c:pt>
                <c:pt idx="1245">
                  <c:v>15.545</c:v>
                </c:pt>
                <c:pt idx="1246">
                  <c:v>15.493</c:v>
                </c:pt>
                <c:pt idx="1247">
                  <c:v>15.428000000000001</c:v>
                </c:pt>
                <c:pt idx="1248">
                  <c:v>15.44</c:v>
                </c:pt>
                <c:pt idx="1249">
                  <c:v>15.407</c:v>
                </c:pt>
                <c:pt idx="1250">
                  <c:v>15.265000000000001</c:v>
                </c:pt>
                <c:pt idx="1251">
                  <c:v>15.244</c:v>
                </c:pt>
                <c:pt idx="1252">
                  <c:v>14.968999999999999</c:v>
                </c:pt>
                <c:pt idx="1253">
                  <c:v>14.935</c:v>
                </c:pt>
                <c:pt idx="1254">
                  <c:v>14.958</c:v>
                </c:pt>
                <c:pt idx="1255">
                  <c:v>15.151</c:v>
                </c:pt>
                <c:pt idx="1256">
                  <c:v>15.311999999999999</c:v>
                </c:pt>
                <c:pt idx="1257">
                  <c:v>15.475</c:v>
                </c:pt>
                <c:pt idx="1258">
                  <c:v>15.502000000000001</c:v>
                </c:pt>
                <c:pt idx="1259">
                  <c:v>15.638999999999999</c:v>
                </c:pt>
                <c:pt idx="1260">
                  <c:v>15.708</c:v>
                </c:pt>
                <c:pt idx="1261">
                  <c:v>15.760999999999999</c:v>
                </c:pt>
                <c:pt idx="1262">
                  <c:v>15.752000000000001</c:v>
                </c:pt>
                <c:pt idx="1263">
                  <c:v>15.752000000000001</c:v>
                </c:pt>
                <c:pt idx="1264">
                  <c:v>15.82</c:v>
                </c:pt>
                <c:pt idx="1265">
                  <c:v>15.760999999999999</c:v>
                </c:pt>
                <c:pt idx="1266">
                  <c:v>15.757</c:v>
                </c:pt>
                <c:pt idx="1267">
                  <c:v>15.821</c:v>
                </c:pt>
                <c:pt idx="1268">
                  <c:v>15.914999999999999</c:v>
                </c:pt>
                <c:pt idx="1269">
                  <c:v>16.033000000000001</c:v>
                </c:pt>
                <c:pt idx="1270">
                  <c:v>16.07</c:v>
                </c:pt>
                <c:pt idx="1271">
                  <c:v>16.172999999999998</c:v>
                </c:pt>
                <c:pt idx="1272">
                  <c:v>16.062000000000001</c:v>
                </c:pt>
                <c:pt idx="1273">
                  <c:v>16.059999999999999</c:v>
                </c:pt>
                <c:pt idx="1274">
                  <c:v>15.92</c:v>
                </c:pt>
                <c:pt idx="1275">
                  <c:v>15.597</c:v>
                </c:pt>
                <c:pt idx="1276">
                  <c:v>15.617000000000001</c:v>
                </c:pt>
                <c:pt idx="1277">
                  <c:v>15.525</c:v>
                </c:pt>
                <c:pt idx="1278">
                  <c:v>15.492000000000001</c:v>
                </c:pt>
                <c:pt idx="1279">
                  <c:v>15.353</c:v>
                </c:pt>
                <c:pt idx="1280">
                  <c:v>15.141999999999999</c:v>
                </c:pt>
                <c:pt idx="1281">
                  <c:v>15.069000000000001</c:v>
                </c:pt>
                <c:pt idx="1282">
                  <c:v>15.127000000000001</c:v>
                </c:pt>
                <c:pt idx="1283">
                  <c:v>15.064</c:v>
                </c:pt>
                <c:pt idx="1284">
                  <c:v>14.958</c:v>
                </c:pt>
                <c:pt idx="1285">
                  <c:v>14.811</c:v>
                </c:pt>
                <c:pt idx="1286">
                  <c:v>14.891</c:v>
                </c:pt>
                <c:pt idx="1287">
                  <c:v>14.935</c:v>
                </c:pt>
                <c:pt idx="1288">
                  <c:v>14.933</c:v>
                </c:pt>
                <c:pt idx="1289">
                  <c:v>14.936999999999999</c:v>
                </c:pt>
                <c:pt idx="1290">
                  <c:v>14.896000000000001</c:v>
                </c:pt>
                <c:pt idx="1291">
                  <c:v>14.727</c:v>
                </c:pt>
                <c:pt idx="1292">
                  <c:v>14.661</c:v>
                </c:pt>
                <c:pt idx="1293">
                  <c:v>14.532</c:v>
                </c:pt>
                <c:pt idx="1294">
                  <c:v>14.538</c:v>
                </c:pt>
                <c:pt idx="1295">
                  <c:v>14.612</c:v>
                </c:pt>
                <c:pt idx="1296">
                  <c:v>14.571</c:v>
                </c:pt>
                <c:pt idx="1297">
                  <c:v>14.627000000000001</c:v>
                </c:pt>
                <c:pt idx="1298">
                  <c:v>14.725</c:v>
                </c:pt>
                <c:pt idx="1299">
                  <c:v>14.763</c:v>
                </c:pt>
                <c:pt idx="1300">
                  <c:v>14.756</c:v>
                </c:pt>
                <c:pt idx="1301">
                  <c:v>14.756</c:v>
                </c:pt>
                <c:pt idx="1302">
                  <c:v>15.911</c:v>
                </c:pt>
                <c:pt idx="1303">
                  <c:v>15.964</c:v>
                </c:pt>
                <c:pt idx="1304">
                  <c:v>16.013999999999999</c:v>
                </c:pt>
                <c:pt idx="1305">
                  <c:v>16.05</c:v>
                </c:pt>
                <c:pt idx="1306">
                  <c:v>16.181999999999999</c:v>
                </c:pt>
                <c:pt idx="1307">
                  <c:v>16.206</c:v>
                </c:pt>
                <c:pt idx="1308">
                  <c:v>16.225000000000001</c:v>
                </c:pt>
                <c:pt idx="1309">
                  <c:v>16.36</c:v>
                </c:pt>
                <c:pt idx="1310">
                  <c:v>16.271000000000001</c:v>
                </c:pt>
                <c:pt idx="1311">
                  <c:v>16.206</c:v>
                </c:pt>
                <c:pt idx="1312">
                  <c:v>16.234999999999999</c:v>
                </c:pt>
                <c:pt idx="1313">
                  <c:v>16.379000000000001</c:v>
                </c:pt>
                <c:pt idx="1314">
                  <c:v>16.466000000000001</c:v>
                </c:pt>
                <c:pt idx="1315">
                  <c:v>16.245999999999999</c:v>
                </c:pt>
                <c:pt idx="1316">
                  <c:v>15.98</c:v>
                </c:pt>
                <c:pt idx="1317">
                  <c:v>15.852</c:v>
                </c:pt>
                <c:pt idx="1318">
                  <c:v>15.772</c:v>
                </c:pt>
                <c:pt idx="1319">
                  <c:v>15.766</c:v>
                </c:pt>
                <c:pt idx="1320">
                  <c:v>15.845000000000001</c:v>
                </c:pt>
                <c:pt idx="1321">
                  <c:v>16.05</c:v>
                </c:pt>
                <c:pt idx="1322">
                  <c:v>15.988</c:v>
                </c:pt>
                <c:pt idx="1323">
                  <c:v>15.71</c:v>
                </c:pt>
                <c:pt idx="1324">
                  <c:v>15.442</c:v>
                </c:pt>
                <c:pt idx="1325">
                  <c:v>15.13</c:v>
                </c:pt>
                <c:pt idx="1326">
                  <c:v>15.1</c:v>
                </c:pt>
                <c:pt idx="1327">
                  <c:v>15.1</c:v>
                </c:pt>
                <c:pt idx="1328">
                  <c:v>15.14</c:v>
                </c:pt>
                <c:pt idx="1329">
                  <c:v>15.313000000000001</c:v>
                </c:pt>
                <c:pt idx="1330">
                  <c:v>15.425000000000001</c:v>
                </c:pt>
                <c:pt idx="1331">
                  <c:v>15.492000000000001</c:v>
                </c:pt>
                <c:pt idx="1332">
                  <c:v>15.537000000000001</c:v>
                </c:pt>
                <c:pt idx="1333">
                  <c:v>15.755000000000001</c:v>
                </c:pt>
                <c:pt idx="1334">
                  <c:v>16.038</c:v>
                </c:pt>
                <c:pt idx="1335">
                  <c:v>16.065000000000001</c:v>
                </c:pt>
                <c:pt idx="1336">
                  <c:v>15.791</c:v>
                </c:pt>
                <c:pt idx="1337">
                  <c:v>15.646000000000001</c:v>
                </c:pt>
                <c:pt idx="1338">
                  <c:v>15.744999999999999</c:v>
                </c:pt>
                <c:pt idx="1339">
                  <c:v>15.823</c:v>
                </c:pt>
                <c:pt idx="1340">
                  <c:v>15.859</c:v>
                </c:pt>
                <c:pt idx="1341">
                  <c:v>15.869</c:v>
                </c:pt>
                <c:pt idx="1342">
                  <c:v>15.75</c:v>
                </c:pt>
                <c:pt idx="1343">
                  <c:v>15.717000000000001</c:v>
                </c:pt>
                <c:pt idx="1344">
                  <c:v>15.786</c:v>
                </c:pt>
                <c:pt idx="1345">
                  <c:v>15.794</c:v>
                </c:pt>
                <c:pt idx="1346">
                  <c:v>15.769</c:v>
                </c:pt>
                <c:pt idx="1347">
                  <c:v>15.481999999999999</c:v>
                </c:pt>
                <c:pt idx="1348">
                  <c:v>15.363</c:v>
                </c:pt>
                <c:pt idx="1349">
                  <c:v>15.537000000000001</c:v>
                </c:pt>
                <c:pt idx="1350">
                  <c:v>15.760999999999999</c:v>
                </c:pt>
                <c:pt idx="1351">
                  <c:v>15.823</c:v>
                </c:pt>
                <c:pt idx="1352">
                  <c:v>15.725</c:v>
                </c:pt>
                <c:pt idx="1353">
                  <c:v>15.73</c:v>
                </c:pt>
                <c:pt idx="1354">
                  <c:v>15.481999999999999</c:v>
                </c:pt>
                <c:pt idx="1355">
                  <c:v>15.163</c:v>
                </c:pt>
                <c:pt idx="1356">
                  <c:v>15.089</c:v>
                </c:pt>
                <c:pt idx="1357">
                  <c:v>15.335000000000001</c:v>
                </c:pt>
                <c:pt idx="1358">
                  <c:v>15.414999999999999</c:v>
                </c:pt>
                <c:pt idx="1359">
                  <c:v>15.48</c:v>
                </c:pt>
                <c:pt idx="1360">
                  <c:v>15.542</c:v>
                </c:pt>
                <c:pt idx="1361">
                  <c:v>15.696</c:v>
                </c:pt>
                <c:pt idx="1362">
                  <c:v>15.619</c:v>
                </c:pt>
                <c:pt idx="1363">
                  <c:v>15.731999999999999</c:v>
                </c:pt>
                <c:pt idx="1364">
                  <c:v>15.574</c:v>
                </c:pt>
                <c:pt idx="1365">
                  <c:v>15.337999999999999</c:v>
                </c:pt>
                <c:pt idx="1366">
                  <c:v>15.272</c:v>
                </c:pt>
                <c:pt idx="1367">
                  <c:v>15.3</c:v>
                </c:pt>
                <c:pt idx="1368">
                  <c:v>15.455</c:v>
                </c:pt>
                <c:pt idx="1369">
                  <c:v>15.523</c:v>
                </c:pt>
                <c:pt idx="1370">
                  <c:v>15.552</c:v>
                </c:pt>
                <c:pt idx="1371">
                  <c:v>15.577</c:v>
                </c:pt>
                <c:pt idx="1372">
                  <c:v>15.5</c:v>
                </c:pt>
                <c:pt idx="1373">
                  <c:v>20.86</c:v>
                </c:pt>
                <c:pt idx="1374">
                  <c:v>21.835000000000001</c:v>
                </c:pt>
                <c:pt idx="1375">
                  <c:v>22.826000000000001</c:v>
                </c:pt>
                <c:pt idx="1376">
                  <c:v>23.619</c:v>
                </c:pt>
                <c:pt idx="1377">
                  <c:v>23.608000000000001</c:v>
                </c:pt>
                <c:pt idx="1378">
                  <c:v>23.265000000000001</c:v>
                </c:pt>
                <c:pt idx="1379">
                  <c:v>23.806999999999999</c:v>
                </c:pt>
                <c:pt idx="1380">
                  <c:v>24.26</c:v>
                </c:pt>
                <c:pt idx="1381">
                  <c:v>24.672000000000001</c:v>
                </c:pt>
                <c:pt idx="1382">
                  <c:v>24.969000000000001</c:v>
                </c:pt>
                <c:pt idx="1383">
                  <c:v>25.175000000000001</c:v>
                </c:pt>
                <c:pt idx="1384">
                  <c:v>25.39</c:v>
                </c:pt>
                <c:pt idx="1385">
                  <c:v>25.585999999999999</c:v>
                </c:pt>
                <c:pt idx="1386">
                  <c:v>25.361999999999998</c:v>
                </c:pt>
                <c:pt idx="1387">
                  <c:v>24.914000000000001</c:v>
                </c:pt>
                <c:pt idx="1388">
                  <c:v>24.885999999999999</c:v>
                </c:pt>
                <c:pt idx="1389">
                  <c:v>25.221</c:v>
                </c:pt>
                <c:pt idx="1390">
                  <c:v>25.395</c:v>
                </c:pt>
                <c:pt idx="1391">
                  <c:v>25.771000000000001</c:v>
                </c:pt>
                <c:pt idx="1392">
                  <c:v>25.986000000000001</c:v>
                </c:pt>
                <c:pt idx="1393">
                  <c:v>26.209</c:v>
                </c:pt>
                <c:pt idx="1394">
                  <c:v>26.446999999999999</c:v>
                </c:pt>
                <c:pt idx="1395">
                  <c:v>26.611999999999998</c:v>
                </c:pt>
                <c:pt idx="1396">
                  <c:v>26.824000000000002</c:v>
                </c:pt>
                <c:pt idx="1397">
                  <c:v>26.911999999999999</c:v>
                </c:pt>
                <c:pt idx="1398">
                  <c:v>27.155000000000001</c:v>
                </c:pt>
                <c:pt idx="1399">
                  <c:v>27.420999999999999</c:v>
                </c:pt>
                <c:pt idx="1400">
                  <c:v>27.503</c:v>
                </c:pt>
                <c:pt idx="1401">
                  <c:v>27.530999999999999</c:v>
                </c:pt>
                <c:pt idx="1402">
                  <c:v>27.67</c:v>
                </c:pt>
                <c:pt idx="1403">
                  <c:v>27.913</c:v>
                </c:pt>
                <c:pt idx="1404">
                  <c:v>27.988</c:v>
                </c:pt>
                <c:pt idx="1405">
                  <c:v>27.936</c:v>
                </c:pt>
                <c:pt idx="1406">
                  <c:v>27.943999999999999</c:v>
                </c:pt>
                <c:pt idx="1407">
                  <c:v>28.013999999999999</c:v>
                </c:pt>
                <c:pt idx="1408">
                  <c:v>28.062999999999999</c:v>
                </c:pt>
                <c:pt idx="1409">
                  <c:v>28.06</c:v>
                </c:pt>
                <c:pt idx="1410">
                  <c:v>28.091999999999999</c:v>
                </c:pt>
                <c:pt idx="1411">
                  <c:v>28.228000000000002</c:v>
                </c:pt>
                <c:pt idx="1412">
                  <c:v>28.26</c:v>
                </c:pt>
                <c:pt idx="1413">
                  <c:v>28.327999999999999</c:v>
                </c:pt>
                <c:pt idx="1414">
                  <c:v>28.395</c:v>
                </c:pt>
                <c:pt idx="1415">
                  <c:v>28.423999999999999</c:v>
                </c:pt>
                <c:pt idx="1416">
                  <c:v>28.439</c:v>
                </c:pt>
                <c:pt idx="1417">
                  <c:v>28.423999999999999</c:v>
                </c:pt>
                <c:pt idx="1418">
                  <c:v>28.385999999999999</c:v>
                </c:pt>
                <c:pt idx="1419">
                  <c:v>28.315999999999999</c:v>
                </c:pt>
                <c:pt idx="1420">
                  <c:v>28.234000000000002</c:v>
                </c:pt>
                <c:pt idx="1421">
                  <c:v>28.123000000000001</c:v>
                </c:pt>
                <c:pt idx="1422">
                  <c:v>28.1</c:v>
                </c:pt>
                <c:pt idx="1423">
                  <c:v>28.033999999999999</c:v>
                </c:pt>
                <c:pt idx="1424">
                  <c:v>28.085999999999999</c:v>
                </c:pt>
                <c:pt idx="1425">
                  <c:v>28.074000000000002</c:v>
                </c:pt>
                <c:pt idx="1426">
                  <c:v>28.088999999999999</c:v>
                </c:pt>
                <c:pt idx="1427">
                  <c:v>28.074000000000002</c:v>
                </c:pt>
                <c:pt idx="1428">
                  <c:v>28.085999999999999</c:v>
                </c:pt>
                <c:pt idx="1429">
                  <c:v>28.088999999999999</c:v>
                </c:pt>
                <c:pt idx="1430">
                  <c:v>28.082999999999998</c:v>
                </c:pt>
                <c:pt idx="1431">
                  <c:v>28.06</c:v>
                </c:pt>
                <c:pt idx="1432">
                  <c:v>28.172999999999998</c:v>
                </c:pt>
                <c:pt idx="1433">
                  <c:v>28.245000000000001</c:v>
                </c:pt>
                <c:pt idx="1434">
                  <c:v>28.28</c:v>
                </c:pt>
                <c:pt idx="1435">
                  <c:v>28.292000000000002</c:v>
                </c:pt>
                <c:pt idx="1436">
                  <c:v>28.231000000000002</c:v>
                </c:pt>
                <c:pt idx="1437">
                  <c:v>28.120999999999999</c:v>
                </c:pt>
                <c:pt idx="1438">
                  <c:v>28.018999999999998</c:v>
                </c:pt>
                <c:pt idx="1439">
                  <c:v>28.004999999999999</c:v>
                </c:pt>
                <c:pt idx="1440">
                  <c:v>27.69</c:v>
                </c:pt>
                <c:pt idx="1441">
                  <c:v>27.524999999999999</c:v>
                </c:pt>
                <c:pt idx="1442">
                  <c:v>27.504999999999999</c:v>
                </c:pt>
                <c:pt idx="1443">
                  <c:v>27.494</c:v>
                </c:pt>
                <c:pt idx="1444">
                  <c:v>27.510999999999999</c:v>
                </c:pt>
                <c:pt idx="1445">
                  <c:v>27.568000000000001</c:v>
                </c:pt>
                <c:pt idx="1446">
                  <c:v>27.747</c:v>
                </c:pt>
                <c:pt idx="1447">
                  <c:v>19.434999999999999</c:v>
                </c:pt>
                <c:pt idx="1448">
                  <c:v>19.704999999999998</c:v>
                </c:pt>
                <c:pt idx="1449">
                  <c:v>19.568000000000001</c:v>
                </c:pt>
                <c:pt idx="1450">
                  <c:v>19.353999999999999</c:v>
                </c:pt>
                <c:pt idx="1451">
                  <c:v>19.064</c:v>
                </c:pt>
                <c:pt idx="1452">
                  <c:v>18.925999999999998</c:v>
                </c:pt>
                <c:pt idx="1453">
                  <c:v>18.954999999999998</c:v>
                </c:pt>
                <c:pt idx="1454">
                  <c:v>18.969000000000001</c:v>
                </c:pt>
                <c:pt idx="1455">
                  <c:v>18.952999999999999</c:v>
                </c:pt>
                <c:pt idx="1456">
                  <c:v>18.93</c:v>
                </c:pt>
                <c:pt idx="1457">
                  <c:v>18.885999999999999</c:v>
                </c:pt>
                <c:pt idx="1458">
                  <c:v>18.544</c:v>
                </c:pt>
                <c:pt idx="1459">
                  <c:v>18.225000000000001</c:v>
                </c:pt>
                <c:pt idx="1460">
                  <c:v>18.148</c:v>
                </c:pt>
                <c:pt idx="1461">
                  <c:v>18.14</c:v>
                </c:pt>
                <c:pt idx="1462">
                  <c:v>18.11</c:v>
                </c:pt>
                <c:pt idx="1463">
                  <c:v>18.276</c:v>
                </c:pt>
                <c:pt idx="1464">
                  <c:v>18.053000000000001</c:v>
                </c:pt>
                <c:pt idx="1465">
                  <c:v>17.731999999999999</c:v>
                </c:pt>
                <c:pt idx="1466">
                  <c:v>17.562000000000001</c:v>
                </c:pt>
                <c:pt idx="1467">
                  <c:v>17.54</c:v>
                </c:pt>
                <c:pt idx="1468">
                  <c:v>17.602</c:v>
                </c:pt>
                <c:pt idx="1469">
                  <c:v>17.931999999999999</c:v>
                </c:pt>
                <c:pt idx="1470">
                  <c:v>18.126999999999999</c:v>
                </c:pt>
                <c:pt idx="1471">
                  <c:v>18.207999999999998</c:v>
                </c:pt>
                <c:pt idx="1472">
                  <c:v>18.308</c:v>
                </c:pt>
                <c:pt idx="1473">
                  <c:v>18.292000000000002</c:v>
                </c:pt>
                <c:pt idx="1474">
                  <c:v>18.274000000000001</c:v>
                </c:pt>
                <c:pt idx="1475">
                  <c:v>18.297999999999998</c:v>
                </c:pt>
                <c:pt idx="1476">
                  <c:v>18.253</c:v>
                </c:pt>
                <c:pt idx="1477">
                  <c:v>18.260999999999999</c:v>
                </c:pt>
                <c:pt idx="1478">
                  <c:v>17.971</c:v>
                </c:pt>
                <c:pt idx="1479">
                  <c:v>17.577999999999999</c:v>
                </c:pt>
                <c:pt idx="1480">
                  <c:v>17.283000000000001</c:v>
                </c:pt>
                <c:pt idx="1481">
                  <c:v>17.184000000000001</c:v>
                </c:pt>
                <c:pt idx="1482">
                  <c:v>17.227</c:v>
                </c:pt>
                <c:pt idx="1483">
                  <c:v>17.202999999999999</c:v>
                </c:pt>
                <c:pt idx="1484">
                  <c:v>17.25</c:v>
                </c:pt>
                <c:pt idx="1485">
                  <c:v>17.422000000000001</c:v>
                </c:pt>
                <c:pt idx="1486">
                  <c:v>17.640999999999998</c:v>
                </c:pt>
                <c:pt idx="1487">
                  <c:v>17.812999999999999</c:v>
                </c:pt>
                <c:pt idx="1488">
                  <c:v>17.914999999999999</c:v>
                </c:pt>
                <c:pt idx="1489">
                  <c:v>17.902000000000001</c:v>
                </c:pt>
                <c:pt idx="1490">
                  <c:v>17.818999999999999</c:v>
                </c:pt>
                <c:pt idx="1491">
                  <c:v>17.614999999999998</c:v>
                </c:pt>
                <c:pt idx="1492">
                  <c:v>17.491</c:v>
                </c:pt>
                <c:pt idx="1493">
                  <c:v>17.349</c:v>
                </c:pt>
                <c:pt idx="1494">
                  <c:v>17.344000000000001</c:v>
                </c:pt>
                <c:pt idx="1495">
                  <c:v>17.341999999999999</c:v>
                </c:pt>
                <c:pt idx="1496">
                  <c:v>17.350999999999999</c:v>
                </c:pt>
                <c:pt idx="1497">
                  <c:v>17.475000000000001</c:v>
                </c:pt>
                <c:pt idx="1498">
                  <c:v>17.686</c:v>
                </c:pt>
                <c:pt idx="1499">
                  <c:v>17.728999999999999</c:v>
                </c:pt>
                <c:pt idx="1500">
                  <c:v>17.834</c:v>
                </c:pt>
                <c:pt idx="1501">
                  <c:v>17.872</c:v>
                </c:pt>
                <c:pt idx="1502">
                  <c:v>17.847000000000001</c:v>
                </c:pt>
                <c:pt idx="1503">
                  <c:v>17.798999999999999</c:v>
                </c:pt>
                <c:pt idx="1504">
                  <c:v>17.878</c:v>
                </c:pt>
                <c:pt idx="1505">
                  <c:v>17.937000000000001</c:v>
                </c:pt>
                <c:pt idx="1506">
                  <c:v>17.885000000000002</c:v>
                </c:pt>
                <c:pt idx="1507">
                  <c:v>17.922000000000001</c:v>
                </c:pt>
                <c:pt idx="1508">
                  <c:v>18.172000000000001</c:v>
                </c:pt>
                <c:pt idx="1509">
                  <c:v>19.824000000000002</c:v>
                </c:pt>
                <c:pt idx="1510">
                  <c:v>19.690999999999999</c:v>
                </c:pt>
                <c:pt idx="1511">
                  <c:v>19.538</c:v>
                </c:pt>
                <c:pt idx="1512">
                  <c:v>19.324000000000002</c:v>
                </c:pt>
                <c:pt idx="1513">
                  <c:v>19.119</c:v>
                </c:pt>
                <c:pt idx="1514">
                  <c:v>18.963000000000001</c:v>
                </c:pt>
                <c:pt idx="1515">
                  <c:v>18.954999999999998</c:v>
                </c:pt>
                <c:pt idx="1516">
                  <c:v>18.971</c:v>
                </c:pt>
                <c:pt idx="1517">
                  <c:v>18.858000000000001</c:v>
                </c:pt>
                <c:pt idx="1518">
                  <c:v>18.722000000000001</c:v>
                </c:pt>
                <c:pt idx="1519">
                  <c:v>18.986000000000001</c:v>
                </c:pt>
                <c:pt idx="1520">
                  <c:v>18.986000000000001</c:v>
                </c:pt>
                <c:pt idx="1521">
                  <c:v>18.988</c:v>
                </c:pt>
                <c:pt idx="1522">
                  <c:v>18.824000000000002</c:v>
                </c:pt>
                <c:pt idx="1523">
                  <c:v>18.664000000000001</c:v>
                </c:pt>
                <c:pt idx="1524">
                  <c:v>18.681999999999999</c:v>
                </c:pt>
                <c:pt idx="1525">
                  <c:v>18.835000000000001</c:v>
                </c:pt>
                <c:pt idx="1526">
                  <c:v>18.757999999999999</c:v>
                </c:pt>
                <c:pt idx="1527">
                  <c:v>18.568999999999999</c:v>
                </c:pt>
                <c:pt idx="1528">
                  <c:v>18.367999999999999</c:v>
                </c:pt>
                <c:pt idx="1529">
                  <c:v>18.239999999999998</c:v>
                </c:pt>
                <c:pt idx="1530">
                  <c:v>18.215</c:v>
                </c:pt>
                <c:pt idx="1531">
                  <c:v>18.291</c:v>
                </c:pt>
                <c:pt idx="1532">
                  <c:v>18.366</c:v>
                </c:pt>
                <c:pt idx="1533">
                  <c:v>18.449000000000002</c:v>
                </c:pt>
                <c:pt idx="1534">
                  <c:v>18.634</c:v>
                </c:pt>
                <c:pt idx="1535">
                  <c:v>18.690999999999999</c:v>
                </c:pt>
                <c:pt idx="1536">
                  <c:v>18.605</c:v>
                </c:pt>
                <c:pt idx="1537">
                  <c:v>18.48</c:v>
                </c:pt>
                <c:pt idx="1538">
                  <c:v>18.382999999999999</c:v>
                </c:pt>
                <c:pt idx="1539">
                  <c:v>18.55</c:v>
                </c:pt>
                <c:pt idx="1540">
                  <c:v>18.486999999999998</c:v>
                </c:pt>
                <c:pt idx="1541">
                  <c:v>18.693000000000001</c:v>
                </c:pt>
                <c:pt idx="1542">
                  <c:v>18.649000000000001</c:v>
                </c:pt>
                <c:pt idx="1543">
                  <c:v>18.591999999999999</c:v>
                </c:pt>
                <c:pt idx="1544">
                  <c:v>18.466000000000001</c:v>
                </c:pt>
                <c:pt idx="1545">
                  <c:v>18.52</c:v>
                </c:pt>
                <c:pt idx="1546">
                  <c:v>18.556999999999999</c:v>
                </c:pt>
                <c:pt idx="1547">
                  <c:v>18.533000000000001</c:v>
                </c:pt>
                <c:pt idx="1548">
                  <c:v>18.649000000000001</c:v>
                </c:pt>
                <c:pt idx="1549">
                  <c:v>18.646999999999998</c:v>
                </c:pt>
                <c:pt idx="1550">
                  <c:v>18.623999999999999</c:v>
                </c:pt>
                <c:pt idx="1551">
                  <c:v>18.603000000000002</c:v>
                </c:pt>
                <c:pt idx="1552">
                  <c:v>18.597000000000001</c:v>
                </c:pt>
                <c:pt idx="1553">
                  <c:v>18.396000000000001</c:v>
                </c:pt>
                <c:pt idx="1554">
                  <c:v>18.292000000000002</c:v>
                </c:pt>
                <c:pt idx="1555">
                  <c:v>18.068999999999999</c:v>
                </c:pt>
                <c:pt idx="1556">
                  <c:v>17.963000000000001</c:v>
                </c:pt>
                <c:pt idx="1557">
                  <c:v>18.231999999999999</c:v>
                </c:pt>
                <c:pt idx="1558">
                  <c:v>18.36</c:v>
                </c:pt>
                <c:pt idx="1559">
                  <c:v>18.381</c:v>
                </c:pt>
                <c:pt idx="1560">
                  <c:v>18.54</c:v>
                </c:pt>
                <c:pt idx="1561">
                  <c:v>18.713999999999999</c:v>
                </c:pt>
                <c:pt idx="1562">
                  <c:v>18.963000000000001</c:v>
                </c:pt>
                <c:pt idx="1563">
                  <c:v>18.984000000000002</c:v>
                </c:pt>
                <c:pt idx="1564">
                  <c:v>18.992000000000001</c:v>
                </c:pt>
                <c:pt idx="1565">
                  <c:v>20.164000000000001</c:v>
                </c:pt>
                <c:pt idx="1566">
                  <c:v>20.234000000000002</c:v>
                </c:pt>
                <c:pt idx="1567">
                  <c:v>20.213999999999999</c:v>
                </c:pt>
                <c:pt idx="1568">
                  <c:v>20.128</c:v>
                </c:pt>
                <c:pt idx="1569">
                  <c:v>19.977</c:v>
                </c:pt>
                <c:pt idx="1570">
                  <c:v>19.945</c:v>
                </c:pt>
                <c:pt idx="1571">
                  <c:v>20.05</c:v>
                </c:pt>
                <c:pt idx="1572">
                  <c:v>20.167999999999999</c:v>
                </c:pt>
                <c:pt idx="1573">
                  <c:v>20.184999999999999</c:v>
                </c:pt>
                <c:pt idx="1574">
                  <c:v>20.126000000000001</c:v>
                </c:pt>
                <c:pt idx="1575">
                  <c:v>19.934999999999999</c:v>
                </c:pt>
                <c:pt idx="1576">
                  <c:v>19.911000000000001</c:v>
                </c:pt>
                <c:pt idx="1577">
                  <c:v>19.917000000000002</c:v>
                </c:pt>
                <c:pt idx="1578">
                  <c:v>19.919</c:v>
                </c:pt>
                <c:pt idx="1579">
                  <c:v>19.699000000000002</c:v>
                </c:pt>
                <c:pt idx="1580">
                  <c:v>19.515999999999998</c:v>
                </c:pt>
                <c:pt idx="1581">
                  <c:v>19.5</c:v>
                </c:pt>
                <c:pt idx="1582">
                  <c:v>19.702999999999999</c:v>
                </c:pt>
                <c:pt idx="1583">
                  <c:v>19.832000000000001</c:v>
                </c:pt>
                <c:pt idx="1584">
                  <c:v>19.876000000000001</c:v>
                </c:pt>
                <c:pt idx="1585">
                  <c:v>19.867999999999999</c:v>
                </c:pt>
                <c:pt idx="1586">
                  <c:v>19.792000000000002</c:v>
                </c:pt>
                <c:pt idx="1587">
                  <c:v>19.934999999999999</c:v>
                </c:pt>
                <c:pt idx="1588">
                  <c:v>19.908999999999999</c:v>
                </c:pt>
                <c:pt idx="1589">
                  <c:v>19.914999999999999</c:v>
                </c:pt>
                <c:pt idx="1590">
                  <c:v>19.765999999999998</c:v>
                </c:pt>
                <c:pt idx="1591">
                  <c:v>19.48</c:v>
                </c:pt>
                <c:pt idx="1592">
                  <c:v>19.401</c:v>
                </c:pt>
                <c:pt idx="1593">
                  <c:v>19.178999999999998</c:v>
                </c:pt>
                <c:pt idx="1594">
                  <c:v>19.117000000000001</c:v>
                </c:pt>
                <c:pt idx="1595">
                  <c:v>18.981999999999999</c:v>
                </c:pt>
                <c:pt idx="1596">
                  <c:v>18.943999999999999</c:v>
                </c:pt>
                <c:pt idx="1597">
                  <c:v>18.837</c:v>
                </c:pt>
                <c:pt idx="1598">
                  <c:v>18.687000000000001</c:v>
                </c:pt>
                <c:pt idx="1599">
                  <c:v>18.599</c:v>
                </c:pt>
                <c:pt idx="1600">
                  <c:v>18.635999999999999</c:v>
                </c:pt>
                <c:pt idx="1601">
                  <c:v>18.811</c:v>
                </c:pt>
                <c:pt idx="1602">
                  <c:v>18.908999999999999</c:v>
                </c:pt>
                <c:pt idx="1603">
                  <c:v>18.951000000000001</c:v>
                </c:pt>
                <c:pt idx="1604">
                  <c:v>18.966999999999999</c:v>
                </c:pt>
                <c:pt idx="1605">
                  <c:v>18.765999999999998</c:v>
                </c:pt>
                <c:pt idx="1606">
                  <c:v>18.791</c:v>
                </c:pt>
                <c:pt idx="1607">
                  <c:v>18.959</c:v>
                </c:pt>
                <c:pt idx="1608">
                  <c:v>19.138000000000002</c:v>
                </c:pt>
                <c:pt idx="1609">
                  <c:v>19.23</c:v>
                </c:pt>
                <c:pt idx="1610">
                  <c:v>19.213999999999999</c:v>
                </c:pt>
                <c:pt idx="1611">
                  <c:v>19.138000000000002</c:v>
                </c:pt>
                <c:pt idx="1612">
                  <c:v>19.132000000000001</c:v>
                </c:pt>
                <c:pt idx="1613">
                  <c:v>18.975000000000001</c:v>
                </c:pt>
                <c:pt idx="1614">
                  <c:v>18.975000000000001</c:v>
                </c:pt>
                <c:pt idx="1615">
                  <c:v>18.959</c:v>
                </c:pt>
                <c:pt idx="1616">
                  <c:v>18.98</c:v>
                </c:pt>
                <c:pt idx="1617">
                  <c:v>18.954999999999998</c:v>
                </c:pt>
                <c:pt idx="1618">
                  <c:v>18.837</c:v>
                </c:pt>
                <c:pt idx="1619">
                  <c:v>18.802</c:v>
                </c:pt>
                <c:pt idx="1620">
                  <c:v>19.917000000000002</c:v>
                </c:pt>
                <c:pt idx="1621">
                  <c:v>19.939</c:v>
                </c:pt>
                <c:pt idx="1622">
                  <c:v>19.939</c:v>
                </c:pt>
                <c:pt idx="1623">
                  <c:v>19.913</c:v>
                </c:pt>
                <c:pt idx="1624">
                  <c:v>19.937000000000001</c:v>
                </c:pt>
                <c:pt idx="1625">
                  <c:v>19.969000000000001</c:v>
                </c:pt>
                <c:pt idx="1626">
                  <c:v>20.152000000000001</c:v>
                </c:pt>
                <c:pt idx="1627">
                  <c:v>20.207000000000001</c:v>
                </c:pt>
                <c:pt idx="1628">
                  <c:v>20.327999999999999</c:v>
                </c:pt>
                <c:pt idx="1629">
                  <c:v>20.428999999999998</c:v>
                </c:pt>
                <c:pt idx="1630">
                  <c:v>20.314</c:v>
                </c:pt>
                <c:pt idx="1631">
                  <c:v>20.286999999999999</c:v>
                </c:pt>
                <c:pt idx="1632">
                  <c:v>20.428999999999998</c:v>
                </c:pt>
                <c:pt idx="1633">
                  <c:v>20.565999999999999</c:v>
                </c:pt>
                <c:pt idx="1634">
                  <c:v>20.611999999999998</c:v>
                </c:pt>
                <c:pt idx="1635">
                  <c:v>20.67</c:v>
                </c:pt>
                <c:pt idx="1636">
                  <c:v>20.844000000000001</c:v>
                </c:pt>
                <c:pt idx="1637">
                  <c:v>20.884</c:v>
                </c:pt>
                <c:pt idx="1638">
                  <c:v>20.939</c:v>
                </c:pt>
                <c:pt idx="1639">
                  <c:v>20.966000000000001</c:v>
                </c:pt>
                <c:pt idx="1640">
                  <c:v>20.995999999999999</c:v>
                </c:pt>
                <c:pt idx="1641">
                  <c:v>21.010999999999999</c:v>
                </c:pt>
                <c:pt idx="1642">
                  <c:v>20.856999999999999</c:v>
                </c:pt>
                <c:pt idx="1643">
                  <c:v>20.878</c:v>
                </c:pt>
                <c:pt idx="1644">
                  <c:v>20.922000000000001</c:v>
                </c:pt>
                <c:pt idx="1645">
                  <c:v>20.847999999999999</c:v>
                </c:pt>
                <c:pt idx="1646">
                  <c:v>20.844000000000001</c:v>
                </c:pt>
                <c:pt idx="1647">
                  <c:v>20.71</c:v>
                </c:pt>
                <c:pt idx="1648">
                  <c:v>20.611999999999998</c:v>
                </c:pt>
                <c:pt idx="1649">
                  <c:v>20.587</c:v>
                </c:pt>
                <c:pt idx="1650">
                  <c:v>20.562000000000001</c:v>
                </c:pt>
                <c:pt idx="1651">
                  <c:v>20.593</c:v>
                </c:pt>
                <c:pt idx="1652">
                  <c:v>20.699000000000002</c:v>
                </c:pt>
                <c:pt idx="1653">
                  <c:v>20.597000000000001</c:v>
                </c:pt>
                <c:pt idx="1654">
                  <c:v>20.571999999999999</c:v>
                </c:pt>
                <c:pt idx="1655">
                  <c:v>20.280999999999999</c:v>
                </c:pt>
                <c:pt idx="1656">
                  <c:v>20.193000000000001</c:v>
                </c:pt>
                <c:pt idx="1657">
                  <c:v>20.018000000000001</c:v>
                </c:pt>
                <c:pt idx="1658">
                  <c:v>19.920999999999999</c:v>
                </c:pt>
                <c:pt idx="1659">
                  <c:v>19.902999999999999</c:v>
                </c:pt>
                <c:pt idx="1660">
                  <c:v>19.933</c:v>
                </c:pt>
                <c:pt idx="1661">
                  <c:v>19.984000000000002</c:v>
                </c:pt>
                <c:pt idx="1662">
                  <c:v>19.960999999999999</c:v>
                </c:pt>
                <c:pt idx="1663">
                  <c:v>20.106999999999999</c:v>
                </c:pt>
                <c:pt idx="1664">
                  <c:v>20.199000000000002</c:v>
                </c:pt>
                <c:pt idx="1665">
                  <c:v>20.16</c:v>
                </c:pt>
                <c:pt idx="1666">
                  <c:v>20.183</c:v>
                </c:pt>
                <c:pt idx="1667">
                  <c:v>20.181000000000001</c:v>
                </c:pt>
                <c:pt idx="1668">
                  <c:v>20.239999999999998</c:v>
                </c:pt>
                <c:pt idx="1669">
                  <c:v>20.327999999999999</c:v>
                </c:pt>
                <c:pt idx="1670">
                  <c:v>20.349</c:v>
                </c:pt>
                <c:pt idx="1671">
                  <c:v>20.190999999999999</c:v>
                </c:pt>
                <c:pt idx="1672">
                  <c:v>19.954999999999998</c:v>
                </c:pt>
                <c:pt idx="1673">
                  <c:v>19.898</c:v>
                </c:pt>
                <c:pt idx="1674">
                  <c:v>19.888999999999999</c:v>
                </c:pt>
                <c:pt idx="1675">
                  <c:v>19.814</c:v>
                </c:pt>
                <c:pt idx="1676">
                  <c:v>19.760000000000002</c:v>
                </c:pt>
                <c:pt idx="1677">
                  <c:v>19.678999999999998</c:v>
                </c:pt>
                <c:pt idx="1678">
                  <c:v>19.617000000000001</c:v>
                </c:pt>
                <c:pt idx="1679">
                  <c:v>19.623000000000001</c:v>
                </c:pt>
                <c:pt idx="1680">
                  <c:v>19.72</c:v>
                </c:pt>
                <c:pt idx="1681">
                  <c:v>19.878</c:v>
                </c:pt>
                <c:pt idx="1682">
                  <c:v>20.876000000000001</c:v>
                </c:pt>
                <c:pt idx="1683">
                  <c:v>20.684999999999999</c:v>
                </c:pt>
                <c:pt idx="1684">
                  <c:v>20.466999999999999</c:v>
                </c:pt>
                <c:pt idx="1685">
                  <c:v>20.204999999999998</c:v>
                </c:pt>
                <c:pt idx="1686">
                  <c:v>20.134</c:v>
                </c:pt>
                <c:pt idx="1687">
                  <c:v>20.134</c:v>
                </c:pt>
                <c:pt idx="1688">
                  <c:v>20.122</c:v>
                </c:pt>
                <c:pt idx="1689">
                  <c:v>20.148</c:v>
                </c:pt>
                <c:pt idx="1690">
                  <c:v>20.236000000000001</c:v>
                </c:pt>
                <c:pt idx="1691">
                  <c:v>20.273</c:v>
                </c:pt>
                <c:pt idx="1692">
                  <c:v>20.280999999999999</c:v>
                </c:pt>
                <c:pt idx="1693">
                  <c:v>20.239999999999998</c:v>
                </c:pt>
                <c:pt idx="1694">
                  <c:v>20.138000000000002</c:v>
                </c:pt>
                <c:pt idx="1695">
                  <c:v>20.13</c:v>
                </c:pt>
                <c:pt idx="1696">
                  <c:v>19.939</c:v>
                </c:pt>
                <c:pt idx="1697">
                  <c:v>19.850000000000001</c:v>
                </c:pt>
                <c:pt idx="1698">
                  <c:v>19.812000000000001</c:v>
                </c:pt>
                <c:pt idx="1699">
                  <c:v>19.832000000000001</c:v>
                </c:pt>
                <c:pt idx="1700">
                  <c:v>19.826000000000001</c:v>
                </c:pt>
                <c:pt idx="1701">
                  <c:v>19.745999999999999</c:v>
                </c:pt>
                <c:pt idx="1702">
                  <c:v>19.744</c:v>
                </c:pt>
                <c:pt idx="1703">
                  <c:v>19.738</c:v>
                </c:pt>
                <c:pt idx="1704">
                  <c:v>19.591999999999999</c:v>
                </c:pt>
                <c:pt idx="1705">
                  <c:v>19.481999999999999</c:v>
                </c:pt>
                <c:pt idx="1706">
                  <c:v>19.425000000000001</c:v>
                </c:pt>
                <c:pt idx="1707">
                  <c:v>19.498000000000001</c:v>
                </c:pt>
                <c:pt idx="1708">
                  <c:v>19.693000000000001</c:v>
                </c:pt>
                <c:pt idx="1709">
                  <c:v>19.72</c:v>
                </c:pt>
                <c:pt idx="1710">
                  <c:v>19.853999999999999</c:v>
                </c:pt>
                <c:pt idx="1711">
                  <c:v>19.914999999999999</c:v>
                </c:pt>
                <c:pt idx="1712">
                  <c:v>20.149999999999999</c:v>
                </c:pt>
                <c:pt idx="1713">
                  <c:v>20.359000000000002</c:v>
                </c:pt>
                <c:pt idx="1714">
                  <c:v>20.61</c:v>
                </c:pt>
                <c:pt idx="1715">
                  <c:v>20.632999999999999</c:v>
                </c:pt>
                <c:pt idx="1716">
                  <c:v>20.591000000000001</c:v>
                </c:pt>
                <c:pt idx="1717">
                  <c:v>20.658000000000001</c:v>
                </c:pt>
                <c:pt idx="1718">
                  <c:v>20.815000000000001</c:v>
                </c:pt>
                <c:pt idx="1719">
                  <c:v>20.542999999999999</c:v>
                </c:pt>
                <c:pt idx="1720">
                  <c:v>20.295000000000002</c:v>
                </c:pt>
                <c:pt idx="1721">
                  <c:v>20.190999999999999</c:v>
                </c:pt>
                <c:pt idx="1722">
                  <c:v>19.984000000000002</c:v>
                </c:pt>
                <c:pt idx="1723">
                  <c:v>19.943000000000001</c:v>
                </c:pt>
                <c:pt idx="1724">
                  <c:v>19.931000000000001</c:v>
                </c:pt>
                <c:pt idx="1725">
                  <c:v>20.061</c:v>
                </c:pt>
                <c:pt idx="1726">
                  <c:v>19.937000000000001</c:v>
                </c:pt>
                <c:pt idx="1727">
                  <c:v>19.927</c:v>
                </c:pt>
                <c:pt idx="1728">
                  <c:v>20.056999999999999</c:v>
                </c:pt>
                <c:pt idx="1729">
                  <c:v>19.920999999999999</c:v>
                </c:pt>
                <c:pt idx="1730">
                  <c:v>19.888000000000002</c:v>
                </c:pt>
                <c:pt idx="1731">
                  <c:v>19.937000000000001</c:v>
                </c:pt>
                <c:pt idx="1732">
                  <c:v>19.957000000000001</c:v>
                </c:pt>
                <c:pt idx="1733">
                  <c:v>20.177</c:v>
                </c:pt>
                <c:pt idx="1734">
                  <c:v>17.472999999999999</c:v>
                </c:pt>
                <c:pt idx="1735">
                  <c:v>17.481999999999999</c:v>
                </c:pt>
                <c:pt idx="1736">
                  <c:v>17.550999999999998</c:v>
                </c:pt>
                <c:pt idx="1737">
                  <c:v>17.565999999999999</c:v>
                </c:pt>
                <c:pt idx="1738">
                  <c:v>17.494</c:v>
                </c:pt>
                <c:pt idx="1739">
                  <c:v>17.484000000000002</c:v>
                </c:pt>
                <c:pt idx="1740">
                  <c:v>17.600000000000001</c:v>
                </c:pt>
                <c:pt idx="1741">
                  <c:v>17.858000000000001</c:v>
                </c:pt>
                <c:pt idx="1742">
                  <c:v>18.074999999999999</c:v>
                </c:pt>
                <c:pt idx="1743">
                  <c:v>18.228000000000002</c:v>
                </c:pt>
                <c:pt idx="1744">
                  <c:v>18.206</c:v>
                </c:pt>
                <c:pt idx="1745">
                  <c:v>18.143999999999998</c:v>
                </c:pt>
                <c:pt idx="1746">
                  <c:v>18.084</c:v>
                </c:pt>
                <c:pt idx="1747">
                  <c:v>18.21</c:v>
                </c:pt>
                <c:pt idx="1748">
                  <c:v>18.536999999999999</c:v>
                </c:pt>
                <c:pt idx="1749">
                  <c:v>18.805</c:v>
                </c:pt>
                <c:pt idx="1750">
                  <c:v>19.260000000000002</c:v>
                </c:pt>
                <c:pt idx="1751">
                  <c:v>19.521999999999998</c:v>
                </c:pt>
                <c:pt idx="1752">
                  <c:v>19.802</c:v>
                </c:pt>
                <c:pt idx="1753">
                  <c:v>19.907</c:v>
                </c:pt>
                <c:pt idx="1754">
                  <c:v>19.940999999999999</c:v>
                </c:pt>
                <c:pt idx="1755">
                  <c:v>19.919</c:v>
                </c:pt>
                <c:pt idx="1756">
                  <c:v>19.943000000000001</c:v>
                </c:pt>
                <c:pt idx="1757">
                  <c:v>20.164000000000001</c:v>
                </c:pt>
                <c:pt idx="1758">
                  <c:v>20.245999999999999</c:v>
                </c:pt>
                <c:pt idx="1759">
                  <c:v>20.207000000000001</c:v>
                </c:pt>
                <c:pt idx="1760">
                  <c:v>20.263000000000002</c:v>
                </c:pt>
                <c:pt idx="1761">
                  <c:v>20.202999999999999</c:v>
                </c:pt>
                <c:pt idx="1762">
                  <c:v>20.263000000000002</c:v>
                </c:pt>
                <c:pt idx="1763">
                  <c:v>20.332000000000001</c:v>
                </c:pt>
                <c:pt idx="1764">
                  <c:v>20.391999999999999</c:v>
                </c:pt>
                <c:pt idx="1765">
                  <c:v>20.314</c:v>
                </c:pt>
                <c:pt idx="1766">
                  <c:v>20.448</c:v>
                </c:pt>
                <c:pt idx="1767">
                  <c:v>20.545000000000002</c:v>
                </c:pt>
                <c:pt idx="1768">
                  <c:v>20.658000000000001</c:v>
                </c:pt>
                <c:pt idx="1769">
                  <c:v>20.768999999999998</c:v>
                </c:pt>
                <c:pt idx="1770">
                  <c:v>20.928000000000001</c:v>
                </c:pt>
                <c:pt idx="1771">
                  <c:v>21.068000000000001</c:v>
                </c:pt>
                <c:pt idx="1772">
                  <c:v>21.128</c:v>
                </c:pt>
                <c:pt idx="1773">
                  <c:v>21.132000000000001</c:v>
                </c:pt>
                <c:pt idx="1774">
                  <c:v>21.096</c:v>
                </c:pt>
                <c:pt idx="1775">
                  <c:v>21.114999999999998</c:v>
                </c:pt>
                <c:pt idx="1776">
                  <c:v>20.971</c:v>
                </c:pt>
                <c:pt idx="1777">
                  <c:v>20.547000000000001</c:v>
                </c:pt>
                <c:pt idx="1778">
                  <c:v>19.986000000000001</c:v>
                </c:pt>
                <c:pt idx="1779">
                  <c:v>19.384</c:v>
                </c:pt>
                <c:pt idx="1780">
                  <c:v>18.914999999999999</c:v>
                </c:pt>
                <c:pt idx="1781">
                  <c:v>18.492999999999999</c:v>
                </c:pt>
                <c:pt idx="1782">
                  <c:v>18.170000000000002</c:v>
                </c:pt>
                <c:pt idx="1783">
                  <c:v>17.928000000000001</c:v>
                </c:pt>
                <c:pt idx="1784">
                  <c:v>17.748999999999999</c:v>
                </c:pt>
                <c:pt idx="1785">
                  <c:v>17.588999999999999</c:v>
                </c:pt>
                <c:pt idx="1786">
                  <c:v>17.471</c:v>
                </c:pt>
                <c:pt idx="1787">
                  <c:v>17.395</c:v>
                </c:pt>
                <c:pt idx="1788">
                  <c:v>17.356999999999999</c:v>
                </c:pt>
                <c:pt idx="1789">
                  <c:v>17.350999999999999</c:v>
                </c:pt>
                <c:pt idx="1790">
                  <c:v>17.436</c:v>
                </c:pt>
                <c:pt idx="1791">
                  <c:v>17.489000000000001</c:v>
                </c:pt>
                <c:pt idx="1792">
                  <c:v>17.579999999999998</c:v>
                </c:pt>
                <c:pt idx="1793">
                  <c:v>17.719000000000001</c:v>
                </c:pt>
                <c:pt idx="1794">
                  <c:v>17.795000000000002</c:v>
                </c:pt>
                <c:pt idx="1795">
                  <c:v>17.884</c:v>
                </c:pt>
                <c:pt idx="1796">
                  <c:v>18.042999999999999</c:v>
                </c:pt>
                <c:pt idx="1797">
                  <c:v>18.172000000000001</c:v>
                </c:pt>
                <c:pt idx="1798">
                  <c:v>18.280999999999999</c:v>
                </c:pt>
                <c:pt idx="1799">
                  <c:v>18.260000000000002</c:v>
                </c:pt>
                <c:pt idx="1800">
                  <c:v>18.353000000000002</c:v>
                </c:pt>
                <c:pt idx="1801">
                  <c:v>18.280999999999999</c:v>
                </c:pt>
                <c:pt idx="1802">
                  <c:v>18.09</c:v>
                </c:pt>
                <c:pt idx="1803">
                  <c:v>17.93</c:v>
                </c:pt>
                <c:pt idx="1804">
                  <c:v>17.826000000000001</c:v>
                </c:pt>
                <c:pt idx="1805">
                  <c:v>17.791</c:v>
                </c:pt>
                <c:pt idx="1806">
                  <c:v>17.722999999999999</c:v>
                </c:pt>
                <c:pt idx="1807">
                  <c:v>17.706</c:v>
                </c:pt>
                <c:pt idx="1808">
                  <c:v>17.681000000000001</c:v>
                </c:pt>
                <c:pt idx="1809">
                  <c:v>17.553000000000001</c:v>
                </c:pt>
                <c:pt idx="1810">
                  <c:v>17.504000000000001</c:v>
                </c:pt>
                <c:pt idx="1811">
                  <c:v>17.481999999999999</c:v>
                </c:pt>
                <c:pt idx="1812">
                  <c:v>17.449000000000002</c:v>
                </c:pt>
              </c:numCache>
            </c:numRef>
          </c:yVal>
          <c:smooth val="0"/>
          <c:extLst>
            <c:ext xmlns:c16="http://schemas.microsoft.com/office/drawing/2014/chart" uri="{C3380CC4-5D6E-409C-BE32-E72D297353CC}">
              <c16:uniqueId val="{00000001-A933-4FD1-9886-AD89F9A60547}"/>
            </c:ext>
          </c:extLst>
        </c:ser>
        <c:dLbls>
          <c:showLegendKey val="0"/>
          <c:showVal val="0"/>
          <c:showCatName val="0"/>
          <c:showSerName val="0"/>
          <c:showPercent val="0"/>
          <c:showBubbleSize val="0"/>
        </c:dLbls>
        <c:axId val="-31726704"/>
        <c:axId val="-31724160"/>
      </c:scatterChart>
      <c:valAx>
        <c:axId val="-31726704"/>
        <c:scaling>
          <c:orientation val="minMax"/>
          <c:max val="0.35599999999999998"/>
          <c:min val="0.316"/>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a:solidFill>
                      <a:schemeClr val="tx1">
                        <a:lumMod val="95000"/>
                        <a:lumOff val="5000"/>
                      </a:schemeClr>
                    </a:solidFill>
                  </a:rPr>
                  <a:t>Time(24hr)</a:t>
                </a:r>
              </a:p>
            </c:rich>
          </c:tx>
          <c:layout>
            <c:manualLayout>
              <c:xMode val="edge"/>
              <c:yMode val="edge"/>
              <c:x val="0.43766786117593298"/>
              <c:y val="0.9339120929895620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h:mm:ss;@" sourceLinked="0"/>
        <c:majorTickMark val="in"/>
        <c:minorTickMark val="none"/>
        <c:tickLblPos val="nextTo"/>
        <c:spPr>
          <a:noFill/>
          <a:ln w="12700" cap="flat" cmpd="sng" algn="ctr">
            <a:solidFill>
              <a:schemeClr val="tx1">
                <a:lumMod val="95000"/>
                <a:lumOff val="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crossAx val="-31724160"/>
        <c:crossesAt val="-20"/>
        <c:crossBetween val="midCat"/>
      </c:valAx>
      <c:valAx>
        <c:axId val="-31724160"/>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a:solidFill>
                      <a:schemeClr val="tx1">
                        <a:lumMod val="95000"/>
                        <a:lumOff val="5000"/>
                      </a:schemeClr>
                    </a:solidFill>
                  </a:rPr>
                  <a:t>Temperature(C)</a:t>
                </a:r>
              </a:p>
            </c:rich>
          </c:tx>
          <c:layout>
            <c:manualLayout>
              <c:xMode val="edge"/>
              <c:yMode val="edge"/>
              <c:x val="1.63402086800267E-2"/>
              <c:y val="0.33706379605540798"/>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in"/>
        <c:minorTickMark val="none"/>
        <c:tickLblPos val="nextTo"/>
        <c:spPr>
          <a:noFill/>
          <a:ln w="12700" cap="flat" cmpd="sng" algn="ctr">
            <a:solidFill>
              <a:schemeClr val="tx1">
                <a:lumMod val="95000"/>
                <a:lumOff val="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crossAx val="-31726704"/>
        <c:crosses val="autoZero"/>
        <c:crossBetween val="midCat"/>
      </c:valAx>
      <c:spPr>
        <a:noFill/>
        <a:ln>
          <a:noFill/>
        </a:ln>
        <a:effectLst/>
      </c:spPr>
    </c:plotArea>
    <c:legend>
      <c:legendPos val="t"/>
      <c:layout>
        <c:manualLayout>
          <c:xMode val="edge"/>
          <c:yMode val="edge"/>
          <c:x val="0.36867969825450098"/>
          <c:y val="0.611353711790393"/>
          <c:w val="0.34795517867958797"/>
          <c:h val="0.117631262249424"/>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4703192768225"/>
          <c:y val="4.3496307147652999E-2"/>
          <c:w val="0.82811475111244104"/>
          <c:h val="0.79598920688949404"/>
        </c:manualLayout>
      </c:layout>
      <c:scatterChart>
        <c:scatterStyle val="lineMarker"/>
        <c:varyColors val="0"/>
        <c:ser>
          <c:idx val="0"/>
          <c:order val="0"/>
          <c:tx>
            <c:v>Shaded Concrete Temperature</c:v>
          </c:tx>
          <c:spPr>
            <a:ln w="19050" cap="rnd">
              <a:solidFill>
                <a:schemeClr val="accent1"/>
              </a:solidFill>
              <a:round/>
            </a:ln>
            <a:effectLst/>
          </c:spPr>
          <c:marker>
            <c:symbol val="none"/>
          </c:marker>
          <c:xVal>
            <c:numRef>
              <c:f>SENSORFinal!$B$1:$B$663</c:f>
              <c:numCache>
                <c:formatCode>h:mm:ss</c:formatCode>
                <c:ptCount val="663"/>
                <c:pt idx="0">
                  <c:v>0.316770833333333</c:v>
                </c:pt>
                <c:pt idx="1">
                  <c:v>0.31678240740740699</c:v>
                </c:pt>
                <c:pt idx="2">
                  <c:v>0.31678240740740699</c:v>
                </c:pt>
                <c:pt idx="3">
                  <c:v>0.31679398148148102</c:v>
                </c:pt>
                <c:pt idx="4">
                  <c:v>0.31680555555555601</c:v>
                </c:pt>
                <c:pt idx="5">
                  <c:v>0.31680555555555601</c:v>
                </c:pt>
                <c:pt idx="6">
                  <c:v>0.31681712962962999</c:v>
                </c:pt>
                <c:pt idx="7">
                  <c:v>0.31682870370370397</c:v>
                </c:pt>
                <c:pt idx="8">
                  <c:v>0.31682870370370397</c:v>
                </c:pt>
                <c:pt idx="9">
                  <c:v>0.31684027777777801</c:v>
                </c:pt>
                <c:pt idx="10">
                  <c:v>0.31684027777777801</c:v>
                </c:pt>
                <c:pt idx="11">
                  <c:v>0.316851851851852</c:v>
                </c:pt>
                <c:pt idx="12">
                  <c:v>0.31686342592592598</c:v>
                </c:pt>
                <c:pt idx="13">
                  <c:v>0.31686342592592598</c:v>
                </c:pt>
                <c:pt idx="14">
                  <c:v>0.31687500000000002</c:v>
                </c:pt>
                <c:pt idx="15">
                  <c:v>0.316886574074074</c:v>
                </c:pt>
                <c:pt idx="16">
                  <c:v>0.316886574074074</c:v>
                </c:pt>
                <c:pt idx="17">
                  <c:v>0.31689814814814798</c:v>
                </c:pt>
                <c:pt idx="18">
                  <c:v>0.31690972222222202</c:v>
                </c:pt>
                <c:pt idx="19">
                  <c:v>0.31690972222222202</c:v>
                </c:pt>
                <c:pt idx="20">
                  <c:v>0.31692129629629601</c:v>
                </c:pt>
                <c:pt idx="21">
                  <c:v>0.31693287037036999</c:v>
                </c:pt>
                <c:pt idx="22">
                  <c:v>0.31693287037036999</c:v>
                </c:pt>
                <c:pt idx="23">
                  <c:v>0.31694444444444397</c:v>
                </c:pt>
                <c:pt idx="24">
                  <c:v>0.31695601851851801</c:v>
                </c:pt>
                <c:pt idx="25">
                  <c:v>0.31695601851851801</c:v>
                </c:pt>
                <c:pt idx="26">
                  <c:v>0.31696759259259299</c:v>
                </c:pt>
                <c:pt idx="27">
                  <c:v>0.31697916666666698</c:v>
                </c:pt>
                <c:pt idx="28">
                  <c:v>0.31697916666666698</c:v>
                </c:pt>
                <c:pt idx="29">
                  <c:v>0.31699074074074102</c:v>
                </c:pt>
                <c:pt idx="30">
                  <c:v>0.31699074074074102</c:v>
                </c:pt>
                <c:pt idx="31">
                  <c:v>0.317002314814815</c:v>
                </c:pt>
                <c:pt idx="32">
                  <c:v>0.31701388888888898</c:v>
                </c:pt>
                <c:pt idx="33">
                  <c:v>0.31701388888888898</c:v>
                </c:pt>
                <c:pt idx="34">
                  <c:v>0.31702546296296302</c:v>
                </c:pt>
                <c:pt idx="35">
                  <c:v>0.31703703703703701</c:v>
                </c:pt>
                <c:pt idx="36">
                  <c:v>0.31703703703703701</c:v>
                </c:pt>
                <c:pt idx="37">
                  <c:v>0.31704861111111099</c:v>
                </c:pt>
                <c:pt idx="38">
                  <c:v>0.31706018518518497</c:v>
                </c:pt>
                <c:pt idx="39">
                  <c:v>0.31706018518518497</c:v>
                </c:pt>
                <c:pt idx="40">
                  <c:v>0.31707175925925901</c:v>
                </c:pt>
                <c:pt idx="41">
                  <c:v>0.317083333333333</c:v>
                </c:pt>
                <c:pt idx="42">
                  <c:v>0.317083333333333</c:v>
                </c:pt>
                <c:pt idx="43">
                  <c:v>0.31709490740740698</c:v>
                </c:pt>
                <c:pt idx="44">
                  <c:v>0.31710648148148102</c:v>
                </c:pt>
                <c:pt idx="45">
                  <c:v>0.31710648148148102</c:v>
                </c:pt>
                <c:pt idx="46">
                  <c:v>0.317118055555556</c:v>
                </c:pt>
                <c:pt idx="47">
                  <c:v>0.31712962962962998</c:v>
                </c:pt>
                <c:pt idx="48">
                  <c:v>0.31712962962962998</c:v>
                </c:pt>
                <c:pt idx="49">
                  <c:v>0.31714120370370402</c:v>
                </c:pt>
                <c:pt idx="50">
                  <c:v>0.31714120370370402</c:v>
                </c:pt>
                <c:pt idx="51">
                  <c:v>0.31715277777777801</c:v>
                </c:pt>
                <c:pt idx="52">
                  <c:v>0.31716435185185199</c:v>
                </c:pt>
                <c:pt idx="53">
                  <c:v>0.31716435185185199</c:v>
                </c:pt>
                <c:pt idx="54">
                  <c:v>0.31717592592592603</c:v>
                </c:pt>
                <c:pt idx="55">
                  <c:v>0.31718750000000001</c:v>
                </c:pt>
                <c:pt idx="56">
                  <c:v>0.31718750000000001</c:v>
                </c:pt>
                <c:pt idx="57">
                  <c:v>0.31719907407407399</c:v>
                </c:pt>
                <c:pt idx="58">
                  <c:v>0.31721064814814798</c:v>
                </c:pt>
                <c:pt idx="59">
                  <c:v>0.32136574074074098</c:v>
                </c:pt>
                <c:pt idx="60">
                  <c:v>0.32137731481481502</c:v>
                </c:pt>
                <c:pt idx="61">
                  <c:v>0.32137731481481502</c:v>
                </c:pt>
                <c:pt idx="62">
                  <c:v>0.321388888888889</c:v>
                </c:pt>
                <c:pt idx="63">
                  <c:v>0.32140046296296299</c:v>
                </c:pt>
                <c:pt idx="64">
                  <c:v>0.32140046296296299</c:v>
                </c:pt>
                <c:pt idx="65">
                  <c:v>0.32141203703703702</c:v>
                </c:pt>
                <c:pt idx="66">
                  <c:v>0.32142361111111101</c:v>
                </c:pt>
                <c:pt idx="67">
                  <c:v>0.32142361111111101</c:v>
                </c:pt>
                <c:pt idx="68">
                  <c:v>0.32143518518518499</c:v>
                </c:pt>
                <c:pt idx="69">
                  <c:v>0.32144675925925897</c:v>
                </c:pt>
                <c:pt idx="70">
                  <c:v>0.32144675925925897</c:v>
                </c:pt>
                <c:pt idx="71">
                  <c:v>0.32145833333333301</c:v>
                </c:pt>
                <c:pt idx="72">
                  <c:v>0.32145833333333301</c:v>
                </c:pt>
                <c:pt idx="73">
                  <c:v>0.321469907407407</c:v>
                </c:pt>
                <c:pt idx="74">
                  <c:v>0.32148148148148098</c:v>
                </c:pt>
                <c:pt idx="75">
                  <c:v>0.32148148148148098</c:v>
                </c:pt>
                <c:pt idx="76">
                  <c:v>0.32149305555555602</c:v>
                </c:pt>
                <c:pt idx="77">
                  <c:v>0.32150462962963</c:v>
                </c:pt>
                <c:pt idx="78">
                  <c:v>0.32150462962963</c:v>
                </c:pt>
                <c:pt idx="79">
                  <c:v>0.32151620370370398</c:v>
                </c:pt>
                <c:pt idx="80">
                  <c:v>0.32152777777777802</c:v>
                </c:pt>
                <c:pt idx="81">
                  <c:v>0.32152777777777802</c:v>
                </c:pt>
                <c:pt idx="82">
                  <c:v>0.32153935185185201</c:v>
                </c:pt>
                <c:pt idx="83">
                  <c:v>0.32155092592592599</c:v>
                </c:pt>
                <c:pt idx="84">
                  <c:v>0.32155092592592599</c:v>
                </c:pt>
                <c:pt idx="85">
                  <c:v>0.32156249999999997</c:v>
                </c:pt>
                <c:pt idx="86">
                  <c:v>0.32157407407407401</c:v>
                </c:pt>
                <c:pt idx="87">
                  <c:v>0.32157407407407401</c:v>
                </c:pt>
                <c:pt idx="88">
                  <c:v>0.321585648148148</c:v>
                </c:pt>
                <c:pt idx="89">
                  <c:v>0.32159722222222198</c:v>
                </c:pt>
                <c:pt idx="90">
                  <c:v>0.32159722222222198</c:v>
                </c:pt>
                <c:pt idx="91">
                  <c:v>0.32160879629629602</c:v>
                </c:pt>
                <c:pt idx="92">
                  <c:v>0.32160879629629602</c:v>
                </c:pt>
                <c:pt idx="93">
                  <c:v>0.32162037037037</c:v>
                </c:pt>
                <c:pt idx="94">
                  <c:v>0.32163194444444398</c:v>
                </c:pt>
                <c:pt idx="95">
                  <c:v>0.32163194444444398</c:v>
                </c:pt>
                <c:pt idx="96">
                  <c:v>0.32164351851851802</c:v>
                </c:pt>
                <c:pt idx="97">
                  <c:v>0.32165509259259301</c:v>
                </c:pt>
                <c:pt idx="98">
                  <c:v>0.32165509259259301</c:v>
                </c:pt>
                <c:pt idx="99">
                  <c:v>0.32166666666666699</c:v>
                </c:pt>
                <c:pt idx="100">
                  <c:v>0.32167824074074097</c:v>
                </c:pt>
                <c:pt idx="101">
                  <c:v>0.32167824074074097</c:v>
                </c:pt>
                <c:pt idx="102">
                  <c:v>0.32168981481481501</c:v>
                </c:pt>
                <c:pt idx="103">
                  <c:v>0.32170138888888899</c:v>
                </c:pt>
                <c:pt idx="104">
                  <c:v>0.32170138888888899</c:v>
                </c:pt>
                <c:pt idx="105">
                  <c:v>0.32171296296296298</c:v>
                </c:pt>
                <c:pt idx="106">
                  <c:v>0.32172453703703702</c:v>
                </c:pt>
                <c:pt idx="107">
                  <c:v>0.32172453703703702</c:v>
                </c:pt>
                <c:pt idx="108">
                  <c:v>0.321736111111111</c:v>
                </c:pt>
                <c:pt idx="109">
                  <c:v>0.32174768518518498</c:v>
                </c:pt>
                <c:pt idx="110">
                  <c:v>0.32174768518518498</c:v>
                </c:pt>
                <c:pt idx="111">
                  <c:v>0.32175925925925902</c:v>
                </c:pt>
                <c:pt idx="112">
                  <c:v>0.32175925925925902</c:v>
                </c:pt>
                <c:pt idx="113">
                  <c:v>0.32177083333333301</c:v>
                </c:pt>
                <c:pt idx="114">
                  <c:v>0.32178240740740699</c:v>
                </c:pt>
                <c:pt idx="115">
                  <c:v>0.32178240740740699</c:v>
                </c:pt>
                <c:pt idx="116">
                  <c:v>0.32179398148148097</c:v>
                </c:pt>
                <c:pt idx="117">
                  <c:v>0.32180555555555601</c:v>
                </c:pt>
                <c:pt idx="118">
                  <c:v>0.32180555555555601</c:v>
                </c:pt>
                <c:pt idx="119">
                  <c:v>0.32181712962962999</c:v>
                </c:pt>
                <c:pt idx="120">
                  <c:v>0.32182870370370398</c:v>
                </c:pt>
                <c:pt idx="121">
                  <c:v>0.32182870370370398</c:v>
                </c:pt>
                <c:pt idx="122">
                  <c:v>0.32184027777777802</c:v>
                </c:pt>
                <c:pt idx="123">
                  <c:v>0.321851851851852</c:v>
                </c:pt>
                <c:pt idx="124">
                  <c:v>0.321851851851852</c:v>
                </c:pt>
                <c:pt idx="125">
                  <c:v>0.32186342592592598</c:v>
                </c:pt>
                <c:pt idx="126">
                  <c:v>0.32187500000000002</c:v>
                </c:pt>
                <c:pt idx="127">
                  <c:v>0.32187500000000002</c:v>
                </c:pt>
                <c:pt idx="128">
                  <c:v>0.32188657407407401</c:v>
                </c:pt>
                <c:pt idx="129">
                  <c:v>0.32189814814814799</c:v>
                </c:pt>
                <c:pt idx="130">
                  <c:v>0.32189814814814799</c:v>
                </c:pt>
                <c:pt idx="131">
                  <c:v>0.32190972222222197</c:v>
                </c:pt>
                <c:pt idx="132">
                  <c:v>0.32190972222222197</c:v>
                </c:pt>
                <c:pt idx="133">
                  <c:v>0.32192129629629601</c:v>
                </c:pt>
                <c:pt idx="134">
                  <c:v>0.32193287037036999</c:v>
                </c:pt>
                <c:pt idx="135">
                  <c:v>0.32193287037036999</c:v>
                </c:pt>
                <c:pt idx="136">
                  <c:v>0.32194444444444398</c:v>
                </c:pt>
                <c:pt idx="137">
                  <c:v>0.32195601851851802</c:v>
                </c:pt>
                <c:pt idx="138">
                  <c:v>0.32195601851851802</c:v>
                </c:pt>
                <c:pt idx="139">
                  <c:v>0.321967592592593</c:v>
                </c:pt>
                <c:pt idx="140">
                  <c:v>0.32255787037036998</c:v>
                </c:pt>
                <c:pt idx="141">
                  <c:v>0.32256944444444402</c:v>
                </c:pt>
                <c:pt idx="142">
                  <c:v>0.32256944444444402</c:v>
                </c:pt>
                <c:pt idx="143">
                  <c:v>0.322581018518518</c:v>
                </c:pt>
                <c:pt idx="144">
                  <c:v>0.32259259259259299</c:v>
                </c:pt>
                <c:pt idx="145">
                  <c:v>0.32259259259259299</c:v>
                </c:pt>
                <c:pt idx="146">
                  <c:v>0.32260416666666702</c:v>
                </c:pt>
                <c:pt idx="147">
                  <c:v>0.32261574074074101</c:v>
                </c:pt>
                <c:pt idx="148">
                  <c:v>0.32261574074074101</c:v>
                </c:pt>
                <c:pt idx="149">
                  <c:v>0.32262731481481499</c:v>
                </c:pt>
                <c:pt idx="150">
                  <c:v>0.32263888888888897</c:v>
                </c:pt>
                <c:pt idx="151">
                  <c:v>0.32263888888888897</c:v>
                </c:pt>
                <c:pt idx="152">
                  <c:v>0.32265046296296301</c:v>
                </c:pt>
                <c:pt idx="153">
                  <c:v>0.32265046296296301</c:v>
                </c:pt>
                <c:pt idx="154">
                  <c:v>0.322662037037037</c:v>
                </c:pt>
                <c:pt idx="155">
                  <c:v>0.32267361111111098</c:v>
                </c:pt>
                <c:pt idx="156">
                  <c:v>0.32267361111111098</c:v>
                </c:pt>
                <c:pt idx="157">
                  <c:v>0.32268518518518502</c:v>
                </c:pt>
                <c:pt idx="158">
                  <c:v>0.322696759259259</c:v>
                </c:pt>
                <c:pt idx="159">
                  <c:v>0.322696759259259</c:v>
                </c:pt>
                <c:pt idx="160">
                  <c:v>0.32270833333333299</c:v>
                </c:pt>
                <c:pt idx="161">
                  <c:v>0.32271990740740703</c:v>
                </c:pt>
                <c:pt idx="162">
                  <c:v>0.32271990740740703</c:v>
                </c:pt>
                <c:pt idx="163">
                  <c:v>0.32273148148148101</c:v>
                </c:pt>
                <c:pt idx="164">
                  <c:v>0.32274305555555499</c:v>
                </c:pt>
                <c:pt idx="165">
                  <c:v>0.32274305555555499</c:v>
                </c:pt>
                <c:pt idx="166">
                  <c:v>0.32275462962962997</c:v>
                </c:pt>
                <c:pt idx="167">
                  <c:v>0.32276620370370401</c:v>
                </c:pt>
                <c:pt idx="168">
                  <c:v>0.32276620370370401</c:v>
                </c:pt>
                <c:pt idx="169">
                  <c:v>0.322777777777778</c:v>
                </c:pt>
                <c:pt idx="170">
                  <c:v>0.32278935185185198</c:v>
                </c:pt>
                <c:pt idx="171">
                  <c:v>0.32278935185185198</c:v>
                </c:pt>
                <c:pt idx="172">
                  <c:v>0.32280092592592602</c:v>
                </c:pt>
                <c:pt idx="173">
                  <c:v>0.32280092592592602</c:v>
                </c:pt>
                <c:pt idx="174">
                  <c:v>0.3228125</c:v>
                </c:pt>
                <c:pt idx="175">
                  <c:v>0.32282407407407399</c:v>
                </c:pt>
                <c:pt idx="176">
                  <c:v>0.32282407407407399</c:v>
                </c:pt>
                <c:pt idx="177">
                  <c:v>0.32283564814814802</c:v>
                </c:pt>
                <c:pt idx="178">
                  <c:v>0.32284722222222201</c:v>
                </c:pt>
                <c:pt idx="179">
                  <c:v>0.32284722222222201</c:v>
                </c:pt>
                <c:pt idx="180">
                  <c:v>0.32285879629629599</c:v>
                </c:pt>
                <c:pt idx="181">
                  <c:v>0.32287037037036997</c:v>
                </c:pt>
                <c:pt idx="182">
                  <c:v>0.32287037037036997</c:v>
                </c:pt>
                <c:pt idx="183">
                  <c:v>0.32288194444444401</c:v>
                </c:pt>
                <c:pt idx="184">
                  <c:v>0.322893518518518</c:v>
                </c:pt>
                <c:pt idx="185">
                  <c:v>0.322893518518518</c:v>
                </c:pt>
                <c:pt idx="186">
                  <c:v>0.32452546296296297</c:v>
                </c:pt>
                <c:pt idx="187">
                  <c:v>0.32453703703703701</c:v>
                </c:pt>
                <c:pt idx="188">
                  <c:v>0.32453703703703701</c:v>
                </c:pt>
                <c:pt idx="189">
                  <c:v>0.324548611111111</c:v>
                </c:pt>
                <c:pt idx="190">
                  <c:v>0.32456018518518498</c:v>
                </c:pt>
                <c:pt idx="191">
                  <c:v>0.32456018518518498</c:v>
                </c:pt>
                <c:pt idx="192">
                  <c:v>0.32457175925925902</c:v>
                </c:pt>
                <c:pt idx="193">
                  <c:v>0.324583333333333</c:v>
                </c:pt>
                <c:pt idx="194">
                  <c:v>0.324583333333333</c:v>
                </c:pt>
                <c:pt idx="195">
                  <c:v>0.32459490740740699</c:v>
                </c:pt>
                <c:pt idx="196">
                  <c:v>0.32460648148148102</c:v>
                </c:pt>
                <c:pt idx="197">
                  <c:v>0.32460648148148102</c:v>
                </c:pt>
                <c:pt idx="198">
                  <c:v>0.32461805555555601</c:v>
                </c:pt>
                <c:pt idx="199">
                  <c:v>0.32462962962962999</c:v>
                </c:pt>
                <c:pt idx="200">
                  <c:v>0.32462962962962999</c:v>
                </c:pt>
                <c:pt idx="201">
                  <c:v>0.32464120370370397</c:v>
                </c:pt>
                <c:pt idx="202">
                  <c:v>0.32464120370370397</c:v>
                </c:pt>
                <c:pt idx="203">
                  <c:v>0.32465277777777801</c:v>
                </c:pt>
                <c:pt idx="204">
                  <c:v>0.324664351851852</c:v>
                </c:pt>
                <c:pt idx="205">
                  <c:v>0.324664351851852</c:v>
                </c:pt>
                <c:pt idx="206">
                  <c:v>0.32467592592592598</c:v>
                </c:pt>
                <c:pt idx="207">
                  <c:v>0.32468750000000002</c:v>
                </c:pt>
                <c:pt idx="208">
                  <c:v>0.32468750000000002</c:v>
                </c:pt>
                <c:pt idx="209">
                  <c:v>0.324699074074074</c:v>
                </c:pt>
                <c:pt idx="210">
                  <c:v>0.32471064814814798</c:v>
                </c:pt>
                <c:pt idx="211">
                  <c:v>0.32471064814814798</c:v>
                </c:pt>
                <c:pt idx="212">
                  <c:v>0.32472222222222202</c:v>
                </c:pt>
                <c:pt idx="213">
                  <c:v>0.32473379629629601</c:v>
                </c:pt>
                <c:pt idx="214">
                  <c:v>0.32473379629629601</c:v>
                </c:pt>
                <c:pt idx="215">
                  <c:v>0.32474537037036999</c:v>
                </c:pt>
                <c:pt idx="216">
                  <c:v>0.32475694444444397</c:v>
                </c:pt>
                <c:pt idx="217">
                  <c:v>0.32475694444444397</c:v>
                </c:pt>
                <c:pt idx="218">
                  <c:v>0.32476851851851801</c:v>
                </c:pt>
                <c:pt idx="219">
                  <c:v>0.32478009259259299</c:v>
                </c:pt>
                <c:pt idx="220">
                  <c:v>0.32478009259259299</c:v>
                </c:pt>
                <c:pt idx="221">
                  <c:v>0.32479166666666698</c:v>
                </c:pt>
                <c:pt idx="222">
                  <c:v>0.32480324074074102</c:v>
                </c:pt>
                <c:pt idx="223">
                  <c:v>0.32480324074074102</c:v>
                </c:pt>
                <c:pt idx="224">
                  <c:v>0.324814814814815</c:v>
                </c:pt>
                <c:pt idx="225">
                  <c:v>0.324814814814815</c:v>
                </c:pt>
                <c:pt idx="226">
                  <c:v>0.32482638888888898</c:v>
                </c:pt>
                <c:pt idx="227">
                  <c:v>0.32483796296296302</c:v>
                </c:pt>
                <c:pt idx="228">
                  <c:v>0.32483796296296302</c:v>
                </c:pt>
                <c:pt idx="229">
                  <c:v>0.32484953703703701</c:v>
                </c:pt>
                <c:pt idx="230">
                  <c:v>0.32486111111111099</c:v>
                </c:pt>
                <c:pt idx="231">
                  <c:v>0.32486111111111099</c:v>
                </c:pt>
                <c:pt idx="232">
                  <c:v>0.32487268518518497</c:v>
                </c:pt>
                <c:pt idx="233">
                  <c:v>0.32488425925925901</c:v>
                </c:pt>
                <c:pt idx="234">
                  <c:v>0.32488425925925901</c:v>
                </c:pt>
                <c:pt idx="235">
                  <c:v>0.324895833333333</c:v>
                </c:pt>
                <c:pt idx="236">
                  <c:v>0.32490740740740698</c:v>
                </c:pt>
                <c:pt idx="237">
                  <c:v>0.32490740740740698</c:v>
                </c:pt>
                <c:pt idx="238">
                  <c:v>0.32491898148148102</c:v>
                </c:pt>
                <c:pt idx="239">
                  <c:v>0.324930555555556</c:v>
                </c:pt>
                <c:pt idx="240">
                  <c:v>0.324930555555556</c:v>
                </c:pt>
                <c:pt idx="241">
                  <c:v>0.32494212962962998</c:v>
                </c:pt>
                <c:pt idx="242">
                  <c:v>0.32495370370370402</c:v>
                </c:pt>
                <c:pt idx="243">
                  <c:v>0.32495370370370402</c:v>
                </c:pt>
                <c:pt idx="244">
                  <c:v>0.32496527777777801</c:v>
                </c:pt>
                <c:pt idx="245">
                  <c:v>0.32497685185185199</c:v>
                </c:pt>
                <c:pt idx="246">
                  <c:v>0.32497685185185199</c:v>
                </c:pt>
                <c:pt idx="247">
                  <c:v>0.32498842592592603</c:v>
                </c:pt>
                <c:pt idx="248">
                  <c:v>0.32545138888888903</c:v>
                </c:pt>
                <c:pt idx="249">
                  <c:v>0.32546296296296301</c:v>
                </c:pt>
                <c:pt idx="250">
                  <c:v>0.32547453703703699</c:v>
                </c:pt>
                <c:pt idx="251">
                  <c:v>0.32547453703703699</c:v>
                </c:pt>
                <c:pt idx="252">
                  <c:v>0.32548611111111098</c:v>
                </c:pt>
                <c:pt idx="253">
                  <c:v>0.32549768518518502</c:v>
                </c:pt>
                <c:pt idx="254">
                  <c:v>0.32549768518518502</c:v>
                </c:pt>
                <c:pt idx="255">
                  <c:v>0.325509259259259</c:v>
                </c:pt>
                <c:pt idx="256">
                  <c:v>0.32552083333333298</c:v>
                </c:pt>
                <c:pt idx="257">
                  <c:v>0.32552083333333298</c:v>
                </c:pt>
                <c:pt idx="258">
                  <c:v>0.32553240740740702</c:v>
                </c:pt>
                <c:pt idx="259">
                  <c:v>0.325543981481481</c:v>
                </c:pt>
                <c:pt idx="260">
                  <c:v>0.325543981481481</c:v>
                </c:pt>
                <c:pt idx="261">
                  <c:v>0.32555555555555499</c:v>
                </c:pt>
                <c:pt idx="262">
                  <c:v>0.32556712962963003</c:v>
                </c:pt>
                <c:pt idx="263">
                  <c:v>0.32556712962963003</c:v>
                </c:pt>
                <c:pt idx="264">
                  <c:v>0.32557870370370401</c:v>
                </c:pt>
                <c:pt idx="265">
                  <c:v>0.32557870370370401</c:v>
                </c:pt>
                <c:pt idx="266">
                  <c:v>0.32559027777777799</c:v>
                </c:pt>
                <c:pt idx="267">
                  <c:v>0.32560185185185198</c:v>
                </c:pt>
                <c:pt idx="268">
                  <c:v>0.32560185185185198</c:v>
                </c:pt>
                <c:pt idx="269">
                  <c:v>0.32561342592592601</c:v>
                </c:pt>
                <c:pt idx="270">
                  <c:v>0.325625</c:v>
                </c:pt>
                <c:pt idx="271">
                  <c:v>0.325625</c:v>
                </c:pt>
                <c:pt idx="272">
                  <c:v>0.32563657407407398</c:v>
                </c:pt>
                <c:pt idx="273">
                  <c:v>0.32564814814814802</c:v>
                </c:pt>
                <c:pt idx="274">
                  <c:v>0.32564814814814802</c:v>
                </c:pt>
                <c:pt idx="275">
                  <c:v>0.325659722222222</c:v>
                </c:pt>
                <c:pt idx="276">
                  <c:v>0.32567129629629599</c:v>
                </c:pt>
                <c:pt idx="277">
                  <c:v>0.32567129629629599</c:v>
                </c:pt>
                <c:pt idx="278">
                  <c:v>0.32568287037037003</c:v>
                </c:pt>
                <c:pt idx="279">
                  <c:v>0.32569444444444401</c:v>
                </c:pt>
                <c:pt idx="280">
                  <c:v>0.32569444444444401</c:v>
                </c:pt>
                <c:pt idx="281">
                  <c:v>0.32570601851851799</c:v>
                </c:pt>
                <c:pt idx="282">
                  <c:v>0.32571759259259297</c:v>
                </c:pt>
                <c:pt idx="283">
                  <c:v>0.32571759259259297</c:v>
                </c:pt>
                <c:pt idx="284">
                  <c:v>0.32572916666666701</c:v>
                </c:pt>
                <c:pt idx="285">
                  <c:v>0.325740740740741</c:v>
                </c:pt>
                <c:pt idx="286">
                  <c:v>0.325740740740741</c:v>
                </c:pt>
                <c:pt idx="287">
                  <c:v>0.32575231481481498</c:v>
                </c:pt>
                <c:pt idx="288">
                  <c:v>0.32575231481481498</c:v>
                </c:pt>
                <c:pt idx="289">
                  <c:v>0.32576388888888902</c:v>
                </c:pt>
                <c:pt idx="290">
                  <c:v>0.325775462962963</c:v>
                </c:pt>
                <c:pt idx="291">
                  <c:v>0.325775462962963</c:v>
                </c:pt>
                <c:pt idx="292">
                  <c:v>0.32578703703703699</c:v>
                </c:pt>
                <c:pt idx="293">
                  <c:v>0.32579861111111103</c:v>
                </c:pt>
                <c:pt idx="294">
                  <c:v>0.32579861111111103</c:v>
                </c:pt>
                <c:pt idx="295">
                  <c:v>0.32581018518518501</c:v>
                </c:pt>
                <c:pt idx="296">
                  <c:v>0.32582175925925899</c:v>
                </c:pt>
                <c:pt idx="297">
                  <c:v>0.32582175925925899</c:v>
                </c:pt>
                <c:pt idx="298">
                  <c:v>0.32583333333333298</c:v>
                </c:pt>
                <c:pt idx="299">
                  <c:v>0.32584490740740701</c:v>
                </c:pt>
                <c:pt idx="300">
                  <c:v>0.32584490740740701</c:v>
                </c:pt>
                <c:pt idx="301">
                  <c:v>0.325856481481481</c:v>
                </c:pt>
                <c:pt idx="302">
                  <c:v>0.32586805555555498</c:v>
                </c:pt>
                <c:pt idx="303">
                  <c:v>0.32586805555555498</c:v>
                </c:pt>
                <c:pt idx="304">
                  <c:v>0.32587962962963002</c:v>
                </c:pt>
                <c:pt idx="305">
                  <c:v>0.325891203703704</c:v>
                </c:pt>
                <c:pt idx="306">
                  <c:v>0.325891203703704</c:v>
                </c:pt>
                <c:pt idx="307">
                  <c:v>0.32590277777777799</c:v>
                </c:pt>
                <c:pt idx="308">
                  <c:v>0.32591435185185202</c:v>
                </c:pt>
                <c:pt idx="309">
                  <c:v>0.32591435185185202</c:v>
                </c:pt>
                <c:pt idx="310">
                  <c:v>0.32592592592592601</c:v>
                </c:pt>
                <c:pt idx="311">
                  <c:v>0.32592592592592601</c:v>
                </c:pt>
                <c:pt idx="312">
                  <c:v>0.32593749999999999</c:v>
                </c:pt>
                <c:pt idx="313">
                  <c:v>0.32594907407407397</c:v>
                </c:pt>
                <c:pt idx="314">
                  <c:v>0.32594907407407397</c:v>
                </c:pt>
                <c:pt idx="315">
                  <c:v>0.32596064814814801</c:v>
                </c:pt>
                <c:pt idx="316">
                  <c:v>0.325972222222222</c:v>
                </c:pt>
                <c:pt idx="317">
                  <c:v>0.325972222222222</c:v>
                </c:pt>
                <c:pt idx="318">
                  <c:v>0.32598379629629598</c:v>
                </c:pt>
                <c:pt idx="319">
                  <c:v>0.32599537037037002</c:v>
                </c:pt>
                <c:pt idx="320">
                  <c:v>0.32599537037037002</c:v>
                </c:pt>
                <c:pt idx="321">
                  <c:v>0.326006944444444</c:v>
                </c:pt>
                <c:pt idx="322">
                  <c:v>0.32601851851851799</c:v>
                </c:pt>
                <c:pt idx="323">
                  <c:v>0.32601851851851799</c:v>
                </c:pt>
                <c:pt idx="324">
                  <c:v>0.32603009259259302</c:v>
                </c:pt>
                <c:pt idx="325">
                  <c:v>0.32657407407407402</c:v>
                </c:pt>
                <c:pt idx="326">
                  <c:v>0.32657407407407402</c:v>
                </c:pt>
                <c:pt idx="327">
                  <c:v>0.326585648148148</c:v>
                </c:pt>
                <c:pt idx="328">
                  <c:v>0.32659722222222198</c:v>
                </c:pt>
                <c:pt idx="329">
                  <c:v>0.32659722222222198</c:v>
                </c:pt>
                <c:pt idx="330">
                  <c:v>0.32660879629629602</c:v>
                </c:pt>
                <c:pt idx="331">
                  <c:v>0.32662037037037001</c:v>
                </c:pt>
                <c:pt idx="332">
                  <c:v>0.32662037037037001</c:v>
                </c:pt>
                <c:pt idx="333">
                  <c:v>0.32663194444444399</c:v>
                </c:pt>
                <c:pt idx="334">
                  <c:v>0.32663194444444399</c:v>
                </c:pt>
                <c:pt idx="335">
                  <c:v>0.32664351851851797</c:v>
                </c:pt>
                <c:pt idx="336">
                  <c:v>0.32665509259259301</c:v>
                </c:pt>
                <c:pt idx="337">
                  <c:v>0.32665509259259301</c:v>
                </c:pt>
                <c:pt idx="338">
                  <c:v>0.32666666666666699</c:v>
                </c:pt>
                <c:pt idx="339">
                  <c:v>0.32667824074074098</c:v>
                </c:pt>
                <c:pt idx="340">
                  <c:v>0.32667824074074098</c:v>
                </c:pt>
                <c:pt idx="341">
                  <c:v>0.32668981481481502</c:v>
                </c:pt>
                <c:pt idx="342">
                  <c:v>0.326701388888889</c:v>
                </c:pt>
                <c:pt idx="343">
                  <c:v>0.326701388888889</c:v>
                </c:pt>
                <c:pt idx="344">
                  <c:v>0.32671296296296298</c:v>
                </c:pt>
                <c:pt idx="345">
                  <c:v>0.32672453703703702</c:v>
                </c:pt>
                <c:pt idx="346">
                  <c:v>0.32672453703703702</c:v>
                </c:pt>
                <c:pt idx="347">
                  <c:v>0.32673611111111101</c:v>
                </c:pt>
                <c:pt idx="348">
                  <c:v>0.32674768518518499</c:v>
                </c:pt>
                <c:pt idx="349">
                  <c:v>0.32674768518518499</c:v>
                </c:pt>
                <c:pt idx="350">
                  <c:v>0.32675925925925903</c:v>
                </c:pt>
                <c:pt idx="351">
                  <c:v>0.32677083333333301</c:v>
                </c:pt>
                <c:pt idx="352">
                  <c:v>0.32677083333333301</c:v>
                </c:pt>
                <c:pt idx="353">
                  <c:v>0.32678240740740699</c:v>
                </c:pt>
                <c:pt idx="354">
                  <c:v>0.32679398148148098</c:v>
                </c:pt>
                <c:pt idx="355">
                  <c:v>0.32679398148148098</c:v>
                </c:pt>
                <c:pt idx="356">
                  <c:v>0.32680555555555602</c:v>
                </c:pt>
                <c:pt idx="357">
                  <c:v>0.32680555555555602</c:v>
                </c:pt>
                <c:pt idx="358">
                  <c:v>0.32681712962963</c:v>
                </c:pt>
                <c:pt idx="359">
                  <c:v>0.32682870370370398</c:v>
                </c:pt>
                <c:pt idx="360">
                  <c:v>0.32682870370370398</c:v>
                </c:pt>
                <c:pt idx="361">
                  <c:v>0.32684027777777802</c:v>
                </c:pt>
                <c:pt idx="362">
                  <c:v>0.326851851851852</c:v>
                </c:pt>
                <c:pt idx="363">
                  <c:v>0.326851851851852</c:v>
                </c:pt>
                <c:pt idx="364">
                  <c:v>0.32686342592592599</c:v>
                </c:pt>
                <c:pt idx="365">
                  <c:v>0.32687500000000003</c:v>
                </c:pt>
                <c:pt idx="366">
                  <c:v>0.32687500000000003</c:v>
                </c:pt>
                <c:pt idx="367">
                  <c:v>0.32688657407407401</c:v>
                </c:pt>
                <c:pt idx="368">
                  <c:v>0.32689814814814799</c:v>
                </c:pt>
                <c:pt idx="369">
                  <c:v>0.32689814814814799</c:v>
                </c:pt>
                <c:pt idx="370">
                  <c:v>0.32690972222222198</c:v>
                </c:pt>
                <c:pt idx="371">
                  <c:v>0.32692129629629602</c:v>
                </c:pt>
                <c:pt idx="372">
                  <c:v>0.32692129629629602</c:v>
                </c:pt>
                <c:pt idx="373">
                  <c:v>0.32693287037037</c:v>
                </c:pt>
                <c:pt idx="374">
                  <c:v>0.32694444444444398</c:v>
                </c:pt>
                <c:pt idx="375">
                  <c:v>0.32694444444444398</c:v>
                </c:pt>
                <c:pt idx="376">
                  <c:v>0.32695601851851802</c:v>
                </c:pt>
                <c:pt idx="377">
                  <c:v>0.326967592592593</c:v>
                </c:pt>
                <c:pt idx="378">
                  <c:v>0.326967592592593</c:v>
                </c:pt>
                <c:pt idx="379">
                  <c:v>0.32697916666666699</c:v>
                </c:pt>
                <c:pt idx="380">
                  <c:v>0.32697916666666699</c:v>
                </c:pt>
                <c:pt idx="381">
                  <c:v>0.32699074074074103</c:v>
                </c:pt>
                <c:pt idx="382">
                  <c:v>0.32700231481481501</c:v>
                </c:pt>
                <c:pt idx="383">
                  <c:v>0.32700231481481501</c:v>
                </c:pt>
                <c:pt idx="384">
                  <c:v>0.32701388888888899</c:v>
                </c:pt>
                <c:pt idx="385">
                  <c:v>0.32702546296296298</c:v>
                </c:pt>
                <c:pt idx="386">
                  <c:v>0.32736111111111099</c:v>
                </c:pt>
                <c:pt idx="387">
                  <c:v>0.32737268518518498</c:v>
                </c:pt>
                <c:pt idx="388">
                  <c:v>0.32738425925925901</c:v>
                </c:pt>
                <c:pt idx="389">
                  <c:v>0.32738425925925901</c:v>
                </c:pt>
                <c:pt idx="390">
                  <c:v>0.327395833333333</c:v>
                </c:pt>
                <c:pt idx="391">
                  <c:v>0.32740740740740698</c:v>
                </c:pt>
                <c:pt idx="392">
                  <c:v>0.32740740740740698</c:v>
                </c:pt>
                <c:pt idx="393">
                  <c:v>0.32741898148148102</c:v>
                </c:pt>
                <c:pt idx="394">
                  <c:v>0.32741898148148102</c:v>
                </c:pt>
                <c:pt idx="395">
                  <c:v>0.327430555555556</c:v>
                </c:pt>
                <c:pt idx="396">
                  <c:v>0.32744212962962999</c:v>
                </c:pt>
                <c:pt idx="397">
                  <c:v>0.32744212962962999</c:v>
                </c:pt>
                <c:pt idx="398">
                  <c:v>0.32745370370370402</c:v>
                </c:pt>
                <c:pt idx="399">
                  <c:v>0.32746527777777801</c:v>
                </c:pt>
                <c:pt idx="400">
                  <c:v>0.32746527777777801</c:v>
                </c:pt>
                <c:pt idx="401">
                  <c:v>0.32747685185185199</c:v>
                </c:pt>
                <c:pt idx="402">
                  <c:v>0.32748842592592597</c:v>
                </c:pt>
                <c:pt idx="403">
                  <c:v>0.32748842592592597</c:v>
                </c:pt>
                <c:pt idx="404">
                  <c:v>0.32750000000000001</c:v>
                </c:pt>
                <c:pt idx="405">
                  <c:v>0.327511574074074</c:v>
                </c:pt>
                <c:pt idx="406">
                  <c:v>0.327511574074074</c:v>
                </c:pt>
                <c:pt idx="407">
                  <c:v>0.32752314814814798</c:v>
                </c:pt>
                <c:pt idx="408">
                  <c:v>0.32753472222222202</c:v>
                </c:pt>
                <c:pt idx="409">
                  <c:v>0.32753472222222202</c:v>
                </c:pt>
                <c:pt idx="410">
                  <c:v>0.327546296296296</c:v>
                </c:pt>
                <c:pt idx="411">
                  <c:v>0.32755787037036999</c:v>
                </c:pt>
                <c:pt idx="412">
                  <c:v>0.32755787037036999</c:v>
                </c:pt>
                <c:pt idx="413">
                  <c:v>0.32756944444444402</c:v>
                </c:pt>
                <c:pt idx="414">
                  <c:v>0.32758101851851801</c:v>
                </c:pt>
                <c:pt idx="415">
                  <c:v>0.32758101851851801</c:v>
                </c:pt>
                <c:pt idx="416">
                  <c:v>0.32759259259259299</c:v>
                </c:pt>
                <c:pt idx="417">
                  <c:v>0.32759259259259299</c:v>
                </c:pt>
                <c:pt idx="418">
                  <c:v>0.32760416666666697</c:v>
                </c:pt>
                <c:pt idx="419">
                  <c:v>0.32761574074074101</c:v>
                </c:pt>
                <c:pt idx="420">
                  <c:v>0.32761574074074101</c:v>
                </c:pt>
                <c:pt idx="421">
                  <c:v>0.327627314814815</c:v>
                </c:pt>
                <c:pt idx="422">
                  <c:v>0.32763888888888898</c:v>
                </c:pt>
                <c:pt idx="423">
                  <c:v>0.32763888888888898</c:v>
                </c:pt>
                <c:pt idx="424">
                  <c:v>0.32765046296296302</c:v>
                </c:pt>
                <c:pt idx="425">
                  <c:v>0.327662037037037</c:v>
                </c:pt>
                <c:pt idx="426">
                  <c:v>0.327662037037037</c:v>
                </c:pt>
                <c:pt idx="427">
                  <c:v>0.32767361111111099</c:v>
                </c:pt>
                <c:pt idx="428">
                  <c:v>0.32768518518518502</c:v>
                </c:pt>
                <c:pt idx="429">
                  <c:v>0.32768518518518502</c:v>
                </c:pt>
                <c:pt idx="430">
                  <c:v>0.32769675925925901</c:v>
                </c:pt>
                <c:pt idx="431">
                  <c:v>0.32770833333333299</c:v>
                </c:pt>
                <c:pt idx="432">
                  <c:v>0.32770833333333299</c:v>
                </c:pt>
                <c:pt idx="433">
                  <c:v>0.32771990740740697</c:v>
                </c:pt>
                <c:pt idx="434">
                  <c:v>0.32773148148148101</c:v>
                </c:pt>
                <c:pt idx="435">
                  <c:v>0.32773148148148101</c:v>
                </c:pt>
                <c:pt idx="436">
                  <c:v>0.327743055555556</c:v>
                </c:pt>
                <c:pt idx="437">
                  <c:v>0.32775462962962998</c:v>
                </c:pt>
                <c:pt idx="438">
                  <c:v>0.32775462962962998</c:v>
                </c:pt>
                <c:pt idx="439">
                  <c:v>0.32776620370370402</c:v>
                </c:pt>
                <c:pt idx="440">
                  <c:v>0.32776620370370402</c:v>
                </c:pt>
                <c:pt idx="441">
                  <c:v>0.327777777777778</c:v>
                </c:pt>
                <c:pt idx="442">
                  <c:v>0.32778935185185198</c:v>
                </c:pt>
                <c:pt idx="443">
                  <c:v>0.32778935185185198</c:v>
                </c:pt>
                <c:pt idx="444">
                  <c:v>0.32780092592592602</c:v>
                </c:pt>
                <c:pt idx="445">
                  <c:v>0.32781250000000001</c:v>
                </c:pt>
                <c:pt idx="446">
                  <c:v>0.32803240740740702</c:v>
                </c:pt>
                <c:pt idx="447">
                  <c:v>0.32803240740740702</c:v>
                </c:pt>
                <c:pt idx="448">
                  <c:v>0.32804398148148101</c:v>
                </c:pt>
                <c:pt idx="449">
                  <c:v>0.32804398148148101</c:v>
                </c:pt>
                <c:pt idx="450">
                  <c:v>0.32805555555555499</c:v>
                </c:pt>
                <c:pt idx="451">
                  <c:v>0.32806712962963003</c:v>
                </c:pt>
                <c:pt idx="452">
                  <c:v>0.32806712962963003</c:v>
                </c:pt>
                <c:pt idx="453">
                  <c:v>0.32807870370370401</c:v>
                </c:pt>
                <c:pt idx="454">
                  <c:v>0.32809027777777799</c:v>
                </c:pt>
                <c:pt idx="455">
                  <c:v>0.32809027777777799</c:v>
                </c:pt>
                <c:pt idx="456">
                  <c:v>0.32810185185185198</c:v>
                </c:pt>
                <c:pt idx="457">
                  <c:v>0.32811342592592602</c:v>
                </c:pt>
                <c:pt idx="458">
                  <c:v>0.32811342592592602</c:v>
                </c:pt>
                <c:pt idx="459">
                  <c:v>0.328125</c:v>
                </c:pt>
                <c:pt idx="460">
                  <c:v>0.32813657407407398</c:v>
                </c:pt>
                <c:pt idx="461">
                  <c:v>0.32813657407407398</c:v>
                </c:pt>
                <c:pt idx="462">
                  <c:v>0.32814814814814802</c:v>
                </c:pt>
                <c:pt idx="463">
                  <c:v>0.32815972222222201</c:v>
                </c:pt>
                <c:pt idx="464">
                  <c:v>0.32815972222222201</c:v>
                </c:pt>
                <c:pt idx="465">
                  <c:v>0.32817129629629599</c:v>
                </c:pt>
                <c:pt idx="466">
                  <c:v>0.32818287037036997</c:v>
                </c:pt>
                <c:pt idx="467">
                  <c:v>0.32818287037036997</c:v>
                </c:pt>
                <c:pt idx="468">
                  <c:v>0.32819444444444401</c:v>
                </c:pt>
                <c:pt idx="469">
                  <c:v>0.32820601851851799</c:v>
                </c:pt>
                <c:pt idx="470">
                  <c:v>0.32820601851851799</c:v>
                </c:pt>
                <c:pt idx="471">
                  <c:v>0.32821759259259298</c:v>
                </c:pt>
                <c:pt idx="472">
                  <c:v>0.32821759259259298</c:v>
                </c:pt>
                <c:pt idx="473">
                  <c:v>0.32822916666666702</c:v>
                </c:pt>
                <c:pt idx="474">
                  <c:v>0.328240740740741</c:v>
                </c:pt>
                <c:pt idx="475">
                  <c:v>0.328240740740741</c:v>
                </c:pt>
                <c:pt idx="476">
                  <c:v>0.32825231481481498</c:v>
                </c:pt>
                <c:pt idx="477">
                  <c:v>0.32826388888888902</c:v>
                </c:pt>
                <c:pt idx="478">
                  <c:v>0.32826388888888902</c:v>
                </c:pt>
                <c:pt idx="479">
                  <c:v>0.328275462962963</c:v>
                </c:pt>
                <c:pt idx="480">
                  <c:v>0.32828703703703699</c:v>
                </c:pt>
                <c:pt idx="481">
                  <c:v>0.32828703703703699</c:v>
                </c:pt>
                <c:pt idx="482">
                  <c:v>0.32829861111111103</c:v>
                </c:pt>
                <c:pt idx="483">
                  <c:v>0.32831018518518501</c:v>
                </c:pt>
                <c:pt idx="484">
                  <c:v>0.32831018518518501</c:v>
                </c:pt>
                <c:pt idx="485">
                  <c:v>0.32832175925925899</c:v>
                </c:pt>
                <c:pt idx="486">
                  <c:v>0.32833333333333298</c:v>
                </c:pt>
                <c:pt idx="487">
                  <c:v>0.32833333333333298</c:v>
                </c:pt>
                <c:pt idx="488">
                  <c:v>0.32834490740740702</c:v>
                </c:pt>
                <c:pt idx="489">
                  <c:v>0.328356481481481</c:v>
                </c:pt>
                <c:pt idx="490">
                  <c:v>0.328356481481481</c:v>
                </c:pt>
                <c:pt idx="491">
                  <c:v>0.32836805555555498</c:v>
                </c:pt>
                <c:pt idx="492">
                  <c:v>0.32837962962963002</c:v>
                </c:pt>
                <c:pt idx="493">
                  <c:v>0.32837962962963002</c:v>
                </c:pt>
                <c:pt idx="494">
                  <c:v>0.328391203703704</c:v>
                </c:pt>
                <c:pt idx="495">
                  <c:v>0.328391203703704</c:v>
                </c:pt>
                <c:pt idx="496">
                  <c:v>0.32840277777777799</c:v>
                </c:pt>
                <c:pt idx="497">
                  <c:v>0.32841435185185203</c:v>
                </c:pt>
                <c:pt idx="498">
                  <c:v>0.32884259259259302</c:v>
                </c:pt>
                <c:pt idx="499">
                  <c:v>0.328854166666667</c:v>
                </c:pt>
                <c:pt idx="500">
                  <c:v>0.328854166666667</c:v>
                </c:pt>
                <c:pt idx="501">
                  <c:v>0.32886574074074099</c:v>
                </c:pt>
                <c:pt idx="502">
                  <c:v>0.32886574074074099</c:v>
                </c:pt>
                <c:pt idx="503">
                  <c:v>0.32887731481481502</c:v>
                </c:pt>
                <c:pt idx="504">
                  <c:v>0.32888888888888901</c:v>
                </c:pt>
                <c:pt idx="505">
                  <c:v>0.32888888888888901</c:v>
                </c:pt>
                <c:pt idx="506">
                  <c:v>0.32890046296296299</c:v>
                </c:pt>
                <c:pt idx="507">
                  <c:v>0.32891203703703698</c:v>
                </c:pt>
                <c:pt idx="508">
                  <c:v>0.32891203703703698</c:v>
                </c:pt>
                <c:pt idx="509">
                  <c:v>0.32892361111111101</c:v>
                </c:pt>
                <c:pt idx="510">
                  <c:v>0.328935185185185</c:v>
                </c:pt>
                <c:pt idx="511">
                  <c:v>0.328935185185185</c:v>
                </c:pt>
                <c:pt idx="512">
                  <c:v>0.32894675925925898</c:v>
                </c:pt>
                <c:pt idx="513">
                  <c:v>0.32895833333333302</c:v>
                </c:pt>
                <c:pt idx="514">
                  <c:v>0.32895833333333302</c:v>
                </c:pt>
                <c:pt idx="515">
                  <c:v>0.328969907407407</c:v>
                </c:pt>
                <c:pt idx="516">
                  <c:v>0.32898148148148099</c:v>
                </c:pt>
                <c:pt idx="517">
                  <c:v>0.32898148148148099</c:v>
                </c:pt>
                <c:pt idx="518">
                  <c:v>0.32899305555555503</c:v>
                </c:pt>
                <c:pt idx="519">
                  <c:v>0.32900462962963001</c:v>
                </c:pt>
                <c:pt idx="520">
                  <c:v>0.32900462962963001</c:v>
                </c:pt>
                <c:pt idx="521">
                  <c:v>0.32901620370370399</c:v>
                </c:pt>
                <c:pt idx="522">
                  <c:v>0.32902777777777797</c:v>
                </c:pt>
                <c:pt idx="523">
                  <c:v>0.32902777777777797</c:v>
                </c:pt>
                <c:pt idx="524">
                  <c:v>0.32903935185185201</c:v>
                </c:pt>
                <c:pt idx="525">
                  <c:v>0.32903935185185201</c:v>
                </c:pt>
                <c:pt idx="526">
                  <c:v>0.329050925925926</c:v>
                </c:pt>
                <c:pt idx="527">
                  <c:v>0.32906249999999998</c:v>
                </c:pt>
                <c:pt idx="528">
                  <c:v>0.32906249999999998</c:v>
                </c:pt>
                <c:pt idx="529">
                  <c:v>0.32907407407407402</c:v>
                </c:pt>
                <c:pt idx="530">
                  <c:v>0.329085648148148</c:v>
                </c:pt>
                <c:pt idx="531">
                  <c:v>0.329085648148148</c:v>
                </c:pt>
                <c:pt idx="532">
                  <c:v>0.32909722222222199</c:v>
                </c:pt>
                <c:pt idx="533">
                  <c:v>0.32910879629629602</c:v>
                </c:pt>
                <c:pt idx="534">
                  <c:v>0.32910879629629602</c:v>
                </c:pt>
                <c:pt idx="535">
                  <c:v>0.32912037037037001</c:v>
                </c:pt>
                <c:pt idx="536">
                  <c:v>0.32913194444444399</c:v>
                </c:pt>
                <c:pt idx="537">
                  <c:v>0.32913194444444399</c:v>
                </c:pt>
                <c:pt idx="538">
                  <c:v>0.32914351851851797</c:v>
                </c:pt>
                <c:pt idx="539">
                  <c:v>0.32915509259259301</c:v>
                </c:pt>
                <c:pt idx="540">
                  <c:v>0.32915509259259301</c:v>
                </c:pt>
                <c:pt idx="541">
                  <c:v>0.329166666666667</c:v>
                </c:pt>
                <c:pt idx="542">
                  <c:v>0.32917824074074098</c:v>
                </c:pt>
                <c:pt idx="543">
                  <c:v>0.32945601851851802</c:v>
                </c:pt>
                <c:pt idx="544">
                  <c:v>0.32945601851851802</c:v>
                </c:pt>
                <c:pt idx="545">
                  <c:v>0.32946759259259301</c:v>
                </c:pt>
                <c:pt idx="546">
                  <c:v>0.32947916666666699</c:v>
                </c:pt>
                <c:pt idx="547">
                  <c:v>0.32947916666666699</c:v>
                </c:pt>
                <c:pt idx="548">
                  <c:v>0.32949074074074097</c:v>
                </c:pt>
                <c:pt idx="549">
                  <c:v>0.32950231481481501</c:v>
                </c:pt>
                <c:pt idx="550">
                  <c:v>0.32950231481481501</c:v>
                </c:pt>
                <c:pt idx="551">
                  <c:v>0.32951388888888899</c:v>
                </c:pt>
                <c:pt idx="552">
                  <c:v>0.32952546296296298</c:v>
                </c:pt>
                <c:pt idx="553">
                  <c:v>0.32952546296296298</c:v>
                </c:pt>
                <c:pt idx="554">
                  <c:v>0.32953703703703702</c:v>
                </c:pt>
                <c:pt idx="555">
                  <c:v>0.329548611111111</c:v>
                </c:pt>
                <c:pt idx="556">
                  <c:v>0.329548611111111</c:v>
                </c:pt>
                <c:pt idx="557">
                  <c:v>0.32956018518518498</c:v>
                </c:pt>
                <c:pt idx="558">
                  <c:v>0.32957175925925902</c:v>
                </c:pt>
                <c:pt idx="559">
                  <c:v>0.32957175925925902</c:v>
                </c:pt>
                <c:pt idx="560">
                  <c:v>0.32958333333333301</c:v>
                </c:pt>
                <c:pt idx="561">
                  <c:v>0.32959490740740699</c:v>
                </c:pt>
                <c:pt idx="562">
                  <c:v>0.32959490740740699</c:v>
                </c:pt>
                <c:pt idx="563">
                  <c:v>0.32960648148148097</c:v>
                </c:pt>
                <c:pt idx="564">
                  <c:v>0.32961805555555601</c:v>
                </c:pt>
                <c:pt idx="565">
                  <c:v>0.32961805555555601</c:v>
                </c:pt>
                <c:pt idx="566">
                  <c:v>0.32962962962962999</c:v>
                </c:pt>
                <c:pt idx="567">
                  <c:v>0.32962962962962999</c:v>
                </c:pt>
                <c:pt idx="568">
                  <c:v>0.32964120370370398</c:v>
                </c:pt>
                <c:pt idx="569">
                  <c:v>0.32965277777777802</c:v>
                </c:pt>
                <c:pt idx="570">
                  <c:v>0.32965277777777802</c:v>
                </c:pt>
                <c:pt idx="571">
                  <c:v>0.329664351851852</c:v>
                </c:pt>
                <c:pt idx="572">
                  <c:v>0.32967592592592598</c:v>
                </c:pt>
                <c:pt idx="573">
                  <c:v>0.32967592592592598</c:v>
                </c:pt>
                <c:pt idx="574">
                  <c:v>0.32968750000000002</c:v>
                </c:pt>
                <c:pt idx="575">
                  <c:v>0.32969907407407401</c:v>
                </c:pt>
                <c:pt idx="576">
                  <c:v>0.32969907407407401</c:v>
                </c:pt>
                <c:pt idx="577">
                  <c:v>0.32971064814814799</c:v>
                </c:pt>
                <c:pt idx="578">
                  <c:v>0.32972222222222197</c:v>
                </c:pt>
                <c:pt idx="579">
                  <c:v>0.32972222222222197</c:v>
                </c:pt>
                <c:pt idx="580">
                  <c:v>0.32973379629629601</c:v>
                </c:pt>
                <c:pt idx="581">
                  <c:v>0.32974537037036999</c:v>
                </c:pt>
                <c:pt idx="582">
                  <c:v>0.32974537037036999</c:v>
                </c:pt>
                <c:pt idx="583">
                  <c:v>0.32975694444444398</c:v>
                </c:pt>
                <c:pt idx="584">
                  <c:v>0.32976851851851802</c:v>
                </c:pt>
                <c:pt idx="585">
                  <c:v>0.32976851851851802</c:v>
                </c:pt>
                <c:pt idx="586">
                  <c:v>0.329780092592593</c:v>
                </c:pt>
                <c:pt idx="587">
                  <c:v>0.32979166666666698</c:v>
                </c:pt>
                <c:pt idx="588">
                  <c:v>0.32979166666666698</c:v>
                </c:pt>
                <c:pt idx="589">
                  <c:v>0.32980324074074102</c:v>
                </c:pt>
                <c:pt idx="590">
                  <c:v>0.329814814814815</c:v>
                </c:pt>
                <c:pt idx="591">
                  <c:v>0.329814814814815</c:v>
                </c:pt>
                <c:pt idx="592">
                  <c:v>0.32982638888888899</c:v>
                </c:pt>
                <c:pt idx="593">
                  <c:v>0.32983796296296303</c:v>
                </c:pt>
                <c:pt idx="594">
                  <c:v>0.32983796296296303</c:v>
                </c:pt>
                <c:pt idx="595">
                  <c:v>0.33017361111111099</c:v>
                </c:pt>
                <c:pt idx="596">
                  <c:v>0.33018518518518503</c:v>
                </c:pt>
                <c:pt idx="597">
                  <c:v>0.33019675925925901</c:v>
                </c:pt>
                <c:pt idx="598">
                  <c:v>0.33019675925925901</c:v>
                </c:pt>
                <c:pt idx="599">
                  <c:v>0.33020833333333299</c:v>
                </c:pt>
                <c:pt idx="600">
                  <c:v>0.33021990740740698</c:v>
                </c:pt>
                <c:pt idx="601">
                  <c:v>0.33021990740740698</c:v>
                </c:pt>
                <c:pt idx="602">
                  <c:v>0.33023148148148102</c:v>
                </c:pt>
                <c:pt idx="603">
                  <c:v>0.330243055555556</c:v>
                </c:pt>
                <c:pt idx="604">
                  <c:v>0.330243055555556</c:v>
                </c:pt>
                <c:pt idx="605">
                  <c:v>0.33025462962962998</c:v>
                </c:pt>
                <c:pt idx="606">
                  <c:v>0.33026620370370402</c:v>
                </c:pt>
                <c:pt idx="607">
                  <c:v>0.33026620370370402</c:v>
                </c:pt>
                <c:pt idx="608">
                  <c:v>0.330277777777778</c:v>
                </c:pt>
                <c:pt idx="609">
                  <c:v>0.33028935185185199</c:v>
                </c:pt>
                <c:pt idx="610">
                  <c:v>0.33028935185185199</c:v>
                </c:pt>
                <c:pt idx="611">
                  <c:v>0.33030092592592603</c:v>
                </c:pt>
                <c:pt idx="612">
                  <c:v>0.33031250000000001</c:v>
                </c:pt>
                <c:pt idx="613">
                  <c:v>0.33031250000000001</c:v>
                </c:pt>
                <c:pt idx="614">
                  <c:v>0.33032407407407399</c:v>
                </c:pt>
                <c:pt idx="615">
                  <c:v>0.33032407407407399</c:v>
                </c:pt>
                <c:pt idx="616">
                  <c:v>0.33033564814814798</c:v>
                </c:pt>
                <c:pt idx="617">
                  <c:v>0.33034722222222201</c:v>
                </c:pt>
                <c:pt idx="618">
                  <c:v>0.33034722222222201</c:v>
                </c:pt>
                <c:pt idx="619">
                  <c:v>0.330358796296296</c:v>
                </c:pt>
                <c:pt idx="620">
                  <c:v>0.33037037037036998</c:v>
                </c:pt>
                <c:pt idx="621">
                  <c:v>0.33037037037036998</c:v>
                </c:pt>
                <c:pt idx="622">
                  <c:v>0.33038194444444402</c:v>
                </c:pt>
                <c:pt idx="623">
                  <c:v>0.330393518518518</c:v>
                </c:pt>
                <c:pt idx="624">
                  <c:v>0.330393518518518</c:v>
                </c:pt>
                <c:pt idx="625">
                  <c:v>0.33040509259259299</c:v>
                </c:pt>
                <c:pt idx="626">
                  <c:v>0.33041666666666702</c:v>
                </c:pt>
                <c:pt idx="627">
                  <c:v>0.33041666666666702</c:v>
                </c:pt>
                <c:pt idx="628">
                  <c:v>0.33042824074074101</c:v>
                </c:pt>
                <c:pt idx="629">
                  <c:v>0.33043981481481499</c:v>
                </c:pt>
                <c:pt idx="630">
                  <c:v>0.33043981481481499</c:v>
                </c:pt>
                <c:pt idx="631">
                  <c:v>0.33045138888888897</c:v>
                </c:pt>
                <c:pt idx="632">
                  <c:v>0.33046296296296301</c:v>
                </c:pt>
                <c:pt idx="633">
                  <c:v>0.33046296296296301</c:v>
                </c:pt>
                <c:pt idx="634">
                  <c:v>0.330474537037037</c:v>
                </c:pt>
                <c:pt idx="635">
                  <c:v>0.33048611111111098</c:v>
                </c:pt>
                <c:pt idx="636">
                  <c:v>0.33048611111111098</c:v>
                </c:pt>
                <c:pt idx="637">
                  <c:v>0.33049768518518502</c:v>
                </c:pt>
                <c:pt idx="638">
                  <c:v>0.330509259259259</c:v>
                </c:pt>
                <c:pt idx="639">
                  <c:v>0.330509259259259</c:v>
                </c:pt>
                <c:pt idx="640">
                  <c:v>0.33052083333333299</c:v>
                </c:pt>
                <c:pt idx="641">
                  <c:v>0.33052083333333299</c:v>
                </c:pt>
                <c:pt idx="642">
                  <c:v>0.33053240740740703</c:v>
                </c:pt>
                <c:pt idx="643">
                  <c:v>0.33054398148148101</c:v>
                </c:pt>
                <c:pt idx="644">
                  <c:v>0.33054398148148101</c:v>
                </c:pt>
                <c:pt idx="645">
                  <c:v>0.33055555555555499</c:v>
                </c:pt>
                <c:pt idx="646">
                  <c:v>0.33056712962962997</c:v>
                </c:pt>
                <c:pt idx="647">
                  <c:v>0.33056712962962997</c:v>
                </c:pt>
                <c:pt idx="648">
                  <c:v>0.33057870370370401</c:v>
                </c:pt>
                <c:pt idx="649">
                  <c:v>0.330590277777778</c:v>
                </c:pt>
                <c:pt idx="650">
                  <c:v>0.330590277777778</c:v>
                </c:pt>
                <c:pt idx="651">
                  <c:v>0.33060185185185198</c:v>
                </c:pt>
                <c:pt idx="652">
                  <c:v>0.33061342592592602</c:v>
                </c:pt>
                <c:pt idx="653">
                  <c:v>0.33061342592592602</c:v>
                </c:pt>
                <c:pt idx="654">
                  <c:v>0.330625</c:v>
                </c:pt>
                <c:pt idx="655">
                  <c:v>0.33063657407407399</c:v>
                </c:pt>
                <c:pt idx="656">
                  <c:v>0.33063657407407399</c:v>
                </c:pt>
                <c:pt idx="657">
                  <c:v>0.33064814814814802</c:v>
                </c:pt>
                <c:pt idx="658">
                  <c:v>0.33065972222222201</c:v>
                </c:pt>
                <c:pt idx="659">
                  <c:v>0.33065972222222201</c:v>
                </c:pt>
                <c:pt idx="660">
                  <c:v>0.33067129629629599</c:v>
                </c:pt>
                <c:pt idx="661">
                  <c:v>0.33068287037036997</c:v>
                </c:pt>
                <c:pt idx="662">
                  <c:v>0.33068287037036997</c:v>
                </c:pt>
              </c:numCache>
            </c:numRef>
          </c:xVal>
          <c:yVal>
            <c:numRef>
              <c:f>SENSORFinal!$D$1:$D$663</c:f>
              <c:numCache>
                <c:formatCode>General</c:formatCode>
                <c:ptCount val="663"/>
                <c:pt idx="0">
                  <c:v>23.760999999999999</c:v>
                </c:pt>
                <c:pt idx="1">
                  <c:v>23.760999999999999</c:v>
                </c:pt>
                <c:pt idx="2">
                  <c:v>23.760999999999999</c:v>
                </c:pt>
                <c:pt idx="3">
                  <c:v>23.728000000000002</c:v>
                </c:pt>
                <c:pt idx="4">
                  <c:v>23.564</c:v>
                </c:pt>
                <c:pt idx="5">
                  <c:v>23.526</c:v>
                </c:pt>
                <c:pt idx="6">
                  <c:v>23.523</c:v>
                </c:pt>
                <c:pt idx="7">
                  <c:v>23.523</c:v>
                </c:pt>
                <c:pt idx="8">
                  <c:v>23.518999999999998</c:v>
                </c:pt>
                <c:pt idx="9">
                  <c:v>23.521000000000001</c:v>
                </c:pt>
                <c:pt idx="10">
                  <c:v>23.515999999999998</c:v>
                </c:pt>
                <c:pt idx="11">
                  <c:v>23.509</c:v>
                </c:pt>
                <c:pt idx="12">
                  <c:v>23.481000000000002</c:v>
                </c:pt>
                <c:pt idx="13">
                  <c:v>23.388999999999999</c:v>
                </c:pt>
                <c:pt idx="14">
                  <c:v>23.303999999999998</c:v>
                </c:pt>
                <c:pt idx="15">
                  <c:v>23.292999999999999</c:v>
                </c:pt>
                <c:pt idx="16">
                  <c:v>23.29</c:v>
                </c:pt>
                <c:pt idx="17">
                  <c:v>23.288</c:v>
                </c:pt>
                <c:pt idx="18">
                  <c:v>23.29</c:v>
                </c:pt>
                <c:pt idx="19">
                  <c:v>23.265000000000001</c:v>
                </c:pt>
                <c:pt idx="20">
                  <c:v>23.085000000000001</c:v>
                </c:pt>
                <c:pt idx="21">
                  <c:v>23.251000000000001</c:v>
                </c:pt>
                <c:pt idx="22">
                  <c:v>23.280999999999999</c:v>
                </c:pt>
                <c:pt idx="23">
                  <c:v>23.288</c:v>
                </c:pt>
                <c:pt idx="24">
                  <c:v>23.288</c:v>
                </c:pt>
                <c:pt idx="25">
                  <c:v>23.288</c:v>
                </c:pt>
                <c:pt idx="26">
                  <c:v>23.288</c:v>
                </c:pt>
                <c:pt idx="27">
                  <c:v>23.288</c:v>
                </c:pt>
                <c:pt idx="28">
                  <c:v>23.288</c:v>
                </c:pt>
                <c:pt idx="29">
                  <c:v>23.286000000000001</c:v>
                </c:pt>
                <c:pt idx="30">
                  <c:v>23.286000000000001</c:v>
                </c:pt>
                <c:pt idx="31">
                  <c:v>23.280999999999999</c:v>
                </c:pt>
                <c:pt idx="32">
                  <c:v>23.283000000000001</c:v>
                </c:pt>
                <c:pt idx="33">
                  <c:v>23.271999999999998</c:v>
                </c:pt>
                <c:pt idx="34">
                  <c:v>23.257999999999999</c:v>
                </c:pt>
                <c:pt idx="35">
                  <c:v>23.265000000000001</c:v>
                </c:pt>
                <c:pt idx="36">
                  <c:v>23.262</c:v>
                </c:pt>
                <c:pt idx="37">
                  <c:v>23.271999999999998</c:v>
                </c:pt>
                <c:pt idx="38">
                  <c:v>23.279</c:v>
                </c:pt>
                <c:pt idx="39">
                  <c:v>23.276</c:v>
                </c:pt>
                <c:pt idx="40">
                  <c:v>23.280999999999999</c:v>
                </c:pt>
                <c:pt idx="41">
                  <c:v>23.288</c:v>
                </c:pt>
                <c:pt idx="42">
                  <c:v>23.288</c:v>
                </c:pt>
                <c:pt idx="43">
                  <c:v>23.288</c:v>
                </c:pt>
                <c:pt idx="44">
                  <c:v>23.288</c:v>
                </c:pt>
                <c:pt idx="45">
                  <c:v>23.288</c:v>
                </c:pt>
                <c:pt idx="46">
                  <c:v>23.288</c:v>
                </c:pt>
                <c:pt idx="47">
                  <c:v>23.288</c:v>
                </c:pt>
                <c:pt idx="48">
                  <c:v>23.295000000000002</c:v>
                </c:pt>
                <c:pt idx="49">
                  <c:v>23.302</c:v>
                </c:pt>
                <c:pt idx="50">
                  <c:v>23.314</c:v>
                </c:pt>
                <c:pt idx="51">
                  <c:v>23.384</c:v>
                </c:pt>
                <c:pt idx="52">
                  <c:v>23.402999999999999</c:v>
                </c:pt>
                <c:pt idx="53">
                  <c:v>23.463999999999999</c:v>
                </c:pt>
                <c:pt idx="54">
                  <c:v>23.49</c:v>
                </c:pt>
                <c:pt idx="55">
                  <c:v>23.475999999999999</c:v>
                </c:pt>
                <c:pt idx="56">
                  <c:v>23.463999999999999</c:v>
                </c:pt>
                <c:pt idx="57">
                  <c:v>23.446000000000002</c:v>
                </c:pt>
                <c:pt idx="58">
                  <c:v>23.42</c:v>
                </c:pt>
                <c:pt idx="59">
                  <c:v>13.965999999999999</c:v>
                </c:pt>
                <c:pt idx="60">
                  <c:v>13.872999999999999</c:v>
                </c:pt>
                <c:pt idx="61">
                  <c:v>13.840999999999999</c:v>
                </c:pt>
                <c:pt idx="62">
                  <c:v>14.041</c:v>
                </c:pt>
                <c:pt idx="63">
                  <c:v>14.305</c:v>
                </c:pt>
                <c:pt idx="64">
                  <c:v>14.506</c:v>
                </c:pt>
                <c:pt idx="65">
                  <c:v>14.836</c:v>
                </c:pt>
                <c:pt idx="66">
                  <c:v>15.082000000000001</c:v>
                </c:pt>
                <c:pt idx="67">
                  <c:v>15.250999999999999</c:v>
                </c:pt>
                <c:pt idx="68">
                  <c:v>15.47</c:v>
                </c:pt>
                <c:pt idx="69">
                  <c:v>15.57</c:v>
                </c:pt>
                <c:pt idx="70">
                  <c:v>15.739000000000001</c:v>
                </c:pt>
                <c:pt idx="71">
                  <c:v>15.788</c:v>
                </c:pt>
                <c:pt idx="72">
                  <c:v>15.811</c:v>
                </c:pt>
                <c:pt idx="73">
                  <c:v>15.869</c:v>
                </c:pt>
                <c:pt idx="74">
                  <c:v>15.936999999999999</c:v>
                </c:pt>
                <c:pt idx="75">
                  <c:v>16.009</c:v>
                </c:pt>
                <c:pt idx="76">
                  <c:v>15.956</c:v>
                </c:pt>
                <c:pt idx="77">
                  <c:v>15.992000000000001</c:v>
                </c:pt>
                <c:pt idx="78">
                  <c:v>16.039000000000001</c:v>
                </c:pt>
                <c:pt idx="79">
                  <c:v>16.074000000000002</c:v>
                </c:pt>
                <c:pt idx="80">
                  <c:v>16.084</c:v>
                </c:pt>
                <c:pt idx="81">
                  <c:v>16.151</c:v>
                </c:pt>
                <c:pt idx="82">
                  <c:v>16.209</c:v>
                </c:pt>
                <c:pt idx="83">
                  <c:v>16.222999999999999</c:v>
                </c:pt>
                <c:pt idx="84">
                  <c:v>16.239000000000001</c:v>
                </c:pt>
                <c:pt idx="85">
                  <c:v>16.242000000000001</c:v>
                </c:pt>
                <c:pt idx="86">
                  <c:v>16.251999999999999</c:v>
                </c:pt>
                <c:pt idx="87">
                  <c:v>16.260999999999999</c:v>
                </c:pt>
                <c:pt idx="88">
                  <c:v>16.334</c:v>
                </c:pt>
                <c:pt idx="89">
                  <c:v>16.341000000000001</c:v>
                </c:pt>
                <c:pt idx="90">
                  <c:v>16.335999999999999</c:v>
                </c:pt>
                <c:pt idx="91">
                  <c:v>16.385999999999999</c:v>
                </c:pt>
                <c:pt idx="92">
                  <c:v>16.38</c:v>
                </c:pt>
                <c:pt idx="93">
                  <c:v>16.338999999999999</c:v>
                </c:pt>
                <c:pt idx="94">
                  <c:v>16.297000000000001</c:v>
                </c:pt>
                <c:pt idx="95">
                  <c:v>16.248999999999999</c:v>
                </c:pt>
                <c:pt idx="96">
                  <c:v>16.242000000000001</c:v>
                </c:pt>
                <c:pt idx="97">
                  <c:v>16.245000000000001</c:v>
                </c:pt>
                <c:pt idx="98">
                  <c:v>16.251000000000001</c:v>
                </c:pt>
                <c:pt idx="99">
                  <c:v>16.192</c:v>
                </c:pt>
                <c:pt idx="100">
                  <c:v>16.201000000000001</c:v>
                </c:pt>
                <c:pt idx="101">
                  <c:v>16.184999999999999</c:v>
                </c:pt>
                <c:pt idx="102">
                  <c:v>16.199000000000002</c:v>
                </c:pt>
                <c:pt idx="103">
                  <c:v>16.204000000000001</c:v>
                </c:pt>
                <c:pt idx="104">
                  <c:v>16.172999999999998</c:v>
                </c:pt>
                <c:pt idx="105">
                  <c:v>16.126999999999999</c:v>
                </c:pt>
                <c:pt idx="106">
                  <c:v>16.175000000000001</c:v>
                </c:pt>
                <c:pt idx="107">
                  <c:v>16.189</c:v>
                </c:pt>
                <c:pt idx="108">
                  <c:v>16.218</c:v>
                </c:pt>
                <c:pt idx="109">
                  <c:v>16.218</c:v>
                </c:pt>
                <c:pt idx="110">
                  <c:v>16.239000000000001</c:v>
                </c:pt>
                <c:pt idx="111">
                  <c:v>16.245000000000001</c:v>
                </c:pt>
                <c:pt idx="112">
                  <c:v>16.294</c:v>
                </c:pt>
                <c:pt idx="113">
                  <c:v>16.332000000000001</c:v>
                </c:pt>
                <c:pt idx="114">
                  <c:v>16.375</c:v>
                </c:pt>
                <c:pt idx="115">
                  <c:v>16.393999999999998</c:v>
                </c:pt>
                <c:pt idx="116">
                  <c:v>16.247</c:v>
                </c:pt>
                <c:pt idx="117">
                  <c:v>16.257999999999999</c:v>
                </c:pt>
                <c:pt idx="118">
                  <c:v>16.247</c:v>
                </c:pt>
                <c:pt idx="119">
                  <c:v>16.254000000000001</c:v>
                </c:pt>
                <c:pt idx="120">
                  <c:v>16.248999999999999</c:v>
                </c:pt>
                <c:pt idx="121">
                  <c:v>16.248999999999999</c:v>
                </c:pt>
                <c:pt idx="122">
                  <c:v>16.239000000000001</c:v>
                </c:pt>
                <c:pt idx="123">
                  <c:v>16.239000000000001</c:v>
                </c:pt>
                <c:pt idx="124">
                  <c:v>16.251000000000001</c:v>
                </c:pt>
                <c:pt idx="125">
                  <c:v>16.239000000000001</c:v>
                </c:pt>
                <c:pt idx="126">
                  <c:v>16.233000000000001</c:v>
                </c:pt>
                <c:pt idx="127">
                  <c:v>16.239999999999998</c:v>
                </c:pt>
                <c:pt idx="128">
                  <c:v>16.239000000000001</c:v>
                </c:pt>
                <c:pt idx="129">
                  <c:v>16.251000000000001</c:v>
                </c:pt>
                <c:pt idx="130">
                  <c:v>16.303000000000001</c:v>
                </c:pt>
                <c:pt idx="131">
                  <c:v>16.341999999999999</c:v>
                </c:pt>
                <c:pt idx="132">
                  <c:v>16.376999999999999</c:v>
                </c:pt>
                <c:pt idx="133">
                  <c:v>16.408000000000001</c:v>
                </c:pt>
                <c:pt idx="134">
                  <c:v>16.420000000000002</c:v>
                </c:pt>
                <c:pt idx="135">
                  <c:v>16.452000000000002</c:v>
                </c:pt>
                <c:pt idx="136">
                  <c:v>16.452999999999999</c:v>
                </c:pt>
                <c:pt idx="137">
                  <c:v>16.448</c:v>
                </c:pt>
                <c:pt idx="138">
                  <c:v>16.298999999999999</c:v>
                </c:pt>
                <c:pt idx="139">
                  <c:v>16.096</c:v>
                </c:pt>
                <c:pt idx="140">
                  <c:v>14.721</c:v>
                </c:pt>
                <c:pt idx="141">
                  <c:v>14.583</c:v>
                </c:pt>
                <c:pt idx="142">
                  <c:v>14.582000000000001</c:v>
                </c:pt>
                <c:pt idx="143">
                  <c:v>14.510999999999999</c:v>
                </c:pt>
                <c:pt idx="144">
                  <c:v>14.439</c:v>
                </c:pt>
                <c:pt idx="145">
                  <c:v>14.393000000000001</c:v>
                </c:pt>
                <c:pt idx="146">
                  <c:v>14.359</c:v>
                </c:pt>
                <c:pt idx="147">
                  <c:v>14.291</c:v>
                </c:pt>
                <c:pt idx="148">
                  <c:v>14.256</c:v>
                </c:pt>
                <c:pt idx="149">
                  <c:v>14.23</c:v>
                </c:pt>
                <c:pt idx="150">
                  <c:v>14.193</c:v>
                </c:pt>
                <c:pt idx="151">
                  <c:v>14.208</c:v>
                </c:pt>
                <c:pt idx="152">
                  <c:v>14.189</c:v>
                </c:pt>
                <c:pt idx="153">
                  <c:v>14.156000000000001</c:v>
                </c:pt>
                <c:pt idx="154">
                  <c:v>14.154999999999999</c:v>
                </c:pt>
                <c:pt idx="155">
                  <c:v>14.15</c:v>
                </c:pt>
                <c:pt idx="156">
                  <c:v>14.08</c:v>
                </c:pt>
                <c:pt idx="157">
                  <c:v>13.992000000000001</c:v>
                </c:pt>
                <c:pt idx="158">
                  <c:v>13.965999999999999</c:v>
                </c:pt>
                <c:pt idx="159">
                  <c:v>13.936999999999999</c:v>
                </c:pt>
                <c:pt idx="160">
                  <c:v>13.977</c:v>
                </c:pt>
                <c:pt idx="161">
                  <c:v>13.975</c:v>
                </c:pt>
                <c:pt idx="162">
                  <c:v>13.98</c:v>
                </c:pt>
                <c:pt idx="163">
                  <c:v>14.063000000000001</c:v>
                </c:pt>
                <c:pt idx="164">
                  <c:v>14.156000000000001</c:v>
                </c:pt>
                <c:pt idx="165">
                  <c:v>14.194000000000001</c:v>
                </c:pt>
                <c:pt idx="166">
                  <c:v>14.202</c:v>
                </c:pt>
                <c:pt idx="167">
                  <c:v>14.166</c:v>
                </c:pt>
                <c:pt idx="168">
                  <c:v>14.186</c:v>
                </c:pt>
                <c:pt idx="169">
                  <c:v>14.167</c:v>
                </c:pt>
                <c:pt idx="170">
                  <c:v>14.137</c:v>
                </c:pt>
                <c:pt idx="171">
                  <c:v>14.073</c:v>
                </c:pt>
                <c:pt idx="172">
                  <c:v>14.093</c:v>
                </c:pt>
                <c:pt idx="173">
                  <c:v>14.117000000000001</c:v>
                </c:pt>
                <c:pt idx="174">
                  <c:v>14.164</c:v>
                </c:pt>
                <c:pt idx="175">
                  <c:v>14.18</c:v>
                </c:pt>
                <c:pt idx="176">
                  <c:v>14.141999999999999</c:v>
                </c:pt>
                <c:pt idx="177">
                  <c:v>14.17</c:v>
                </c:pt>
                <c:pt idx="178">
                  <c:v>14.183</c:v>
                </c:pt>
                <c:pt idx="179">
                  <c:v>14.189</c:v>
                </c:pt>
                <c:pt idx="180">
                  <c:v>14.194000000000001</c:v>
                </c:pt>
                <c:pt idx="181">
                  <c:v>14.205</c:v>
                </c:pt>
                <c:pt idx="182">
                  <c:v>14.226000000000001</c:v>
                </c:pt>
                <c:pt idx="183">
                  <c:v>14.244999999999999</c:v>
                </c:pt>
                <c:pt idx="184">
                  <c:v>14.243</c:v>
                </c:pt>
                <c:pt idx="185">
                  <c:v>14.295999999999999</c:v>
                </c:pt>
                <c:pt idx="186">
                  <c:v>16.18</c:v>
                </c:pt>
                <c:pt idx="187">
                  <c:v>16.111000000000001</c:v>
                </c:pt>
                <c:pt idx="188">
                  <c:v>16.079000000000001</c:v>
                </c:pt>
                <c:pt idx="189">
                  <c:v>16.05</c:v>
                </c:pt>
                <c:pt idx="190">
                  <c:v>16.009</c:v>
                </c:pt>
                <c:pt idx="191">
                  <c:v>15.837</c:v>
                </c:pt>
                <c:pt idx="192">
                  <c:v>15.789</c:v>
                </c:pt>
                <c:pt idx="193">
                  <c:v>15.81</c:v>
                </c:pt>
                <c:pt idx="194">
                  <c:v>15.818</c:v>
                </c:pt>
                <c:pt idx="195">
                  <c:v>15.914999999999999</c:v>
                </c:pt>
                <c:pt idx="196">
                  <c:v>15.945</c:v>
                </c:pt>
                <c:pt idx="197">
                  <c:v>16</c:v>
                </c:pt>
                <c:pt idx="198">
                  <c:v>16.033999999999999</c:v>
                </c:pt>
                <c:pt idx="199">
                  <c:v>16.024000000000001</c:v>
                </c:pt>
                <c:pt idx="200">
                  <c:v>15.997</c:v>
                </c:pt>
                <c:pt idx="201">
                  <c:v>16.026</c:v>
                </c:pt>
                <c:pt idx="202">
                  <c:v>16.045000000000002</c:v>
                </c:pt>
                <c:pt idx="203">
                  <c:v>16.059999999999999</c:v>
                </c:pt>
                <c:pt idx="204">
                  <c:v>16.038</c:v>
                </c:pt>
                <c:pt idx="205">
                  <c:v>16.036000000000001</c:v>
                </c:pt>
                <c:pt idx="206">
                  <c:v>16.074000000000002</c:v>
                </c:pt>
                <c:pt idx="207">
                  <c:v>16.175000000000001</c:v>
                </c:pt>
                <c:pt idx="208">
                  <c:v>16.251000000000001</c:v>
                </c:pt>
                <c:pt idx="209">
                  <c:v>16.244</c:v>
                </c:pt>
                <c:pt idx="210">
                  <c:v>16.103000000000002</c:v>
                </c:pt>
                <c:pt idx="211">
                  <c:v>16.140999999999998</c:v>
                </c:pt>
                <c:pt idx="212">
                  <c:v>16.196999999999999</c:v>
                </c:pt>
                <c:pt idx="213">
                  <c:v>16.187000000000001</c:v>
                </c:pt>
                <c:pt idx="214">
                  <c:v>16.22</c:v>
                </c:pt>
                <c:pt idx="215">
                  <c:v>16.37</c:v>
                </c:pt>
                <c:pt idx="216">
                  <c:v>16.437999999999999</c:v>
                </c:pt>
                <c:pt idx="217">
                  <c:v>16.463999999999999</c:v>
                </c:pt>
                <c:pt idx="218">
                  <c:v>16.521000000000001</c:v>
                </c:pt>
                <c:pt idx="219">
                  <c:v>16.544</c:v>
                </c:pt>
                <c:pt idx="220">
                  <c:v>16.63</c:v>
                </c:pt>
                <c:pt idx="221">
                  <c:v>16.632000000000001</c:v>
                </c:pt>
                <c:pt idx="222">
                  <c:v>16.632000000000001</c:v>
                </c:pt>
                <c:pt idx="223">
                  <c:v>16.518000000000001</c:v>
                </c:pt>
                <c:pt idx="224">
                  <c:v>16.445</c:v>
                </c:pt>
                <c:pt idx="225">
                  <c:v>16.311</c:v>
                </c:pt>
                <c:pt idx="226">
                  <c:v>16.222999999999999</c:v>
                </c:pt>
                <c:pt idx="227">
                  <c:v>16.218</c:v>
                </c:pt>
                <c:pt idx="228">
                  <c:v>16.206</c:v>
                </c:pt>
                <c:pt idx="229">
                  <c:v>16.239000000000001</c:v>
                </c:pt>
                <c:pt idx="230">
                  <c:v>16.334</c:v>
                </c:pt>
                <c:pt idx="231">
                  <c:v>16.45</c:v>
                </c:pt>
                <c:pt idx="232">
                  <c:v>16.494</c:v>
                </c:pt>
                <c:pt idx="233">
                  <c:v>16.45</c:v>
                </c:pt>
                <c:pt idx="234">
                  <c:v>16.420000000000002</c:v>
                </c:pt>
                <c:pt idx="235">
                  <c:v>16.419</c:v>
                </c:pt>
                <c:pt idx="236">
                  <c:v>16.41</c:v>
                </c:pt>
                <c:pt idx="237">
                  <c:v>16.387</c:v>
                </c:pt>
                <c:pt idx="238">
                  <c:v>16.417000000000002</c:v>
                </c:pt>
                <c:pt idx="239">
                  <c:v>16.457000000000001</c:v>
                </c:pt>
                <c:pt idx="240">
                  <c:v>16.460999999999999</c:v>
                </c:pt>
                <c:pt idx="241">
                  <c:v>16.45</c:v>
                </c:pt>
                <c:pt idx="242">
                  <c:v>16.373999999999999</c:v>
                </c:pt>
                <c:pt idx="243">
                  <c:v>16.285</c:v>
                </c:pt>
                <c:pt idx="244">
                  <c:v>16.247</c:v>
                </c:pt>
                <c:pt idx="245">
                  <c:v>16.259</c:v>
                </c:pt>
                <c:pt idx="246">
                  <c:v>16.236999999999998</c:v>
                </c:pt>
                <c:pt idx="247">
                  <c:v>16.399999999999999</c:v>
                </c:pt>
                <c:pt idx="248">
                  <c:v>15.962</c:v>
                </c:pt>
                <c:pt idx="249">
                  <c:v>16.05</c:v>
                </c:pt>
                <c:pt idx="250">
                  <c:v>16.113</c:v>
                </c:pt>
                <c:pt idx="251">
                  <c:v>16.201000000000001</c:v>
                </c:pt>
                <c:pt idx="252">
                  <c:v>16.242000000000001</c:v>
                </c:pt>
                <c:pt idx="253">
                  <c:v>16.295999999999999</c:v>
                </c:pt>
                <c:pt idx="254">
                  <c:v>16.239000000000001</c:v>
                </c:pt>
                <c:pt idx="255">
                  <c:v>16.228000000000002</c:v>
                </c:pt>
                <c:pt idx="256">
                  <c:v>16.222999999999999</c:v>
                </c:pt>
                <c:pt idx="257">
                  <c:v>16.216000000000001</c:v>
                </c:pt>
                <c:pt idx="258">
                  <c:v>16.192</c:v>
                </c:pt>
                <c:pt idx="259">
                  <c:v>16.178000000000001</c:v>
                </c:pt>
                <c:pt idx="260">
                  <c:v>16.22</c:v>
                </c:pt>
                <c:pt idx="261">
                  <c:v>16.184000000000001</c:v>
                </c:pt>
                <c:pt idx="262">
                  <c:v>16.082000000000001</c:v>
                </c:pt>
                <c:pt idx="263">
                  <c:v>16.068000000000001</c:v>
                </c:pt>
                <c:pt idx="264">
                  <c:v>16.123000000000001</c:v>
                </c:pt>
                <c:pt idx="265">
                  <c:v>16.167999999999999</c:v>
                </c:pt>
                <c:pt idx="266">
                  <c:v>16.148</c:v>
                </c:pt>
                <c:pt idx="267">
                  <c:v>16.055</c:v>
                </c:pt>
                <c:pt idx="268">
                  <c:v>16.059999999999999</c:v>
                </c:pt>
                <c:pt idx="269">
                  <c:v>16.053000000000001</c:v>
                </c:pt>
                <c:pt idx="270">
                  <c:v>16.015000000000001</c:v>
                </c:pt>
                <c:pt idx="271">
                  <c:v>16.062999999999999</c:v>
                </c:pt>
                <c:pt idx="272">
                  <c:v>16.007000000000001</c:v>
                </c:pt>
                <c:pt idx="273">
                  <c:v>15.922000000000001</c:v>
                </c:pt>
                <c:pt idx="274">
                  <c:v>15.824999999999999</c:v>
                </c:pt>
                <c:pt idx="275">
                  <c:v>15.813000000000001</c:v>
                </c:pt>
                <c:pt idx="276">
                  <c:v>15.773999999999999</c:v>
                </c:pt>
                <c:pt idx="277">
                  <c:v>15.747</c:v>
                </c:pt>
                <c:pt idx="278">
                  <c:v>15.688000000000001</c:v>
                </c:pt>
                <c:pt idx="279">
                  <c:v>15.727</c:v>
                </c:pt>
                <c:pt idx="280">
                  <c:v>15.712</c:v>
                </c:pt>
                <c:pt idx="281">
                  <c:v>15.702999999999999</c:v>
                </c:pt>
                <c:pt idx="282">
                  <c:v>15.75</c:v>
                </c:pt>
                <c:pt idx="283">
                  <c:v>15.798</c:v>
                </c:pt>
                <c:pt idx="284">
                  <c:v>15.891</c:v>
                </c:pt>
                <c:pt idx="285">
                  <c:v>15.94</c:v>
                </c:pt>
                <c:pt idx="286">
                  <c:v>15.997</c:v>
                </c:pt>
                <c:pt idx="287">
                  <c:v>16.024000000000001</c:v>
                </c:pt>
                <c:pt idx="288">
                  <c:v>16.027000000000001</c:v>
                </c:pt>
                <c:pt idx="289">
                  <c:v>16.027000000000001</c:v>
                </c:pt>
                <c:pt idx="290">
                  <c:v>16.108000000000001</c:v>
                </c:pt>
                <c:pt idx="291">
                  <c:v>16.207999999999998</c:v>
                </c:pt>
                <c:pt idx="292">
                  <c:v>16.239999999999998</c:v>
                </c:pt>
                <c:pt idx="293">
                  <c:v>16.218</c:v>
                </c:pt>
                <c:pt idx="294">
                  <c:v>16.148</c:v>
                </c:pt>
                <c:pt idx="295">
                  <c:v>16.103000000000002</c:v>
                </c:pt>
                <c:pt idx="296">
                  <c:v>16.105</c:v>
                </c:pt>
                <c:pt idx="297">
                  <c:v>16.084</c:v>
                </c:pt>
                <c:pt idx="298">
                  <c:v>16.146000000000001</c:v>
                </c:pt>
                <c:pt idx="299">
                  <c:v>16.068000000000001</c:v>
                </c:pt>
                <c:pt idx="300">
                  <c:v>16.010000000000002</c:v>
                </c:pt>
                <c:pt idx="301">
                  <c:v>15.927</c:v>
                </c:pt>
                <c:pt idx="302">
                  <c:v>15.837</c:v>
                </c:pt>
                <c:pt idx="303">
                  <c:v>15.824999999999999</c:v>
                </c:pt>
                <c:pt idx="304">
                  <c:v>15.832000000000001</c:v>
                </c:pt>
                <c:pt idx="305">
                  <c:v>15.805999999999999</c:v>
                </c:pt>
                <c:pt idx="306">
                  <c:v>15.789</c:v>
                </c:pt>
                <c:pt idx="307">
                  <c:v>15.808</c:v>
                </c:pt>
                <c:pt idx="308">
                  <c:v>15.893000000000001</c:v>
                </c:pt>
                <c:pt idx="309">
                  <c:v>15.974</c:v>
                </c:pt>
                <c:pt idx="310">
                  <c:v>16.041</c:v>
                </c:pt>
                <c:pt idx="311">
                  <c:v>16.074999999999999</c:v>
                </c:pt>
                <c:pt idx="312">
                  <c:v>16.094000000000001</c:v>
                </c:pt>
                <c:pt idx="313">
                  <c:v>16.164999999999999</c:v>
                </c:pt>
                <c:pt idx="314">
                  <c:v>16.218</c:v>
                </c:pt>
                <c:pt idx="315">
                  <c:v>16.234999999999999</c:v>
                </c:pt>
                <c:pt idx="316">
                  <c:v>16.231999999999999</c:v>
                </c:pt>
                <c:pt idx="317">
                  <c:v>16.227</c:v>
                </c:pt>
                <c:pt idx="318">
                  <c:v>16.244</c:v>
                </c:pt>
                <c:pt idx="319">
                  <c:v>16.170000000000002</c:v>
                </c:pt>
                <c:pt idx="320">
                  <c:v>16.117999999999999</c:v>
                </c:pt>
                <c:pt idx="321">
                  <c:v>16.129000000000001</c:v>
                </c:pt>
                <c:pt idx="322">
                  <c:v>16.114999999999998</c:v>
                </c:pt>
                <c:pt idx="323">
                  <c:v>16.12</c:v>
                </c:pt>
                <c:pt idx="324">
                  <c:v>16.106000000000002</c:v>
                </c:pt>
                <c:pt idx="325">
                  <c:v>16.474</c:v>
                </c:pt>
                <c:pt idx="326">
                  <c:v>16.423999999999999</c:v>
                </c:pt>
                <c:pt idx="327">
                  <c:v>16.356000000000002</c:v>
                </c:pt>
                <c:pt idx="328">
                  <c:v>16.353000000000002</c:v>
                </c:pt>
                <c:pt idx="329">
                  <c:v>16.417000000000002</c:v>
                </c:pt>
                <c:pt idx="330">
                  <c:v>16.454000000000001</c:v>
                </c:pt>
                <c:pt idx="331">
                  <c:v>16.440000000000001</c:v>
                </c:pt>
                <c:pt idx="332">
                  <c:v>16.446999999999999</c:v>
                </c:pt>
                <c:pt idx="333">
                  <c:v>16.436</c:v>
                </c:pt>
                <c:pt idx="334">
                  <c:v>16.401</c:v>
                </c:pt>
                <c:pt idx="335">
                  <c:v>16.36</c:v>
                </c:pt>
                <c:pt idx="336">
                  <c:v>16.376999999999999</c:v>
                </c:pt>
                <c:pt idx="337">
                  <c:v>16.390999999999998</c:v>
                </c:pt>
                <c:pt idx="338">
                  <c:v>16.393000000000001</c:v>
                </c:pt>
                <c:pt idx="339">
                  <c:v>16.454999999999998</c:v>
                </c:pt>
                <c:pt idx="340">
                  <c:v>16.488</c:v>
                </c:pt>
                <c:pt idx="341">
                  <c:v>16.521000000000001</c:v>
                </c:pt>
                <c:pt idx="342">
                  <c:v>16.527999999999999</c:v>
                </c:pt>
                <c:pt idx="343">
                  <c:v>16.521000000000001</c:v>
                </c:pt>
                <c:pt idx="344">
                  <c:v>16.53</c:v>
                </c:pt>
                <c:pt idx="345">
                  <c:v>16.484999999999999</c:v>
                </c:pt>
                <c:pt idx="346">
                  <c:v>16.48</c:v>
                </c:pt>
                <c:pt idx="347">
                  <c:v>16.448</c:v>
                </c:pt>
                <c:pt idx="348">
                  <c:v>16.433</c:v>
                </c:pt>
                <c:pt idx="349">
                  <c:v>16.45</c:v>
                </c:pt>
                <c:pt idx="350">
                  <c:v>16.425999999999998</c:v>
                </c:pt>
                <c:pt idx="351">
                  <c:v>16.291</c:v>
                </c:pt>
                <c:pt idx="352">
                  <c:v>16.207999999999998</c:v>
                </c:pt>
                <c:pt idx="353">
                  <c:v>16.099</c:v>
                </c:pt>
                <c:pt idx="354">
                  <c:v>16.05</c:v>
                </c:pt>
                <c:pt idx="355">
                  <c:v>16.021000000000001</c:v>
                </c:pt>
                <c:pt idx="356">
                  <c:v>15.94</c:v>
                </c:pt>
                <c:pt idx="357">
                  <c:v>15.901</c:v>
                </c:pt>
                <c:pt idx="358">
                  <c:v>15.832000000000001</c:v>
                </c:pt>
                <c:pt idx="359">
                  <c:v>15.833</c:v>
                </c:pt>
                <c:pt idx="360">
                  <c:v>15.845000000000001</c:v>
                </c:pt>
                <c:pt idx="361">
                  <c:v>15.91</c:v>
                </c:pt>
                <c:pt idx="362">
                  <c:v>16.015000000000001</c:v>
                </c:pt>
                <c:pt idx="363">
                  <c:v>16.113</c:v>
                </c:pt>
                <c:pt idx="364">
                  <c:v>16.207999999999998</c:v>
                </c:pt>
                <c:pt idx="365">
                  <c:v>16.251000000000001</c:v>
                </c:pt>
                <c:pt idx="366">
                  <c:v>16.300999999999998</c:v>
                </c:pt>
                <c:pt idx="367">
                  <c:v>16.381</c:v>
                </c:pt>
                <c:pt idx="368">
                  <c:v>16.405000000000001</c:v>
                </c:pt>
                <c:pt idx="369">
                  <c:v>16.440000000000001</c:v>
                </c:pt>
                <c:pt idx="370">
                  <c:v>16.364999999999998</c:v>
                </c:pt>
                <c:pt idx="371">
                  <c:v>16.251000000000001</c:v>
                </c:pt>
                <c:pt idx="372">
                  <c:v>16.236999999999998</c:v>
                </c:pt>
                <c:pt idx="373">
                  <c:v>16.222999999999999</c:v>
                </c:pt>
                <c:pt idx="374">
                  <c:v>16.244</c:v>
                </c:pt>
                <c:pt idx="375">
                  <c:v>16.282</c:v>
                </c:pt>
                <c:pt idx="376">
                  <c:v>16.347999999999999</c:v>
                </c:pt>
                <c:pt idx="377">
                  <c:v>16.414000000000001</c:v>
                </c:pt>
                <c:pt idx="378">
                  <c:v>16.408000000000001</c:v>
                </c:pt>
                <c:pt idx="379">
                  <c:v>16.355</c:v>
                </c:pt>
                <c:pt idx="380">
                  <c:v>16.247</c:v>
                </c:pt>
                <c:pt idx="381">
                  <c:v>16.239999999999998</c:v>
                </c:pt>
                <c:pt idx="382">
                  <c:v>16.251999999999999</c:v>
                </c:pt>
                <c:pt idx="383">
                  <c:v>16.256</c:v>
                </c:pt>
                <c:pt idx="384">
                  <c:v>16.248999999999999</c:v>
                </c:pt>
                <c:pt idx="385">
                  <c:v>16.244</c:v>
                </c:pt>
                <c:pt idx="386">
                  <c:v>16.222999999999999</c:v>
                </c:pt>
                <c:pt idx="387">
                  <c:v>16.204000000000001</c:v>
                </c:pt>
                <c:pt idx="388">
                  <c:v>16.228000000000002</c:v>
                </c:pt>
                <c:pt idx="389">
                  <c:v>16.234999999999999</c:v>
                </c:pt>
                <c:pt idx="390">
                  <c:v>16.254000000000001</c:v>
                </c:pt>
                <c:pt idx="391">
                  <c:v>16.263999999999999</c:v>
                </c:pt>
                <c:pt idx="392">
                  <c:v>16.218</c:v>
                </c:pt>
                <c:pt idx="393">
                  <c:v>16.218</c:v>
                </c:pt>
                <c:pt idx="394">
                  <c:v>16.225000000000001</c:v>
                </c:pt>
                <c:pt idx="395">
                  <c:v>16.245000000000001</c:v>
                </c:pt>
                <c:pt idx="396">
                  <c:v>16.244</c:v>
                </c:pt>
                <c:pt idx="397">
                  <c:v>16.350999999999999</c:v>
                </c:pt>
                <c:pt idx="398">
                  <c:v>16.425999999999998</c:v>
                </c:pt>
                <c:pt idx="399">
                  <c:v>16.446999999999999</c:v>
                </c:pt>
                <c:pt idx="400">
                  <c:v>16.459</c:v>
                </c:pt>
                <c:pt idx="401">
                  <c:v>16.417000000000002</c:v>
                </c:pt>
                <c:pt idx="402">
                  <c:v>16.355</c:v>
                </c:pt>
                <c:pt idx="403">
                  <c:v>16.239999999999998</c:v>
                </c:pt>
                <c:pt idx="404">
                  <c:v>16.236999999999998</c:v>
                </c:pt>
                <c:pt idx="405">
                  <c:v>16.225000000000001</c:v>
                </c:pt>
                <c:pt idx="406">
                  <c:v>16.222999999999999</c:v>
                </c:pt>
                <c:pt idx="407">
                  <c:v>16.199000000000002</c:v>
                </c:pt>
                <c:pt idx="408">
                  <c:v>16.143999999999998</c:v>
                </c:pt>
                <c:pt idx="409">
                  <c:v>16.117000000000001</c:v>
                </c:pt>
                <c:pt idx="410">
                  <c:v>16.062000000000001</c:v>
                </c:pt>
                <c:pt idx="411">
                  <c:v>16.059999999999999</c:v>
                </c:pt>
                <c:pt idx="412">
                  <c:v>16.013999999999999</c:v>
                </c:pt>
                <c:pt idx="413">
                  <c:v>15.976000000000001</c:v>
                </c:pt>
                <c:pt idx="414">
                  <c:v>16.012</c:v>
                </c:pt>
                <c:pt idx="415">
                  <c:v>16.068000000000001</c:v>
                </c:pt>
                <c:pt idx="416">
                  <c:v>16.13</c:v>
                </c:pt>
                <c:pt idx="417">
                  <c:v>16.184000000000001</c:v>
                </c:pt>
                <c:pt idx="418">
                  <c:v>16.181999999999999</c:v>
                </c:pt>
                <c:pt idx="419">
                  <c:v>16.175000000000001</c:v>
                </c:pt>
                <c:pt idx="420">
                  <c:v>16.18</c:v>
                </c:pt>
                <c:pt idx="421">
                  <c:v>16.163</c:v>
                </c:pt>
                <c:pt idx="422">
                  <c:v>16.207999999999998</c:v>
                </c:pt>
                <c:pt idx="423">
                  <c:v>16.234999999999999</c:v>
                </c:pt>
                <c:pt idx="424">
                  <c:v>16.233000000000001</c:v>
                </c:pt>
                <c:pt idx="425">
                  <c:v>16.231999999999999</c:v>
                </c:pt>
                <c:pt idx="426">
                  <c:v>16.228000000000002</c:v>
                </c:pt>
                <c:pt idx="427">
                  <c:v>16.175000000000001</c:v>
                </c:pt>
                <c:pt idx="428">
                  <c:v>16.103000000000002</c:v>
                </c:pt>
                <c:pt idx="429">
                  <c:v>16.045999999999999</c:v>
                </c:pt>
                <c:pt idx="430">
                  <c:v>16.010000000000002</c:v>
                </c:pt>
                <c:pt idx="431">
                  <c:v>15.881</c:v>
                </c:pt>
                <c:pt idx="432">
                  <c:v>15.862</c:v>
                </c:pt>
                <c:pt idx="433">
                  <c:v>15.93</c:v>
                </c:pt>
                <c:pt idx="434">
                  <c:v>15.853999999999999</c:v>
                </c:pt>
                <c:pt idx="435">
                  <c:v>15.914999999999999</c:v>
                </c:pt>
                <c:pt idx="436">
                  <c:v>15.946999999999999</c:v>
                </c:pt>
                <c:pt idx="437">
                  <c:v>15.944000000000001</c:v>
                </c:pt>
                <c:pt idx="438">
                  <c:v>15.933</c:v>
                </c:pt>
                <c:pt idx="439">
                  <c:v>16.026</c:v>
                </c:pt>
                <c:pt idx="440">
                  <c:v>16.117999999999999</c:v>
                </c:pt>
                <c:pt idx="441">
                  <c:v>16.149000000000001</c:v>
                </c:pt>
                <c:pt idx="442">
                  <c:v>16.088999999999999</c:v>
                </c:pt>
                <c:pt idx="443">
                  <c:v>16.065000000000001</c:v>
                </c:pt>
                <c:pt idx="444">
                  <c:v>16.021999999999998</c:v>
                </c:pt>
                <c:pt idx="445">
                  <c:v>16.024000000000001</c:v>
                </c:pt>
                <c:pt idx="446">
                  <c:v>15.537000000000001</c:v>
                </c:pt>
                <c:pt idx="447">
                  <c:v>15.661</c:v>
                </c:pt>
                <c:pt idx="448">
                  <c:v>15.702</c:v>
                </c:pt>
                <c:pt idx="449">
                  <c:v>15.808</c:v>
                </c:pt>
                <c:pt idx="450">
                  <c:v>15.882999999999999</c:v>
                </c:pt>
                <c:pt idx="451">
                  <c:v>15.914999999999999</c:v>
                </c:pt>
                <c:pt idx="452">
                  <c:v>15.82</c:v>
                </c:pt>
                <c:pt idx="453">
                  <c:v>15.779</c:v>
                </c:pt>
                <c:pt idx="454">
                  <c:v>15.782999999999999</c:v>
                </c:pt>
                <c:pt idx="455">
                  <c:v>15.786</c:v>
                </c:pt>
                <c:pt idx="456">
                  <c:v>15.685</c:v>
                </c:pt>
                <c:pt idx="457">
                  <c:v>15.487</c:v>
                </c:pt>
                <c:pt idx="458">
                  <c:v>15.33</c:v>
                </c:pt>
                <c:pt idx="459">
                  <c:v>15.25</c:v>
                </c:pt>
                <c:pt idx="460">
                  <c:v>15.36</c:v>
                </c:pt>
                <c:pt idx="461">
                  <c:v>15.457000000000001</c:v>
                </c:pt>
                <c:pt idx="462">
                  <c:v>15.425000000000001</c:v>
                </c:pt>
                <c:pt idx="463">
                  <c:v>15.4</c:v>
                </c:pt>
                <c:pt idx="464">
                  <c:v>15.4</c:v>
                </c:pt>
                <c:pt idx="465">
                  <c:v>15.443</c:v>
                </c:pt>
                <c:pt idx="466">
                  <c:v>15.487</c:v>
                </c:pt>
                <c:pt idx="467">
                  <c:v>15.507999999999999</c:v>
                </c:pt>
                <c:pt idx="468">
                  <c:v>15.542999999999999</c:v>
                </c:pt>
                <c:pt idx="469">
                  <c:v>15.715</c:v>
                </c:pt>
                <c:pt idx="470">
                  <c:v>15.805</c:v>
                </c:pt>
                <c:pt idx="471">
                  <c:v>15.976000000000001</c:v>
                </c:pt>
                <c:pt idx="472">
                  <c:v>16.126999999999999</c:v>
                </c:pt>
                <c:pt idx="473">
                  <c:v>16.221</c:v>
                </c:pt>
                <c:pt idx="474">
                  <c:v>16.298999999999999</c:v>
                </c:pt>
                <c:pt idx="475">
                  <c:v>16.436</c:v>
                </c:pt>
                <c:pt idx="476">
                  <c:v>16.471</c:v>
                </c:pt>
                <c:pt idx="477">
                  <c:v>16.5</c:v>
                </c:pt>
                <c:pt idx="478">
                  <c:v>16.626000000000001</c:v>
                </c:pt>
                <c:pt idx="479">
                  <c:v>16.75</c:v>
                </c:pt>
                <c:pt idx="480">
                  <c:v>16.885999999999999</c:v>
                </c:pt>
                <c:pt idx="481">
                  <c:v>16.925000000000001</c:v>
                </c:pt>
                <c:pt idx="482">
                  <c:v>16.972999999999999</c:v>
                </c:pt>
                <c:pt idx="483">
                  <c:v>17.138999999999999</c:v>
                </c:pt>
                <c:pt idx="484">
                  <c:v>17.16</c:v>
                </c:pt>
                <c:pt idx="485">
                  <c:v>17.161999999999999</c:v>
                </c:pt>
                <c:pt idx="486">
                  <c:v>17.189</c:v>
                </c:pt>
                <c:pt idx="487">
                  <c:v>17.152999999999999</c:v>
                </c:pt>
                <c:pt idx="488">
                  <c:v>17.167999999999999</c:v>
                </c:pt>
                <c:pt idx="489">
                  <c:v>17.004999999999999</c:v>
                </c:pt>
                <c:pt idx="490">
                  <c:v>16.899999999999999</c:v>
                </c:pt>
                <c:pt idx="491">
                  <c:v>16.812999999999999</c:v>
                </c:pt>
                <c:pt idx="492">
                  <c:v>16.721</c:v>
                </c:pt>
                <c:pt idx="493">
                  <c:v>16.742999999999999</c:v>
                </c:pt>
                <c:pt idx="494">
                  <c:v>16.709</c:v>
                </c:pt>
                <c:pt idx="495">
                  <c:v>16.527999999999999</c:v>
                </c:pt>
                <c:pt idx="496">
                  <c:v>16.509</c:v>
                </c:pt>
                <c:pt idx="497">
                  <c:v>16.466000000000001</c:v>
                </c:pt>
                <c:pt idx="498">
                  <c:v>14.923999999999999</c:v>
                </c:pt>
                <c:pt idx="499">
                  <c:v>14.858000000000001</c:v>
                </c:pt>
                <c:pt idx="500">
                  <c:v>14.795</c:v>
                </c:pt>
                <c:pt idx="501">
                  <c:v>14.750999999999999</c:v>
                </c:pt>
                <c:pt idx="502">
                  <c:v>14.743</c:v>
                </c:pt>
                <c:pt idx="503">
                  <c:v>14.744999999999999</c:v>
                </c:pt>
                <c:pt idx="504">
                  <c:v>14.737</c:v>
                </c:pt>
                <c:pt idx="505">
                  <c:v>14.74</c:v>
                </c:pt>
                <c:pt idx="506">
                  <c:v>14.74</c:v>
                </c:pt>
                <c:pt idx="507">
                  <c:v>14.737</c:v>
                </c:pt>
                <c:pt idx="508">
                  <c:v>14.731999999999999</c:v>
                </c:pt>
                <c:pt idx="509">
                  <c:v>14.73</c:v>
                </c:pt>
                <c:pt idx="510">
                  <c:v>14.721</c:v>
                </c:pt>
                <c:pt idx="511">
                  <c:v>14.711</c:v>
                </c:pt>
                <c:pt idx="512">
                  <c:v>14.7</c:v>
                </c:pt>
                <c:pt idx="513">
                  <c:v>14.685</c:v>
                </c:pt>
                <c:pt idx="514">
                  <c:v>14.641</c:v>
                </c:pt>
                <c:pt idx="515">
                  <c:v>14.617000000000001</c:v>
                </c:pt>
                <c:pt idx="516">
                  <c:v>14.571999999999999</c:v>
                </c:pt>
                <c:pt idx="517">
                  <c:v>14.5</c:v>
                </c:pt>
                <c:pt idx="518">
                  <c:v>14.494999999999999</c:v>
                </c:pt>
                <c:pt idx="519">
                  <c:v>14.5</c:v>
                </c:pt>
                <c:pt idx="520">
                  <c:v>14.493</c:v>
                </c:pt>
                <c:pt idx="521">
                  <c:v>14.492000000000001</c:v>
                </c:pt>
                <c:pt idx="522">
                  <c:v>14.494999999999999</c:v>
                </c:pt>
                <c:pt idx="523">
                  <c:v>14.478999999999999</c:v>
                </c:pt>
                <c:pt idx="524">
                  <c:v>14.477</c:v>
                </c:pt>
                <c:pt idx="525">
                  <c:v>14.481999999999999</c:v>
                </c:pt>
                <c:pt idx="526">
                  <c:v>14.497999999999999</c:v>
                </c:pt>
                <c:pt idx="527">
                  <c:v>14.473000000000001</c:v>
                </c:pt>
                <c:pt idx="528">
                  <c:v>14.452999999999999</c:v>
                </c:pt>
                <c:pt idx="529">
                  <c:v>14.429</c:v>
                </c:pt>
                <c:pt idx="530">
                  <c:v>14.452</c:v>
                </c:pt>
                <c:pt idx="531">
                  <c:v>14.481</c:v>
                </c:pt>
                <c:pt idx="532">
                  <c:v>14.493</c:v>
                </c:pt>
                <c:pt idx="533">
                  <c:v>14.481999999999999</c:v>
                </c:pt>
                <c:pt idx="534">
                  <c:v>14.49</c:v>
                </c:pt>
                <c:pt idx="535">
                  <c:v>14.513999999999999</c:v>
                </c:pt>
                <c:pt idx="536">
                  <c:v>14.510999999999999</c:v>
                </c:pt>
                <c:pt idx="537">
                  <c:v>14.519</c:v>
                </c:pt>
                <c:pt idx="538">
                  <c:v>14.5</c:v>
                </c:pt>
                <c:pt idx="539">
                  <c:v>14.493</c:v>
                </c:pt>
                <c:pt idx="540">
                  <c:v>14.558999999999999</c:v>
                </c:pt>
                <c:pt idx="541">
                  <c:v>14.706</c:v>
                </c:pt>
                <c:pt idx="542">
                  <c:v>14.785</c:v>
                </c:pt>
                <c:pt idx="543">
                  <c:v>14.863</c:v>
                </c:pt>
                <c:pt idx="544">
                  <c:v>15</c:v>
                </c:pt>
                <c:pt idx="545">
                  <c:v>15.066000000000001</c:v>
                </c:pt>
                <c:pt idx="546">
                  <c:v>15.068</c:v>
                </c:pt>
                <c:pt idx="547">
                  <c:v>15.048</c:v>
                </c:pt>
                <c:pt idx="548">
                  <c:v>15.071</c:v>
                </c:pt>
                <c:pt idx="549">
                  <c:v>15.106999999999999</c:v>
                </c:pt>
                <c:pt idx="550">
                  <c:v>15.055999999999999</c:v>
                </c:pt>
                <c:pt idx="551">
                  <c:v>15.013999999999999</c:v>
                </c:pt>
                <c:pt idx="552">
                  <c:v>14.938000000000001</c:v>
                </c:pt>
                <c:pt idx="553">
                  <c:v>14.923999999999999</c:v>
                </c:pt>
                <c:pt idx="554">
                  <c:v>14.938000000000001</c:v>
                </c:pt>
                <c:pt idx="555">
                  <c:v>15.045</c:v>
                </c:pt>
                <c:pt idx="556">
                  <c:v>15.112</c:v>
                </c:pt>
                <c:pt idx="557">
                  <c:v>15.096</c:v>
                </c:pt>
                <c:pt idx="558">
                  <c:v>15.102</c:v>
                </c:pt>
                <c:pt idx="559">
                  <c:v>15.148</c:v>
                </c:pt>
                <c:pt idx="560">
                  <c:v>15.153</c:v>
                </c:pt>
                <c:pt idx="561">
                  <c:v>15.137</c:v>
                </c:pt>
                <c:pt idx="562">
                  <c:v>15.125</c:v>
                </c:pt>
                <c:pt idx="563">
                  <c:v>15.128</c:v>
                </c:pt>
                <c:pt idx="564">
                  <c:v>15.122</c:v>
                </c:pt>
                <c:pt idx="565">
                  <c:v>15.106999999999999</c:v>
                </c:pt>
                <c:pt idx="566">
                  <c:v>15.077999999999999</c:v>
                </c:pt>
                <c:pt idx="567">
                  <c:v>15.038</c:v>
                </c:pt>
                <c:pt idx="568">
                  <c:v>14.965999999999999</c:v>
                </c:pt>
                <c:pt idx="569">
                  <c:v>14.968999999999999</c:v>
                </c:pt>
                <c:pt idx="570">
                  <c:v>14.943</c:v>
                </c:pt>
                <c:pt idx="571">
                  <c:v>14.94</c:v>
                </c:pt>
                <c:pt idx="572">
                  <c:v>14.94</c:v>
                </c:pt>
                <c:pt idx="573">
                  <c:v>14.92</c:v>
                </c:pt>
                <c:pt idx="574">
                  <c:v>14.855</c:v>
                </c:pt>
                <c:pt idx="575">
                  <c:v>14.827999999999999</c:v>
                </c:pt>
                <c:pt idx="576">
                  <c:v>14.805</c:v>
                </c:pt>
                <c:pt idx="577">
                  <c:v>14.792</c:v>
                </c:pt>
                <c:pt idx="578">
                  <c:v>14.757999999999999</c:v>
                </c:pt>
                <c:pt idx="579">
                  <c:v>14.785</c:v>
                </c:pt>
                <c:pt idx="580">
                  <c:v>14.808</c:v>
                </c:pt>
                <c:pt idx="581">
                  <c:v>14.922000000000001</c:v>
                </c:pt>
                <c:pt idx="582">
                  <c:v>14.951000000000001</c:v>
                </c:pt>
                <c:pt idx="583">
                  <c:v>14.986000000000001</c:v>
                </c:pt>
                <c:pt idx="584">
                  <c:v>14.938000000000001</c:v>
                </c:pt>
                <c:pt idx="585">
                  <c:v>14.938000000000001</c:v>
                </c:pt>
                <c:pt idx="586">
                  <c:v>14.938000000000001</c:v>
                </c:pt>
                <c:pt idx="587">
                  <c:v>15.002000000000001</c:v>
                </c:pt>
                <c:pt idx="588">
                  <c:v>15.04</c:v>
                </c:pt>
                <c:pt idx="589">
                  <c:v>15.036</c:v>
                </c:pt>
                <c:pt idx="590">
                  <c:v>15.086</c:v>
                </c:pt>
                <c:pt idx="591">
                  <c:v>15.11</c:v>
                </c:pt>
                <c:pt idx="592">
                  <c:v>15.106999999999999</c:v>
                </c:pt>
                <c:pt idx="593">
                  <c:v>15.073</c:v>
                </c:pt>
                <c:pt idx="594">
                  <c:v>15.1</c:v>
                </c:pt>
                <c:pt idx="595">
                  <c:v>14.747999999999999</c:v>
                </c:pt>
                <c:pt idx="596">
                  <c:v>14.738</c:v>
                </c:pt>
                <c:pt idx="597">
                  <c:v>14.711</c:v>
                </c:pt>
                <c:pt idx="598">
                  <c:v>14.7</c:v>
                </c:pt>
                <c:pt idx="599">
                  <c:v>14.656000000000001</c:v>
                </c:pt>
                <c:pt idx="600">
                  <c:v>14.612</c:v>
                </c:pt>
                <c:pt idx="601">
                  <c:v>14.612</c:v>
                </c:pt>
                <c:pt idx="602">
                  <c:v>14.614000000000001</c:v>
                </c:pt>
                <c:pt idx="603">
                  <c:v>14.569000000000001</c:v>
                </c:pt>
                <c:pt idx="604">
                  <c:v>14.522</c:v>
                </c:pt>
                <c:pt idx="605">
                  <c:v>14.532</c:v>
                </c:pt>
                <c:pt idx="606">
                  <c:v>14.58</c:v>
                </c:pt>
                <c:pt idx="607">
                  <c:v>14.603</c:v>
                </c:pt>
                <c:pt idx="608">
                  <c:v>14.611000000000001</c:v>
                </c:pt>
                <c:pt idx="609">
                  <c:v>14.612</c:v>
                </c:pt>
                <c:pt idx="610">
                  <c:v>14.615</c:v>
                </c:pt>
                <c:pt idx="611">
                  <c:v>14.615</c:v>
                </c:pt>
                <c:pt idx="612">
                  <c:v>14.612</c:v>
                </c:pt>
                <c:pt idx="613">
                  <c:v>14.619</c:v>
                </c:pt>
                <c:pt idx="614">
                  <c:v>14.615</c:v>
                </c:pt>
                <c:pt idx="615">
                  <c:v>14.612</c:v>
                </c:pt>
                <c:pt idx="616">
                  <c:v>14.614000000000001</c:v>
                </c:pt>
                <c:pt idx="617">
                  <c:v>14.612</c:v>
                </c:pt>
                <c:pt idx="618">
                  <c:v>14.638</c:v>
                </c:pt>
                <c:pt idx="619">
                  <c:v>14.708</c:v>
                </c:pt>
                <c:pt idx="620">
                  <c:v>14.74</c:v>
                </c:pt>
                <c:pt idx="621">
                  <c:v>14.771000000000001</c:v>
                </c:pt>
                <c:pt idx="622">
                  <c:v>14.805999999999999</c:v>
                </c:pt>
                <c:pt idx="623">
                  <c:v>14.941000000000001</c:v>
                </c:pt>
                <c:pt idx="624">
                  <c:v>14.936999999999999</c:v>
                </c:pt>
                <c:pt idx="625">
                  <c:v>14.932</c:v>
                </c:pt>
                <c:pt idx="626">
                  <c:v>14.823</c:v>
                </c:pt>
                <c:pt idx="627">
                  <c:v>14.757999999999999</c:v>
                </c:pt>
                <c:pt idx="628">
                  <c:v>14.728999999999999</c:v>
                </c:pt>
                <c:pt idx="629">
                  <c:v>14.712</c:v>
                </c:pt>
                <c:pt idx="630">
                  <c:v>14.635999999999999</c:v>
                </c:pt>
                <c:pt idx="631">
                  <c:v>14.611000000000001</c:v>
                </c:pt>
                <c:pt idx="632">
                  <c:v>14.534000000000001</c:v>
                </c:pt>
                <c:pt idx="633">
                  <c:v>14.513</c:v>
                </c:pt>
                <c:pt idx="634">
                  <c:v>14.507999999999999</c:v>
                </c:pt>
                <c:pt idx="635">
                  <c:v>14.513</c:v>
                </c:pt>
                <c:pt idx="636">
                  <c:v>14.509</c:v>
                </c:pt>
                <c:pt idx="637">
                  <c:v>14.505000000000001</c:v>
                </c:pt>
                <c:pt idx="638">
                  <c:v>14.497999999999999</c:v>
                </c:pt>
                <c:pt idx="639">
                  <c:v>14.497999999999999</c:v>
                </c:pt>
                <c:pt idx="640">
                  <c:v>14.493</c:v>
                </c:pt>
                <c:pt idx="641">
                  <c:v>14.477</c:v>
                </c:pt>
                <c:pt idx="642">
                  <c:v>14.471</c:v>
                </c:pt>
                <c:pt idx="643">
                  <c:v>14.462999999999999</c:v>
                </c:pt>
                <c:pt idx="644">
                  <c:v>14.468</c:v>
                </c:pt>
                <c:pt idx="645">
                  <c:v>14.487</c:v>
                </c:pt>
                <c:pt idx="646">
                  <c:v>14.509</c:v>
                </c:pt>
                <c:pt idx="647">
                  <c:v>14.506</c:v>
                </c:pt>
                <c:pt idx="648">
                  <c:v>14.513999999999999</c:v>
                </c:pt>
                <c:pt idx="649">
                  <c:v>14.551</c:v>
                </c:pt>
                <c:pt idx="650">
                  <c:v>14.614000000000001</c:v>
                </c:pt>
                <c:pt idx="651">
                  <c:v>14.666</c:v>
                </c:pt>
                <c:pt idx="652">
                  <c:v>14.688000000000001</c:v>
                </c:pt>
                <c:pt idx="653">
                  <c:v>14.727</c:v>
                </c:pt>
                <c:pt idx="654">
                  <c:v>14.853999999999999</c:v>
                </c:pt>
                <c:pt idx="655">
                  <c:v>14.999000000000001</c:v>
                </c:pt>
                <c:pt idx="656">
                  <c:v>15.093999999999999</c:v>
                </c:pt>
                <c:pt idx="657">
                  <c:v>15.087</c:v>
                </c:pt>
                <c:pt idx="658">
                  <c:v>15.038</c:v>
                </c:pt>
                <c:pt idx="659">
                  <c:v>14.959</c:v>
                </c:pt>
                <c:pt idx="660">
                  <c:v>14.901999999999999</c:v>
                </c:pt>
                <c:pt idx="661">
                  <c:v>14.81</c:v>
                </c:pt>
                <c:pt idx="662">
                  <c:v>14.81</c:v>
                </c:pt>
              </c:numCache>
            </c:numRef>
          </c:yVal>
          <c:smooth val="0"/>
          <c:extLst>
            <c:ext xmlns:c16="http://schemas.microsoft.com/office/drawing/2014/chart" uri="{C3380CC4-5D6E-409C-BE32-E72D297353CC}">
              <c16:uniqueId val="{00000000-7B60-48CF-9903-CF5BE87F2138}"/>
            </c:ext>
          </c:extLst>
        </c:ser>
        <c:ser>
          <c:idx val="1"/>
          <c:order val="1"/>
          <c:tx>
            <c:v>IR shaded Temp.</c:v>
          </c:tx>
          <c:spPr>
            <a:ln w="19050" cap="rnd">
              <a:solidFill>
                <a:schemeClr val="accent2"/>
              </a:solidFill>
              <a:round/>
            </a:ln>
            <a:effectLst/>
          </c:spPr>
          <c:marker>
            <c:symbol val="none"/>
          </c:marker>
          <c:xVal>
            <c:numRef>
              <c:f>SENSORFinal!$B$1:$B$663</c:f>
              <c:numCache>
                <c:formatCode>h:mm:ss</c:formatCode>
                <c:ptCount val="663"/>
                <c:pt idx="0">
                  <c:v>0.316770833333333</c:v>
                </c:pt>
                <c:pt idx="1">
                  <c:v>0.31678240740740699</c:v>
                </c:pt>
                <c:pt idx="2">
                  <c:v>0.31678240740740699</c:v>
                </c:pt>
                <c:pt idx="3">
                  <c:v>0.31679398148148102</c:v>
                </c:pt>
                <c:pt idx="4">
                  <c:v>0.31680555555555601</c:v>
                </c:pt>
                <c:pt idx="5">
                  <c:v>0.31680555555555601</c:v>
                </c:pt>
                <c:pt idx="6">
                  <c:v>0.31681712962962999</c:v>
                </c:pt>
                <c:pt idx="7">
                  <c:v>0.31682870370370397</c:v>
                </c:pt>
                <c:pt idx="8">
                  <c:v>0.31682870370370397</c:v>
                </c:pt>
                <c:pt idx="9">
                  <c:v>0.31684027777777801</c:v>
                </c:pt>
                <c:pt idx="10">
                  <c:v>0.31684027777777801</c:v>
                </c:pt>
                <c:pt idx="11">
                  <c:v>0.316851851851852</c:v>
                </c:pt>
                <c:pt idx="12">
                  <c:v>0.31686342592592598</c:v>
                </c:pt>
                <c:pt idx="13">
                  <c:v>0.31686342592592598</c:v>
                </c:pt>
                <c:pt idx="14">
                  <c:v>0.31687500000000002</c:v>
                </c:pt>
                <c:pt idx="15">
                  <c:v>0.316886574074074</c:v>
                </c:pt>
                <c:pt idx="16">
                  <c:v>0.316886574074074</c:v>
                </c:pt>
                <c:pt idx="17">
                  <c:v>0.31689814814814798</c:v>
                </c:pt>
                <c:pt idx="18">
                  <c:v>0.31690972222222202</c:v>
                </c:pt>
                <c:pt idx="19">
                  <c:v>0.31690972222222202</c:v>
                </c:pt>
                <c:pt idx="20">
                  <c:v>0.31692129629629601</c:v>
                </c:pt>
                <c:pt idx="21">
                  <c:v>0.31693287037036999</c:v>
                </c:pt>
                <c:pt idx="22">
                  <c:v>0.31693287037036999</c:v>
                </c:pt>
                <c:pt idx="23">
                  <c:v>0.31694444444444397</c:v>
                </c:pt>
                <c:pt idx="24">
                  <c:v>0.31695601851851801</c:v>
                </c:pt>
                <c:pt idx="25">
                  <c:v>0.31695601851851801</c:v>
                </c:pt>
                <c:pt idx="26">
                  <c:v>0.31696759259259299</c:v>
                </c:pt>
                <c:pt idx="27">
                  <c:v>0.31697916666666698</c:v>
                </c:pt>
                <c:pt idx="28">
                  <c:v>0.31697916666666698</c:v>
                </c:pt>
                <c:pt idx="29">
                  <c:v>0.31699074074074102</c:v>
                </c:pt>
                <c:pt idx="30">
                  <c:v>0.31699074074074102</c:v>
                </c:pt>
                <c:pt idx="31">
                  <c:v>0.317002314814815</c:v>
                </c:pt>
                <c:pt idx="32">
                  <c:v>0.31701388888888898</c:v>
                </c:pt>
                <c:pt idx="33">
                  <c:v>0.31701388888888898</c:v>
                </c:pt>
                <c:pt idx="34">
                  <c:v>0.31702546296296302</c:v>
                </c:pt>
                <c:pt idx="35">
                  <c:v>0.31703703703703701</c:v>
                </c:pt>
                <c:pt idx="36">
                  <c:v>0.31703703703703701</c:v>
                </c:pt>
                <c:pt idx="37">
                  <c:v>0.31704861111111099</c:v>
                </c:pt>
                <c:pt idx="38">
                  <c:v>0.31706018518518497</c:v>
                </c:pt>
                <c:pt idx="39">
                  <c:v>0.31706018518518497</c:v>
                </c:pt>
                <c:pt idx="40">
                  <c:v>0.31707175925925901</c:v>
                </c:pt>
                <c:pt idx="41">
                  <c:v>0.317083333333333</c:v>
                </c:pt>
                <c:pt idx="42">
                  <c:v>0.317083333333333</c:v>
                </c:pt>
                <c:pt idx="43">
                  <c:v>0.31709490740740698</c:v>
                </c:pt>
                <c:pt idx="44">
                  <c:v>0.31710648148148102</c:v>
                </c:pt>
                <c:pt idx="45">
                  <c:v>0.31710648148148102</c:v>
                </c:pt>
                <c:pt idx="46">
                  <c:v>0.317118055555556</c:v>
                </c:pt>
                <c:pt idx="47">
                  <c:v>0.31712962962962998</c:v>
                </c:pt>
                <c:pt idx="48">
                  <c:v>0.31712962962962998</c:v>
                </c:pt>
                <c:pt idx="49">
                  <c:v>0.31714120370370402</c:v>
                </c:pt>
                <c:pt idx="50">
                  <c:v>0.31714120370370402</c:v>
                </c:pt>
                <c:pt idx="51">
                  <c:v>0.31715277777777801</c:v>
                </c:pt>
                <c:pt idx="52">
                  <c:v>0.31716435185185199</c:v>
                </c:pt>
                <c:pt idx="53">
                  <c:v>0.31716435185185199</c:v>
                </c:pt>
                <c:pt idx="54">
                  <c:v>0.31717592592592603</c:v>
                </c:pt>
                <c:pt idx="55">
                  <c:v>0.31718750000000001</c:v>
                </c:pt>
                <c:pt idx="56">
                  <c:v>0.31718750000000001</c:v>
                </c:pt>
                <c:pt idx="57">
                  <c:v>0.31719907407407399</c:v>
                </c:pt>
                <c:pt idx="58">
                  <c:v>0.31721064814814798</c:v>
                </c:pt>
                <c:pt idx="59">
                  <c:v>0.32136574074074098</c:v>
                </c:pt>
                <c:pt idx="60">
                  <c:v>0.32137731481481502</c:v>
                </c:pt>
                <c:pt idx="61">
                  <c:v>0.32137731481481502</c:v>
                </c:pt>
                <c:pt idx="62">
                  <c:v>0.321388888888889</c:v>
                </c:pt>
                <c:pt idx="63">
                  <c:v>0.32140046296296299</c:v>
                </c:pt>
                <c:pt idx="64">
                  <c:v>0.32140046296296299</c:v>
                </c:pt>
                <c:pt idx="65">
                  <c:v>0.32141203703703702</c:v>
                </c:pt>
                <c:pt idx="66">
                  <c:v>0.32142361111111101</c:v>
                </c:pt>
                <c:pt idx="67">
                  <c:v>0.32142361111111101</c:v>
                </c:pt>
                <c:pt idx="68">
                  <c:v>0.32143518518518499</c:v>
                </c:pt>
                <c:pt idx="69">
                  <c:v>0.32144675925925897</c:v>
                </c:pt>
                <c:pt idx="70">
                  <c:v>0.32144675925925897</c:v>
                </c:pt>
                <c:pt idx="71">
                  <c:v>0.32145833333333301</c:v>
                </c:pt>
                <c:pt idx="72">
                  <c:v>0.32145833333333301</c:v>
                </c:pt>
                <c:pt idx="73">
                  <c:v>0.321469907407407</c:v>
                </c:pt>
                <c:pt idx="74">
                  <c:v>0.32148148148148098</c:v>
                </c:pt>
                <c:pt idx="75">
                  <c:v>0.32148148148148098</c:v>
                </c:pt>
                <c:pt idx="76">
                  <c:v>0.32149305555555602</c:v>
                </c:pt>
                <c:pt idx="77">
                  <c:v>0.32150462962963</c:v>
                </c:pt>
                <c:pt idx="78">
                  <c:v>0.32150462962963</c:v>
                </c:pt>
                <c:pt idx="79">
                  <c:v>0.32151620370370398</c:v>
                </c:pt>
                <c:pt idx="80">
                  <c:v>0.32152777777777802</c:v>
                </c:pt>
                <c:pt idx="81">
                  <c:v>0.32152777777777802</c:v>
                </c:pt>
                <c:pt idx="82">
                  <c:v>0.32153935185185201</c:v>
                </c:pt>
                <c:pt idx="83">
                  <c:v>0.32155092592592599</c:v>
                </c:pt>
                <c:pt idx="84">
                  <c:v>0.32155092592592599</c:v>
                </c:pt>
                <c:pt idx="85">
                  <c:v>0.32156249999999997</c:v>
                </c:pt>
                <c:pt idx="86">
                  <c:v>0.32157407407407401</c:v>
                </c:pt>
                <c:pt idx="87">
                  <c:v>0.32157407407407401</c:v>
                </c:pt>
                <c:pt idx="88">
                  <c:v>0.321585648148148</c:v>
                </c:pt>
                <c:pt idx="89">
                  <c:v>0.32159722222222198</c:v>
                </c:pt>
                <c:pt idx="90">
                  <c:v>0.32159722222222198</c:v>
                </c:pt>
                <c:pt idx="91">
                  <c:v>0.32160879629629602</c:v>
                </c:pt>
                <c:pt idx="92">
                  <c:v>0.32160879629629602</c:v>
                </c:pt>
                <c:pt idx="93">
                  <c:v>0.32162037037037</c:v>
                </c:pt>
                <c:pt idx="94">
                  <c:v>0.32163194444444398</c:v>
                </c:pt>
                <c:pt idx="95">
                  <c:v>0.32163194444444398</c:v>
                </c:pt>
                <c:pt idx="96">
                  <c:v>0.32164351851851802</c:v>
                </c:pt>
                <c:pt idx="97">
                  <c:v>0.32165509259259301</c:v>
                </c:pt>
                <c:pt idx="98">
                  <c:v>0.32165509259259301</c:v>
                </c:pt>
                <c:pt idx="99">
                  <c:v>0.32166666666666699</c:v>
                </c:pt>
                <c:pt idx="100">
                  <c:v>0.32167824074074097</c:v>
                </c:pt>
                <c:pt idx="101">
                  <c:v>0.32167824074074097</c:v>
                </c:pt>
                <c:pt idx="102">
                  <c:v>0.32168981481481501</c:v>
                </c:pt>
                <c:pt idx="103">
                  <c:v>0.32170138888888899</c:v>
                </c:pt>
                <c:pt idx="104">
                  <c:v>0.32170138888888899</c:v>
                </c:pt>
                <c:pt idx="105">
                  <c:v>0.32171296296296298</c:v>
                </c:pt>
                <c:pt idx="106">
                  <c:v>0.32172453703703702</c:v>
                </c:pt>
                <c:pt idx="107">
                  <c:v>0.32172453703703702</c:v>
                </c:pt>
                <c:pt idx="108">
                  <c:v>0.321736111111111</c:v>
                </c:pt>
                <c:pt idx="109">
                  <c:v>0.32174768518518498</c:v>
                </c:pt>
                <c:pt idx="110">
                  <c:v>0.32174768518518498</c:v>
                </c:pt>
                <c:pt idx="111">
                  <c:v>0.32175925925925902</c:v>
                </c:pt>
                <c:pt idx="112">
                  <c:v>0.32175925925925902</c:v>
                </c:pt>
                <c:pt idx="113">
                  <c:v>0.32177083333333301</c:v>
                </c:pt>
                <c:pt idx="114">
                  <c:v>0.32178240740740699</c:v>
                </c:pt>
                <c:pt idx="115">
                  <c:v>0.32178240740740699</c:v>
                </c:pt>
                <c:pt idx="116">
                  <c:v>0.32179398148148097</c:v>
                </c:pt>
                <c:pt idx="117">
                  <c:v>0.32180555555555601</c:v>
                </c:pt>
                <c:pt idx="118">
                  <c:v>0.32180555555555601</c:v>
                </c:pt>
                <c:pt idx="119">
                  <c:v>0.32181712962962999</c:v>
                </c:pt>
                <c:pt idx="120">
                  <c:v>0.32182870370370398</c:v>
                </c:pt>
                <c:pt idx="121">
                  <c:v>0.32182870370370398</c:v>
                </c:pt>
                <c:pt idx="122">
                  <c:v>0.32184027777777802</c:v>
                </c:pt>
                <c:pt idx="123">
                  <c:v>0.321851851851852</c:v>
                </c:pt>
                <c:pt idx="124">
                  <c:v>0.321851851851852</c:v>
                </c:pt>
                <c:pt idx="125">
                  <c:v>0.32186342592592598</c:v>
                </c:pt>
                <c:pt idx="126">
                  <c:v>0.32187500000000002</c:v>
                </c:pt>
                <c:pt idx="127">
                  <c:v>0.32187500000000002</c:v>
                </c:pt>
                <c:pt idx="128">
                  <c:v>0.32188657407407401</c:v>
                </c:pt>
                <c:pt idx="129">
                  <c:v>0.32189814814814799</c:v>
                </c:pt>
                <c:pt idx="130">
                  <c:v>0.32189814814814799</c:v>
                </c:pt>
                <c:pt idx="131">
                  <c:v>0.32190972222222197</c:v>
                </c:pt>
                <c:pt idx="132">
                  <c:v>0.32190972222222197</c:v>
                </c:pt>
                <c:pt idx="133">
                  <c:v>0.32192129629629601</c:v>
                </c:pt>
                <c:pt idx="134">
                  <c:v>0.32193287037036999</c:v>
                </c:pt>
                <c:pt idx="135">
                  <c:v>0.32193287037036999</c:v>
                </c:pt>
                <c:pt idx="136">
                  <c:v>0.32194444444444398</c:v>
                </c:pt>
                <c:pt idx="137">
                  <c:v>0.32195601851851802</c:v>
                </c:pt>
                <c:pt idx="138">
                  <c:v>0.32195601851851802</c:v>
                </c:pt>
                <c:pt idx="139">
                  <c:v>0.321967592592593</c:v>
                </c:pt>
                <c:pt idx="140">
                  <c:v>0.32255787037036998</c:v>
                </c:pt>
                <c:pt idx="141">
                  <c:v>0.32256944444444402</c:v>
                </c:pt>
                <c:pt idx="142">
                  <c:v>0.32256944444444402</c:v>
                </c:pt>
                <c:pt idx="143">
                  <c:v>0.322581018518518</c:v>
                </c:pt>
                <c:pt idx="144">
                  <c:v>0.32259259259259299</c:v>
                </c:pt>
                <c:pt idx="145">
                  <c:v>0.32259259259259299</c:v>
                </c:pt>
                <c:pt idx="146">
                  <c:v>0.32260416666666702</c:v>
                </c:pt>
                <c:pt idx="147">
                  <c:v>0.32261574074074101</c:v>
                </c:pt>
                <c:pt idx="148">
                  <c:v>0.32261574074074101</c:v>
                </c:pt>
                <c:pt idx="149">
                  <c:v>0.32262731481481499</c:v>
                </c:pt>
                <c:pt idx="150">
                  <c:v>0.32263888888888897</c:v>
                </c:pt>
                <c:pt idx="151">
                  <c:v>0.32263888888888897</c:v>
                </c:pt>
                <c:pt idx="152">
                  <c:v>0.32265046296296301</c:v>
                </c:pt>
                <c:pt idx="153">
                  <c:v>0.32265046296296301</c:v>
                </c:pt>
                <c:pt idx="154">
                  <c:v>0.322662037037037</c:v>
                </c:pt>
                <c:pt idx="155">
                  <c:v>0.32267361111111098</c:v>
                </c:pt>
                <c:pt idx="156">
                  <c:v>0.32267361111111098</c:v>
                </c:pt>
                <c:pt idx="157">
                  <c:v>0.32268518518518502</c:v>
                </c:pt>
                <c:pt idx="158">
                  <c:v>0.322696759259259</c:v>
                </c:pt>
                <c:pt idx="159">
                  <c:v>0.322696759259259</c:v>
                </c:pt>
                <c:pt idx="160">
                  <c:v>0.32270833333333299</c:v>
                </c:pt>
                <c:pt idx="161">
                  <c:v>0.32271990740740703</c:v>
                </c:pt>
                <c:pt idx="162">
                  <c:v>0.32271990740740703</c:v>
                </c:pt>
                <c:pt idx="163">
                  <c:v>0.32273148148148101</c:v>
                </c:pt>
                <c:pt idx="164">
                  <c:v>0.32274305555555499</c:v>
                </c:pt>
                <c:pt idx="165">
                  <c:v>0.32274305555555499</c:v>
                </c:pt>
                <c:pt idx="166">
                  <c:v>0.32275462962962997</c:v>
                </c:pt>
                <c:pt idx="167">
                  <c:v>0.32276620370370401</c:v>
                </c:pt>
                <c:pt idx="168">
                  <c:v>0.32276620370370401</c:v>
                </c:pt>
                <c:pt idx="169">
                  <c:v>0.322777777777778</c:v>
                </c:pt>
                <c:pt idx="170">
                  <c:v>0.32278935185185198</c:v>
                </c:pt>
                <c:pt idx="171">
                  <c:v>0.32278935185185198</c:v>
                </c:pt>
                <c:pt idx="172">
                  <c:v>0.32280092592592602</c:v>
                </c:pt>
                <c:pt idx="173">
                  <c:v>0.32280092592592602</c:v>
                </c:pt>
                <c:pt idx="174">
                  <c:v>0.3228125</c:v>
                </c:pt>
                <c:pt idx="175">
                  <c:v>0.32282407407407399</c:v>
                </c:pt>
                <c:pt idx="176">
                  <c:v>0.32282407407407399</c:v>
                </c:pt>
                <c:pt idx="177">
                  <c:v>0.32283564814814802</c:v>
                </c:pt>
                <c:pt idx="178">
                  <c:v>0.32284722222222201</c:v>
                </c:pt>
                <c:pt idx="179">
                  <c:v>0.32284722222222201</c:v>
                </c:pt>
                <c:pt idx="180">
                  <c:v>0.32285879629629599</c:v>
                </c:pt>
                <c:pt idx="181">
                  <c:v>0.32287037037036997</c:v>
                </c:pt>
                <c:pt idx="182">
                  <c:v>0.32287037037036997</c:v>
                </c:pt>
                <c:pt idx="183">
                  <c:v>0.32288194444444401</c:v>
                </c:pt>
                <c:pt idx="184">
                  <c:v>0.322893518518518</c:v>
                </c:pt>
                <c:pt idx="185">
                  <c:v>0.322893518518518</c:v>
                </c:pt>
                <c:pt idx="186">
                  <c:v>0.32452546296296297</c:v>
                </c:pt>
                <c:pt idx="187">
                  <c:v>0.32453703703703701</c:v>
                </c:pt>
                <c:pt idx="188">
                  <c:v>0.32453703703703701</c:v>
                </c:pt>
                <c:pt idx="189">
                  <c:v>0.324548611111111</c:v>
                </c:pt>
                <c:pt idx="190">
                  <c:v>0.32456018518518498</c:v>
                </c:pt>
                <c:pt idx="191">
                  <c:v>0.32456018518518498</c:v>
                </c:pt>
                <c:pt idx="192">
                  <c:v>0.32457175925925902</c:v>
                </c:pt>
                <c:pt idx="193">
                  <c:v>0.324583333333333</c:v>
                </c:pt>
                <c:pt idx="194">
                  <c:v>0.324583333333333</c:v>
                </c:pt>
                <c:pt idx="195">
                  <c:v>0.32459490740740699</c:v>
                </c:pt>
                <c:pt idx="196">
                  <c:v>0.32460648148148102</c:v>
                </c:pt>
                <c:pt idx="197">
                  <c:v>0.32460648148148102</c:v>
                </c:pt>
                <c:pt idx="198">
                  <c:v>0.32461805555555601</c:v>
                </c:pt>
                <c:pt idx="199">
                  <c:v>0.32462962962962999</c:v>
                </c:pt>
                <c:pt idx="200">
                  <c:v>0.32462962962962999</c:v>
                </c:pt>
                <c:pt idx="201">
                  <c:v>0.32464120370370397</c:v>
                </c:pt>
                <c:pt idx="202">
                  <c:v>0.32464120370370397</c:v>
                </c:pt>
                <c:pt idx="203">
                  <c:v>0.32465277777777801</c:v>
                </c:pt>
                <c:pt idx="204">
                  <c:v>0.324664351851852</c:v>
                </c:pt>
                <c:pt idx="205">
                  <c:v>0.324664351851852</c:v>
                </c:pt>
                <c:pt idx="206">
                  <c:v>0.32467592592592598</c:v>
                </c:pt>
                <c:pt idx="207">
                  <c:v>0.32468750000000002</c:v>
                </c:pt>
                <c:pt idx="208">
                  <c:v>0.32468750000000002</c:v>
                </c:pt>
                <c:pt idx="209">
                  <c:v>0.324699074074074</c:v>
                </c:pt>
                <c:pt idx="210">
                  <c:v>0.32471064814814798</c:v>
                </c:pt>
                <c:pt idx="211">
                  <c:v>0.32471064814814798</c:v>
                </c:pt>
                <c:pt idx="212">
                  <c:v>0.32472222222222202</c:v>
                </c:pt>
                <c:pt idx="213">
                  <c:v>0.32473379629629601</c:v>
                </c:pt>
                <c:pt idx="214">
                  <c:v>0.32473379629629601</c:v>
                </c:pt>
                <c:pt idx="215">
                  <c:v>0.32474537037036999</c:v>
                </c:pt>
                <c:pt idx="216">
                  <c:v>0.32475694444444397</c:v>
                </c:pt>
                <c:pt idx="217">
                  <c:v>0.32475694444444397</c:v>
                </c:pt>
                <c:pt idx="218">
                  <c:v>0.32476851851851801</c:v>
                </c:pt>
                <c:pt idx="219">
                  <c:v>0.32478009259259299</c:v>
                </c:pt>
                <c:pt idx="220">
                  <c:v>0.32478009259259299</c:v>
                </c:pt>
                <c:pt idx="221">
                  <c:v>0.32479166666666698</c:v>
                </c:pt>
                <c:pt idx="222">
                  <c:v>0.32480324074074102</c:v>
                </c:pt>
                <c:pt idx="223">
                  <c:v>0.32480324074074102</c:v>
                </c:pt>
                <c:pt idx="224">
                  <c:v>0.324814814814815</c:v>
                </c:pt>
                <c:pt idx="225">
                  <c:v>0.324814814814815</c:v>
                </c:pt>
                <c:pt idx="226">
                  <c:v>0.32482638888888898</c:v>
                </c:pt>
                <c:pt idx="227">
                  <c:v>0.32483796296296302</c:v>
                </c:pt>
                <c:pt idx="228">
                  <c:v>0.32483796296296302</c:v>
                </c:pt>
                <c:pt idx="229">
                  <c:v>0.32484953703703701</c:v>
                </c:pt>
                <c:pt idx="230">
                  <c:v>0.32486111111111099</c:v>
                </c:pt>
                <c:pt idx="231">
                  <c:v>0.32486111111111099</c:v>
                </c:pt>
                <c:pt idx="232">
                  <c:v>0.32487268518518497</c:v>
                </c:pt>
                <c:pt idx="233">
                  <c:v>0.32488425925925901</c:v>
                </c:pt>
                <c:pt idx="234">
                  <c:v>0.32488425925925901</c:v>
                </c:pt>
                <c:pt idx="235">
                  <c:v>0.324895833333333</c:v>
                </c:pt>
                <c:pt idx="236">
                  <c:v>0.32490740740740698</c:v>
                </c:pt>
                <c:pt idx="237">
                  <c:v>0.32490740740740698</c:v>
                </c:pt>
                <c:pt idx="238">
                  <c:v>0.32491898148148102</c:v>
                </c:pt>
                <c:pt idx="239">
                  <c:v>0.324930555555556</c:v>
                </c:pt>
                <c:pt idx="240">
                  <c:v>0.324930555555556</c:v>
                </c:pt>
                <c:pt idx="241">
                  <c:v>0.32494212962962998</c:v>
                </c:pt>
                <c:pt idx="242">
                  <c:v>0.32495370370370402</c:v>
                </c:pt>
                <c:pt idx="243">
                  <c:v>0.32495370370370402</c:v>
                </c:pt>
                <c:pt idx="244">
                  <c:v>0.32496527777777801</c:v>
                </c:pt>
                <c:pt idx="245">
                  <c:v>0.32497685185185199</c:v>
                </c:pt>
                <c:pt idx="246">
                  <c:v>0.32497685185185199</c:v>
                </c:pt>
                <c:pt idx="247">
                  <c:v>0.32498842592592603</c:v>
                </c:pt>
                <c:pt idx="248">
                  <c:v>0.32545138888888903</c:v>
                </c:pt>
                <c:pt idx="249">
                  <c:v>0.32546296296296301</c:v>
                </c:pt>
                <c:pt idx="250">
                  <c:v>0.32547453703703699</c:v>
                </c:pt>
                <c:pt idx="251">
                  <c:v>0.32547453703703699</c:v>
                </c:pt>
                <c:pt idx="252">
                  <c:v>0.32548611111111098</c:v>
                </c:pt>
                <c:pt idx="253">
                  <c:v>0.32549768518518502</c:v>
                </c:pt>
                <c:pt idx="254">
                  <c:v>0.32549768518518502</c:v>
                </c:pt>
                <c:pt idx="255">
                  <c:v>0.325509259259259</c:v>
                </c:pt>
                <c:pt idx="256">
                  <c:v>0.32552083333333298</c:v>
                </c:pt>
                <c:pt idx="257">
                  <c:v>0.32552083333333298</c:v>
                </c:pt>
                <c:pt idx="258">
                  <c:v>0.32553240740740702</c:v>
                </c:pt>
                <c:pt idx="259">
                  <c:v>0.325543981481481</c:v>
                </c:pt>
                <c:pt idx="260">
                  <c:v>0.325543981481481</c:v>
                </c:pt>
                <c:pt idx="261">
                  <c:v>0.32555555555555499</c:v>
                </c:pt>
                <c:pt idx="262">
                  <c:v>0.32556712962963003</c:v>
                </c:pt>
                <c:pt idx="263">
                  <c:v>0.32556712962963003</c:v>
                </c:pt>
                <c:pt idx="264">
                  <c:v>0.32557870370370401</c:v>
                </c:pt>
                <c:pt idx="265">
                  <c:v>0.32557870370370401</c:v>
                </c:pt>
                <c:pt idx="266">
                  <c:v>0.32559027777777799</c:v>
                </c:pt>
                <c:pt idx="267">
                  <c:v>0.32560185185185198</c:v>
                </c:pt>
                <c:pt idx="268">
                  <c:v>0.32560185185185198</c:v>
                </c:pt>
                <c:pt idx="269">
                  <c:v>0.32561342592592601</c:v>
                </c:pt>
                <c:pt idx="270">
                  <c:v>0.325625</c:v>
                </c:pt>
                <c:pt idx="271">
                  <c:v>0.325625</c:v>
                </c:pt>
                <c:pt idx="272">
                  <c:v>0.32563657407407398</c:v>
                </c:pt>
                <c:pt idx="273">
                  <c:v>0.32564814814814802</c:v>
                </c:pt>
                <c:pt idx="274">
                  <c:v>0.32564814814814802</c:v>
                </c:pt>
                <c:pt idx="275">
                  <c:v>0.325659722222222</c:v>
                </c:pt>
                <c:pt idx="276">
                  <c:v>0.32567129629629599</c:v>
                </c:pt>
                <c:pt idx="277">
                  <c:v>0.32567129629629599</c:v>
                </c:pt>
                <c:pt idx="278">
                  <c:v>0.32568287037037003</c:v>
                </c:pt>
                <c:pt idx="279">
                  <c:v>0.32569444444444401</c:v>
                </c:pt>
                <c:pt idx="280">
                  <c:v>0.32569444444444401</c:v>
                </c:pt>
                <c:pt idx="281">
                  <c:v>0.32570601851851799</c:v>
                </c:pt>
                <c:pt idx="282">
                  <c:v>0.32571759259259297</c:v>
                </c:pt>
                <c:pt idx="283">
                  <c:v>0.32571759259259297</c:v>
                </c:pt>
                <c:pt idx="284">
                  <c:v>0.32572916666666701</c:v>
                </c:pt>
                <c:pt idx="285">
                  <c:v>0.325740740740741</c:v>
                </c:pt>
                <c:pt idx="286">
                  <c:v>0.325740740740741</c:v>
                </c:pt>
                <c:pt idx="287">
                  <c:v>0.32575231481481498</c:v>
                </c:pt>
                <c:pt idx="288">
                  <c:v>0.32575231481481498</c:v>
                </c:pt>
                <c:pt idx="289">
                  <c:v>0.32576388888888902</c:v>
                </c:pt>
                <c:pt idx="290">
                  <c:v>0.325775462962963</c:v>
                </c:pt>
                <c:pt idx="291">
                  <c:v>0.325775462962963</c:v>
                </c:pt>
                <c:pt idx="292">
                  <c:v>0.32578703703703699</c:v>
                </c:pt>
                <c:pt idx="293">
                  <c:v>0.32579861111111103</c:v>
                </c:pt>
                <c:pt idx="294">
                  <c:v>0.32579861111111103</c:v>
                </c:pt>
                <c:pt idx="295">
                  <c:v>0.32581018518518501</c:v>
                </c:pt>
                <c:pt idx="296">
                  <c:v>0.32582175925925899</c:v>
                </c:pt>
                <c:pt idx="297">
                  <c:v>0.32582175925925899</c:v>
                </c:pt>
                <c:pt idx="298">
                  <c:v>0.32583333333333298</c:v>
                </c:pt>
                <c:pt idx="299">
                  <c:v>0.32584490740740701</c:v>
                </c:pt>
                <c:pt idx="300">
                  <c:v>0.32584490740740701</c:v>
                </c:pt>
                <c:pt idx="301">
                  <c:v>0.325856481481481</c:v>
                </c:pt>
                <c:pt idx="302">
                  <c:v>0.32586805555555498</c:v>
                </c:pt>
                <c:pt idx="303">
                  <c:v>0.32586805555555498</c:v>
                </c:pt>
                <c:pt idx="304">
                  <c:v>0.32587962962963002</c:v>
                </c:pt>
                <c:pt idx="305">
                  <c:v>0.325891203703704</c:v>
                </c:pt>
                <c:pt idx="306">
                  <c:v>0.325891203703704</c:v>
                </c:pt>
                <c:pt idx="307">
                  <c:v>0.32590277777777799</c:v>
                </c:pt>
                <c:pt idx="308">
                  <c:v>0.32591435185185202</c:v>
                </c:pt>
                <c:pt idx="309">
                  <c:v>0.32591435185185202</c:v>
                </c:pt>
                <c:pt idx="310">
                  <c:v>0.32592592592592601</c:v>
                </c:pt>
                <c:pt idx="311">
                  <c:v>0.32592592592592601</c:v>
                </c:pt>
                <c:pt idx="312">
                  <c:v>0.32593749999999999</c:v>
                </c:pt>
                <c:pt idx="313">
                  <c:v>0.32594907407407397</c:v>
                </c:pt>
                <c:pt idx="314">
                  <c:v>0.32594907407407397</c:v>
                </c:pt>
                <c:pt idx="315">
                  <c:v>0.32596064814814801</c:v>
                </c:pt>
                <c:pt idx="316">
                  <c:v>0.325972222222222</c:v>
                </c:pt>
                <c:pt idx="317">
                  <c:v>0.325972222222222</c:v>
                </c:pt>
                <c:pt idx="318">
                  <c:v>0.32598379629629598</c:v>
                </c:pt>
                <c:pt idx="319">
                  <c:v>0.32599537037037002</c:v>
                </c:pt>
                <c:pt idx="320">
                  <c:v>0.32599537037037002</c:v>
                </c:pt>
                <c:pt idx="321">
                  <c:v>0.326006944444444</c:v>
                </c:pt>
                <c:pt idx="322">
                  <c:v>0.32601851851851799</c:v>
                </c:pt>
                <c:pt idx="323">
                  <c:v>0.32601851851851799</c:v>
                </c:pt>
                <c:pt idx="324">
                  <c:v>0.32603009259259302</c:v>
                </c:pt>
                <c:pt idx="325">
                  <c:v>0.32657407407407402</c:v>
                </c:pt>
                <c:pt idx="326">
                  <c:v>0.32657407407407402</c:v>
                </c:pt>
                <c:pt idx="327">
                  <c:v>0.326585648148148</c:v>
                </c:pt>
                <c:pt idx="328">
                  <c:v>0.32659722222222198</c:v>
                </c:pt>
                <c:pt idx="329">
                  <c:v>0.32659722222222198</c:v>
                </c:pt>
                <c:pt idx="330">
                  <c:v>0.32660879629629602</c:v>
                </c:pt>
                <c:pt idx="331">
                  <c:v>0.32662037037037001</c:v>
                </c:pt>
                <c:pt idx="332">
                  <c:v>0.32662037037037001</c:v>
                </c:pt>
                <c:pt idx="333">
                  <c:v>0.32663194444444399</c:v>
                </c:pt>
                <c:pt idx="334">
                  <c:v>0.32663194444444399</c:v>
                </c:pt>
                <c:pt idx="335">
                  <c:v>0.32664351851851797</c:v>
                </c:pt>
                <c:pt idx="336">
                  <c:v>0.32665509259259301</c:v>
                </c:pt>
                <c:pt idx="337">
                  <c:v>0.32665509259259301</c:v>
                </c:pt>
                <c:pt idx="338">
                  <c:v>0.32666666666666699</c:v>
                </c:pt>
                <c:pt idx="339">
                  <c:v>0.32667824074074098</c:v>
                </c:pt>
                <c:pt idx="340">
                  <c:v>0.32667824074074098</c:v>
                </c:pt>
                <c:pt idx="341">
                  <c:v>0.32668981481481502</c:v>
                </c:pt>
                <c:pt idx="342">
                  <c:v>0.326701388888889</c:v>
                </c:pt>
                <c:pt idx="343">
                  <c:v>0.326701388888889</c:v>
                </c:pt>
                <c:pt idx="344">
                  <c:v>0.32671296296296298</c:v>
                </c:pt>
                <c:pt idx="345">
                  <c:v>0.32672453703703702</c:v>
                </c:pt>
                <c:pt idx="346">
                  <c:v>0.32672453703703702</c:v>
                </c:pt>
                <c:pt idx="347">
                  <c:v>0.32673611111111101</c:v>
                </c:pt>
                <c:pt idx="348">
                  <c:v>0.32674768518518499</c:v>
                </c:pt>
                <c:pt idx="349">
                  <c:v>0.32674768518518499</c:v>
                </c:pt>
                <c:pt idx="350">
                  <c:v>0.32675925925925903</c:v>
                </c:pt>
                <c:pt idx="351">
                  <c:v>0.32677083333333301</c:v>
                </c:pt>
                <c:pt idx="352">
                  <c:v>0.32677083333333301</c:v>
                </c:pt>
                <c:pt idx="353">
                  <c:v>0.32678240740740699</c:v>
                </c:pt>
                <c:pt idx="354">
                  <c:v>0.32679398148148098</c:v>
                </c:pt>
                <c:pt idx="355">
                  <c:v>0.32679398148148098</c:v>
                </c:pt>
                <c:pt idx="356">
                  <c:v>0.32680555555555602</c:v>
                </c:pt>
                <c:pt idx="357">
                  <c:v>0.32680555555555602</c:v>
                </c:pt>
                <c:pt idx="358">
                  <c:v>0.32681712962963</c:v>
                </c:pt>
                <c:pt idx="359">
                  <c:v>0.32682870370370398</c:v>
                </c:pt>
                <c:pt idx="360">
                  <c:v>0.32682870370370398</c:v>
                </c:pt>
                <c:pt idx="361">
                  <c:v>0.32684027777777802</c:v>
                </c:pt>
                <c:pt idx="362">
                  <c:v>0.326851851851852</c:v>
                </c:pt>
                <c:pt idx="363">
                  <c:v>0.326851851851852</c:v>
                </c:pt>
                <c:pt idx="364">
                  <c:v>0.32686342592592599</c:v>
                </c:pt>
                <c:pt idx="365">
                  <c:v>0.32687500000000003</c:v>
                </c:pt>
                <c:pt idx="366">
                  <c:v>0.32687500000000003</c:v>
                </c:pt>
                <c:pt idx="367">
                  <c:v>0.32688657407407401</c:v>
                </c:pt>
                <c:pt idx="368">
                  <c:v>0.32689814814814799</c:v>
                </c:pt>
                <c:pt idx="369">
                  <c:v>0.32689814814814799</c:v>
                </c:pt>
                <c:pt idx="370">
                  <c:v>0.32690972222222198</c:v>
                </c:pt>
                <c:pt idx="371">
                  <c:v>0.32692129629629602</c:v>
                </c:pt>
                <c:pt idx="372">
                  <c:v>0.32692129629629602</c:v>
                </c:pt>
                <c:pt idx="373">
                  <c:v>0.32693287037037</c:v>
                </c:pt>
                <c:pt idx="374">
                  <c:v>0.32694444444444398</c:v>
                </c:pt>
                <c:pt idx="375">
                  <c:v>0.32694444444444398</c:v>
                </c:pt>
                <c:pt idx="376">
                  <c:v>0.32695601851851802</c:v>
                </c:pt>
                <c:pt idx="377">
                  <c:v>0.326967592592593</c:v>
                </c:pt>
                <c:pt idx="378">
                  <c:v>0.326967592592593</c:v>
                </c:pt>
                <c:pt idx="379">
                  <c:v>0.32697916666666699</c:v>
                </c:pt>
                <c:pt idx="380">
                  <c:v>0.32697916666666699</c:v>
                </c:pt>
                <c:pt idx="381">
                  <c:v>0.32699074074074103</c:v>
                </c:pt>
                <c:pt idx="382">
                  <c:v>0.32700231481481501</c:v>
                </c:pt>
                <c:pt idx="383">
                  <c:v>0.32700231481481501</c:v>
                </c:pt>
                <c:pt idx="384">
                  <c:v>0.32701388888888899</c:v>
                </c:pt>
                <c:pt idx="385">
                  <c:v>0.32702546296296298</c:v>
                </c:pt>
                <c:pt idx="386">
                  <c:v>0.32736111111111099</c:v>
                </c:pt>
                <c:pt idx="387">
                  <c:v>0.32737268518518498</c:v>
                </c:pt>
                <c:pt idx="388">
                  <c:v>0.32738425925925901</c:v>
                </c:pt>
                <c:pt idx="389">
                  <c:v>0.32738425925925901</c:v>
                </c:pt>
                <c:pt idx="390">
                  <c:v>0.327395833333333</c:v>
                </c:pt>
                <c:pt idx="391">
                  <c:v>0.32740740740740698</c:v>
                </c:pt>
                <c:pt idx="392">
                  <c:v>0.32740740740740698</c:v>
                </c:pt>
                <c:pt idx="393">
                  <c:v>0.32741898148148102</c:v>
                </c:pt>
                <c:pt idx="394">
                  <c:v>0.32741898148148102</c:v>
                </c:pt>
                <c:pt idx="395">
                  <c:v>0.327430555555556</c:v>
                </c:pt>
                <c:pt idx="396">
                  <c:v>0.32744212962962999</c:v>
                </c:pt>
                <c:pt idx="397">
                  <c:v>0.32744212962962999</c:v>
                </c:pt>
                <c:pt idx="398">
                  <c:v>0.32745370370370402</c:v>
                </c:pt>
                <c:pt idx="399">
                  <c:v>0.32746527777777801</c:v>
                </c:pt>
                <c:pt idx="400">
                  <c:v>0.32746527777777801</c:v>
                </c:pt>
                <c:pt idx="401">
                  <c:v>0.32747685185185199</c:v>
                </c:pt>
                <c:pt idx="402">
                  <c:v>0.32748842592592597</c:v>
                </c:pt>
                <c:pt idx="403">
                  <c:v>0.32748842592592597</c:v>
                </c:pt>
                <c:pt idx="404">
                  <c:v>0.32750000000000001</c:v>
                </c:pt>
                <c:pt idx="405">
                  <c:v>0.327511574074074</c:v>
                </c:pt>
                <c:pt idx="406">
                  <c:v>0.327511574074074</c:v>
                </c:pt>
                <c:pt idx="407">
                  <c:v>0.32752314814814798</c:v>
                </c:pt>
                <c:pt idx="408">
                  <c:v>0.32753472222222202</c:v>
                </c:pt>
                <c:pt idx="409">
                  <c:v>0.32753472222222202</c:v>
                </c:pt>
                <c:pt idx="410">
                  <c:v>0.327546296296296</c:v>
                </c:pt>
                <c:pt idx="411">
                  <c:v>0.32755787037036999</c:v>
                </c:pt>
                <c:pt idx="412">
                  <c:v>0.32755787037036999</c:v>
                </c:pt>
                <c:pt idx="413">
                  <c:v>0.32756944444444402</c:v>
                </c:pt>
                <c:pt idx="414">
                  <c:v>0.32758101851851801</c:v>
                </c:pt>
                <c:pt idx="415">
                  <c:v>0.32758101851851801</c:v>
                </c:pt>
                <c:pt idx="416">
                  <c:v>0.32759259259259299</c:v>
                </c:pt>
                <c:pt idx="417">
                  <c:v>0.32759259259259299</c:v>
                </c:pt>
                <c:pt idx="418">
                  <c:v>0.32760416666666697</c:v>
                </c:pt>
                <c:pt idx="419">
                  <c:v>0.32761574074074101</c:v>
                </c:pt>
                <c:pt idx="420">
                  <c:v>0.32761574074074101</c:v>
                </c:pt>
                <c:pt idx="421">
                  <c:v>0.327627314814815</c:v>
                </c:pt>
                <c:pt idx="422">
                  <c:v>0.32763888888888898</c:v>
                </c:pt>
                <c:pt idx="423">
                  <c:v>0.32763888888888898</c:v>
                </c:pt>
                <c:pt idx="424">
                  <c:v>0.32765046296296302</c:v>
                </c:pt>
                <c:pt idx="425">
                  <c:v>0.327662037037037</c:v>
                </c:pt>
                <c:pt idx="426">
                  <c:v>0.327662037037037</c:v>
                </c:pt>
                <c:pt idx="427">
                  <c:v>0.32767361111111099</c:v>
                </c:pt>
                <c:pt idx="428">
                  <c:v>0.32768518518518502</c:v>
                </c:pt>
                <c:pt idx="429">
                  <c:v>0.32768518518518502</c:v>
                </c:pt>
                <c:pt idx="430">
                  <c:v>0.32769675925925901</c:v>
                </c:pt>
                <c:pt idx="431">
                  <c:v>0.32770833333333299</c:v>
                </c:pt>
                <c:pt idx="432">
                  <c:v>0.32770833333333299</c:v>
                </c:pt>
                <c:pt idx="433">
                  <c:v>0.32771990740740697</c:v>
                </c:pt>
                <c:pt idx="434">
                  <c:v>0.32773148148148101</c:v>
                </c:pt>
                <c:pt idx="435">
                  <c:v>0.32773148148148101</c:v>
                </c:pt>
                <c:pt idx="436">
                  <c:v>0.327743055555556</c:v>
                </c:pt>
                <c:pt idx="437">
                  <c:v>0.32775462962962998</c:v>
                </c:pt>
                <c:pt idx="438">
                  <c:v>0.32775462962962998</c:v>
                </c:pt>
                <c:pt idx="439">
                  <c:v>0.32776620370370402</c:v>
                </c:pt>
                <c:pt idx="440">
                  <c:v>0.32776620370370402</c:v>
                </c:pt>
                <c:pt idx="441">
                  <c:v>0.327777777777778</c:v>
                </c:pt>
                <c:pt idx="442">
                  <c:v>0.32778935185185198</c:v>
                </c:pt>
                <c:pt idx="443">
                  <c:v>0.32778935185185198</c:v>
                </c:pt>
                <c:pt idx="444">
                  <c:v>0.32780092592592602</c:v>
                </c:pt>
                <c:pt idx="445">
                  <c:v>0.32781250000000001</c:v>
                </c:pt>
                <c:pt idx="446">
                  <c:v>0.32803240740740702</c:v>
                </c:pt>
                <c:pt idx="447">
                  <c:v>0.32803240740740702</c:v>
                </c:pt>
                <c:pt idx="448">
                  <c:v>0.32804398148148101</c:v>
                </c:pt>
                <c:pt idx="449">
                  <c:v>0.32804398148148101</c:v>
                </c:pt>
                <c:pt idx="450">
                  <c:v>0.32805555555555499</c:v>
                </c:pt>
                <c:pt idx="451">
                  <c:v>0.32806712962963003</c:v>
                </c:pt>
                <c:pt idx="452">
                  <c:v>0.32806712962963003</c:v>
                </c:pt>
                <c:pt idx="453">
                  <c:v>0.32807870370370401</c:v>
                </c:pt>
                <c:pt idx="454">
                  <c:v>0.32809027777777799</c:v>
                </c:pt>
                <c:pt idx="455">
                  <c:v>0.32809027777777799</c:v>
                </c:pt>
                <c:pt idx="456">
                  <c:v>0.32810185185185198</c:v>
                </c:pt>
                <c:pt idx="457">
                  <c:v>0.32811342592592602</c:v>
                </c:pt>
                <c:pt idx="458">
                  <c:v>0.32811342592592602</c:v>
                </c:pt>
                <c:pt idx="459">
                  <c:v>0.328125</c:v>
                </c:pt>
                <c:pt idx="460">
                  <c:v>0.32813657407407398</c:v>
                </c:pt>
                <c:pt idx="461">
                  <c:v>0.32813657407407398</c:v>
                </c:pt>
                <c:pt idx="462">
                  <c:v>0.32814814814814802</c:v>
                </c:pt>
                <c:pt idx="463">
                  <c:v>0.32815972222222201</c:v>
                </c:pt>
                <c:pt idx="464">
                  <c:v>0.32815972222222201</c:v>
                </c:pt>
                <c:pt idx="465">
                  <c:v>0.32817129629629599</c:v>
                </c:pt>
                <c:pt idx="466">
                  <c:v>0.32818287037036997</c:v>
                </c:pt>
                <c:pt idx="467">
                  <c:v>0.32818287037036997</c:v>
                </c:pt>
                <c:pt idx="468">
                  <c:v>0.32819444444444401</c:v>
                </c:pt>
                <c:pt idx="469">
                  <c:v>0.32820601851851799</c:v>
                </c:pt>
                <c:pt idx="470">
                  <c:v>0.32820601851851799</c:v>
                </c:pt>
                <c:pt idx="471">
                  <c:v>0.32821759259259298</c:v>
                </c:pt>
                <c:pt idx="472">
                  <c:v>0.32821759259259298</c:v>
                </c:pt>
                <c:pt idx="473">
                  <c:v>0.32822916666666702</c:v>
                </c:pt>
                <c:pt idx="474">
                  <c:v>0.328240740740741</c:v>
                </c:pt>
                <c:pt idx="475">
                  <c:v>0.328240740740741</c:v>
                </c:pt>
                <c:pt idx="476">
                  <c:v>0.32825231481481498</c:v>
                </c:pt>
                <c:pt idx="477">
                  <c:v>0.32826388888888902</c:v>
                </c:pt>
                <c:pt idx="478">
                  <c:v>0.32826388888888902</c:v>
                </c:pt>
                <c:pt idx="479">
                  <c:v>0.328275462962963</c:v>
                </c:pt>
                <c:pt idx="480">
                  <c:v>0.32828703703703699</c:v>
                </c:pt>
                <c:pt idx="481">
                  <c:v>0.32828703703703699</c:v>
                </c:pt>
                <c:pt idx="482">
                  <c:v>0.32829861111111103</c:v>
                </c:pt>
                <c:pt idx="483">
                  <c:v>0.32831018518518501</c:v>
                </c:pt>
                <c:pt idx="484">
                  <c:v>0.32831018518518501</c:v>
                </c:pt>
                <c:pt idx="485">
                  <c:v>0.32832175925925899</c:v>
                </c:pt>
                <c:pt idx="486">
                  <c:v>0.32833333333333298</c:v>
                </c:pt>
                <c:pt idx="487">
                  <c:v>0.32833333333333298</c:v>
                </c:pt>
                <c:pt idx="488">
                  <c:v>0.32834490740740702</c:v>
                </c:pt>
                <c:pt idx="489">
                  <c:v>0.328356481481481</c:v>
                </c:pt>
                <c:pt idx="490">
                  <c:v>0.328356481481481</c:v>
                </c:pt>
                <c:pt idx="491">
                  <c:v>0.32836805555555498</c:v>
                </c:pt>
                <c:pt idx="492">
                  <c:v>0.32837962962963002</c:v>
                </c:pt>
                <c:pt idx="493">
                  <c:v>0.32837962962963002</c:v>
                </c:pt>
                <c:pt idx="494">
                  <c:v>0.328391203703704</c:v>
                </c:pt>
                <c:pt idx="495">
                  <c:v>0.328391203703704</c:v>
                </c:pt>
                <c:pt idx="496">
                  <c:v>0.32840277777777799</c:v>
                </c:pt>
                <c:pt idx="497">
                  <c:v>0.32841435185185203</c:v>
                </c:pt>
                <c:pt idx="498">
                  <c:v>0.32884259259259302</c:v>
                </c:pt>
                <c:pt idx="499">
                  <c:v>0.328854166666667</c:v>
                </c:pt>
                <c:pt idx="500">
                  <c:v>0.328854166666667</c:v>
                </c:pt>
                <c:pt idx="501">
                  <c:v>0.32886574074074099</c:v>
                </c:pt>
                <c:pt idx="502">
                  <c:v>0.32886574074074099</c:v>
                </c:pt>
                <c:pt idx="503">
                  <c:v>0.32887731481481502</c:v>
                </c:pt>
                <c:pt idx="504">
                  <c:v>0.32888888888888901</c:v>
                </c:pt>
                <c:pt idx="505">
                  <c:v>0.32888888888888901</c:v>
                </c:pt>
                <c:pt idx="506">
                  <c:v>0.32890046296296299</c:v>
                </c:pt>
                <c:pt idx="507">
                  <c:v>0.32891203703703698</c:v>
                </c:pt>
                <c:pt idx="508">
                  <c:v>0.32891203703703698</c:v>
                </c:pt>
                <c:pt idx="509">
                  <c:v>0.32892361111111101</c:v>
                </c:pt>
                <c:pt idx="510">
                  <c:v>0.328935185185185</c:v>
                </c:pt>
                <c:pt idx="511">
                  <c:v>0.328935185185185</c:v>
                </c:pt>
                <c:pt idx="512">
                  <c:v>0.32894675925925898</c:v>
                </c:pt>
                <c:pt idx="513">
                  <c:v>0.32895833333333302</c:v>
                </c:pt>
                <c:pt idx="514">
                  <c:v>0.32895833333333302</c:v>
                </c:pt>
                <c:pt idx="515">
                  <c:v>0.328969907407407</c:v>
                </c:pt>
                <c:pt idx="516">
                  <c:v>0.32898148148148099</c:v>
                </c:pt>
                <c:pt idx="517">
                  <c:v>0.32898148148148099</c:v>
                </c:pt>
                <c:pt idx="518">
                  <c:v>0.32899305555555503</c:v>
                </c:pt>
                <c:pt idx="519">
                  <c:v>0.32900462962963001</c:v>
                </c:pt>
                <c:pt idx="520">
                  <c:v>0.32900462962963001</c:v>
                </c:pt>
                <c:pt idx="521">
                  <c:v>0.32901620370370399</c:v>
                </c:pt>
                <c:pt idx="522">
                  <c:v>0.32902777777777797</c:v>
                </c:pt>
                <c:pt idx="523">
                  <c:v>0.32902777777777797</c:v>
                </c:pt>
                <c:pt idx="524">
                  <c:v>0.32903935185185201</c:v>
                </c:pt>
                <c:pt idx="525">
                  <c:v>0.32903935185185201</c:v>
                </c:pt>
                <c:pt idx="526">
                  <c:v>0.329050925925926</c:v>
                </c:pt>
                <c:pt idx="527">
                  <c:v>0.32906249999999998</c:v>
                </c:pt>
                <c:pt idx="528">
                  <c:v>0.32906249999999998</c:v>
                </c:pt>
                <c:pt idx="529">
                  <c:v>0.32907407407407402</c:v>
                </c:pt>
                <c:pt idx="530">
                  <c:v>0.329085648148148</c:v>
                </c:pt>
                <c:pt idx="531">
                  <c:v>0.329085648148148</c:v>
                </c:pt>
                <c:pt idx="532">
                  <c:v>0.32909722222222199</c:v>
                </c:pt>
                <c:pt idx="533">
                  <c:v>0.32910879629629602</c:v>
                </c:pt>
                <c:pt idx="534">
                  <c:v>0.32910879629629602</c:v>
                </c:pt>
                <c:pt idx="535">
                  <c:v>0.32912037037037001</c:v>
                </c:pt>
                <c:pt idx="536">
                  <c:v>0.32913194444444399</c:v>
                </c:pt>
                <c:pt idx="537">
                  <c:v>0.32913194444444399</c:v>
                </c:pt>
                <c:pt idx="538">
                  <c:v>0.32914351851851797</c:v>
                </c:pt>
                <c:pt idx="539">
                  <c:v>0.32915509259259301</c:v>
                </c:pt>
                <c:pt idx="540">
                  <c:v>0.32915509259259301</c:v>
                </c:pt>
                <c:pt idx="541">
                  <c:v>0.329166666666667</c:v>
                </c:pt>
                <c:pt idx="542">
                  <c:v>0.32917824074074098</c:v>
                </c:pt>
                <c:pt idx="543">
                  <c:v>0.32945601851851802</c:v>
                </c:pt>
                <c:pt idx="544">
                  <c:v>0.32945601851851802</c:v>
                </c:pt>
                <c:pt idx="545">
                  <c:v>0.32946759259259301</c:v>
                </c:pt>
                <c:pt idx="546">
                  <c:v>0.32947916666666699</c:v>
                </c:pt>
                <c:pt idx="547">
                  <c:v>0.32947916666666699</c:v>
                </c:pt>
                <c:pt idx="548">
                  <c:v>0.32949074074074097</c:v>
                </c:pt>
                <c:pt idx="549">
                  <c:v>0.32950231481481501</c:v>
                </c:pt>
                <c:pt idx="550">
                  <c:v>0.32950231481481501</c:v>
                </c:pt>
                <c:pt idx="551">
                  <c:v>0.32951388888888899</c:v>
                </c:pt>
                <c:pt idx="552">
                  <c:v>0.32952546296296298</c:v>
                </c:pt>
                <c:pt idx="553">
                  <c:v>0.32952546296296298</c:v>
                </c:pt>
                <c:pt idx="554">
                  <c:v>0.32953703703703702</c:v>
                </c:pt>
                <c:pt idx="555">
                  <c:v>0.329548611111111</c:v>
                </c:pt>
                <c:pt idx="556">
                  <c:v>0.329548611111111</c:v>
                </c:pt>
                <c:pt idx="557">
                  <c:v>0.32956018518518498</c:v>
                </c:pt>
                <c:pt idx="558">
                  <c:v>0.32957175925925902</c:v>
                </c:pt>
                <c:pt idx="559">
                  <c:v>0.32957175925925902</c:v>
                </c:pt>
                <c:pt idx="560">
                  <c:v>0.32958333333333301</c:v>
                </c:pt>
                <c:pt idx="561">
                  <c:v>0.32959490740740699</c:v>
                </c:pt>
                <c:pt idx="562">
                  <c:v>0.32959490740740699</c:v>
                </c:pt>
                <c:pt idx="563">
                  <c:v>0.32960648148148097</c:v>
                </c:pt>
                <c:pt idx="564">
                  <c:v>0.32961805555555601</c:v>
                </c:pt>
                <c:pt idx="565">
                  <c:v>0.32961805555555601</c:v>
                </c:pt>
                <c:pt idx="566">
                  <c:v>0.32962962962962999</c:v>
                </c:pt>
                <c:pt idx="567">
                  <c:v>0.32962962962962999</c:v>
                </c:pt>
                <c:pt idx="568">
                  <c:v>0.32964120370370398</c:v>
                </c:pt>
                <c:pt idx="569">
                  <c:v>0.32965277777777802</c:v>
                </c:pt>
                <c:pt idx="570">
                  <c:v>0.32965277777777802</c:v>
                </c:pt>
                <c:pt idx="571">
                  <c:v>0.329664351851852</c:v>
                </c:pt>
                <c:pt idx="572">
                  <c:v>0.32967592592592598</c:v>
                </c:pt>
                <c:pt idx="573">
                  <c:v>0.32967592592592598</c:v>
                </c:pt>
                <c:pt idx="574">
                  <c:v>0.32968750000000002</c:v>
                </c:pt>
                <c:pt idx="575">
                  <c:v>0.32969907407407401</c:v>
                </c:pt>
                <c:pt idx="576">
                  <c:v>0.32969907407407401</c:v>
                </c:pt>
                <c:pt idx="577">
                  <c:v>0.32971064814814799</c:v>
                </c:pt>
                <c:pt idx="578">
                  <c:v>0.32972222222222197</c:v>
                </c:pt>
                <c:pt idx="579">
                  <c:v>0.32972222222222197</c:v>
                </c:pt>
                <c:pt idx="580">
                  <c:v>0.32973379629629601</c:v>
                </c:pt>
                <c:pt idx="581">
                  <c:v>0.32974537037036999</c:v>
                </c:pt>
                <c:pt idx="582">
                  <c:v>0.32974537037036999</c:v>
                </c:pt>
                <c:pt idx="583">
                  <c:v>0.32975694444444398</c:v>
                </c:pt>
                <c:pt idx="584">
                  <c:v>0.32976851851851802</c:v>
                </c:pt>
                <c:pt idx="585">
                  <c:v>0.32976851851851802</c:v>
                </c:pt>
                <c:pt idx="586">
                  <c:v>0.329780092592593</c:v>
                </c:pt>
                <c:pt idx="587">
                  <c:v>0.32979166666666698</c:v>
                </c:pt>
                <c:pt idx="588">
                  <c:v>0.32979166666666698</c:v>
                </c:pt>
                <c:pt idx="589">
                  <c:v>0.32980324074074102</c:v>
                </c:pt>
                <c:pt idx="590">
                  <c:v>0.329814814814815</c:v>
                </c:pt>
                <c:pt idx="591">
                  <c:v>0.329814814814815</c:v>
                </c:pt>
                <c:pt idx="592">
                  <c:v>0.32982638888888899</c:v>
                </c:pt>
                <c:pt idx="593">
                  <c:v>0.32983796296296303</c:v>
                </c:pt>
                <c:pt idx="594">
                  <c:v>0.32983796296296303</c:v>
                </c:pt>
                <c:pt idx="595">
                  <c:v>0.33017361111111099</c:v>
                </c:pt>
                <c:pt idx="596">
                  <c:v>0.33018518518518503</c:v>
                </c:pt>
                <c:pt idx="597">
                  <c:v>0.33019675925925901</c:v>
                </c:pt>
                <c:pt idx="598">
                  <c:v>0.33019675925925901</c:v>
                </c:pt>
                <c:pt idx="599">
                  <c:v>0.33020833333333299</c:v>
                </c:pt>
                <c:pt idx="600">
                  <c:v>0.33021990740740698</c:v>
                </c:pt>
                <c:pt idx="601">
                  <c:v>0.33021990740740698</c:v>
                </c:pt>
                <c:pt idx="602">
                  <c:v>0.33023148148148102</c:v>
                </c:pt>
                <c:pt idx="603">
                  <c:v>0.330243055555556</c:v>
                </c:pt>
                <c:pt idx="604">
                  <c:v>0.330243055555556</c:v>
                </c:pt>
                <c:pt idx="605">
                  <c:v>0.33025462962962998</c:v>
                </c:pt>
                <c:pt idx="606">
                  <c:v>0.33026620370370402</c:v>
                </c:pt>
                <c:pt idx="607">
                  <c:v>0.33026620370370402</c:v>
                </c:pt>
                <c:pt idx="608">
                  <c:v>0.330277777777778</c:v>
                </c:pt>
                <c:pt idx="609">
                  <c:v>0.33028935185185199</c:v>
                </c:pt>
                <c:pt idx="610">
                  <c:v>0.33028935185185199</c:v>
                </c:pt>
                <c:pt idx="611">
                  <c:v>0.33030092592592603</c:v>
                </c:pt>
                <c:pt idx="612">
                  <c:v>0.33031250000000001</c:v>
                </c:pt>
                <c:pt idx="613">
                  <c:v>0.33031250000000001</c:v>
                </c:pt>
                <c:pt idx="614">
                  <c:v>0.33032407407407399</c:v>
                </c:pt>
                <c:pt idx="615">
                  <c:v>0.33032407407407399</c:v>
                </c:pt>
                <c:pt idx="616">
                  <c:v>0.33033564814814798</c:v>
                </c:pt>
                <c:pt idx="617">
                  <c:v>0.33034722222222201</c:v>
                </c:pt>
                <c:pt idx="618">
                  <c:v>0.33034722222222201</c:v>
                </c:pt>
                <c:pt idx="619">
                  <c:v>0.330358796296296</c:v>
                </c:pt>
                <c:pt idx="620">
                  <c:v>0.33037037037036998</c:v>
                </c:pt>
                <c:pt idx="621">
                  <c:v>0.33037037037036998</c:v>
                </c:pt>
                <c:pt idx="622">
                  <c:v>0.33038194444444402</c:v>
                </c:pt>
                <c:pt idx="623">
                  <c:v>0.330393518518518</c:v>
                </c:pt>
                <c:pt idx="624">
                  <c:v>0.330393518518518</c:v>
                </c:pt>
                <c:pt idx="625">
                  <c:v>0.33040509259259299</c:v>
                </c:pt>
                <c:pt idx="626">
                  <c:v>0.33041666666666702</c:v>
                </c:pt>
                <c:pt idx="627">
                  <c:v>0.33041666666666702</c:v>
                </c:pt>
                <c:pt idx="628">
                  <c:v>0.33042824074074101</c:v>
                </c:pt>
                <c:pt idx="629">
                  <c:v>0.33043981481481499</c:v>
                </c:pt>
                <c:pt idx="630">
                  <c:v>0.33043981481481499</c:v>
                </c:pt>
                <c:pt idx="631">
                  <c:v>0.33045138888888897</c:v>
                </c:pt>
                <c:pt idx="632">
                  <c:v>0.33046296296296301</c:v>
                </c:pt>
                <c:pt idx="633">
                  <c:v>0.33046296296296301</c:v>
                </c:pt>
                <c:pt idx="634">
                  <c:v>0.330474537037037</c:v>
                </c:pt>
                <c:pt idx="635">
                  <c:v>0.33048611111111098</c:v>
                </c:pt>
                <c:pt idx="636">
                  <c:v>0.33048611111111098</c:v>
                </c:pt>
                <c:pt idx="637">
                  <c:v>0.33049768518518502</c:v>
                </c:pt>
                <c:pt idx="638">
                  <c:v>0.330509259259259</c:v>
                </c:pt>
                <c:pt idx="639">
                  <c:v>0.330509259259259</c:v>
                </c:pt>
                <c:pt idx="640">
                  <c:v>0.33052083333333299</c:v>
                </c:pt>
                <c:pt idx="641">
                  <c:v>0.33052083333333299</c:v>
                </c:pt>
                <c:pt idx="642">
                  <c:v>0.33053240740740703</c:v>
                </c:pt>
                <c:pt idx="643">
                  <c:v>0.33054398148148101</c:v>
                </c:pt>
                <c:pt idx="644">
                  <c:v>0.33054398148148101</c:v>
                </c:pt>
                <c:pt idx="645">
                  <c:v>0.33055555555555499</c:v>
                </c:pt>
                <c:pt idx="646">
                  <c:v>0.33056712962962997</c:v>
                </c:pt>
                <c:pt idx="647">
                  <c:v>0.33056712962962997</c:v>
                </c:pt>
                <c:pt idx="648">
                  <c:v>0.33057870370370401</c:v>
                </c:pt>
                <c:pt idx="649">
                  <c:v>0.330590277777778</c:v>
                </c:pt>
                <c:pt idx="650">
                  <c:v>0.330590277777778</c:v>
                </c:pt>
                <c:pt idx="651">
                  <c:v>0.33060185185185198</c:v>
                </c:pt>
                <c:pt idx="652">
                  <c:v>0.33061342592592602</c:v>
                </c:pt>
                <c:pt idx="653">
                  <c:v>0.33061342592592602</c:v>
                </c:pt>
                <c:pt idx="654">
                  <c:v>0.330625</c:v>
                </c:pt>
                <c:pt idx="655">
                  <c:v>0.33063657407407399</c:v>
                </c:pt>
                <c:pt idx="656">
                  <c:v>0.33063657407407399</c:v>
                </c:pt>
                <c:pt idx="657">
                  <c:v>0.33064814814814802</c:v>
                </c:pt>
                <c:pt idx="658">
                  <c:v>0.33065972222222201</c:v>
                </c:pt>
                <c:pt idx="659">
                  <c:v>0.33065972222222201</c:v>
                </c:pt>
                <c:pt idx="660">
                  <c:v>0.33067129629629599</c:v>
                </c:pt>
                <c:pt idx="661">
                  <c:v>0.33068287037036997</c:v>
                </c:pt>
                <c:pt idx="662">
                  <c:v>0.33068287037036997</c:v>
                </c:pt>
              </c:numCache>
            </c:numRef>
          </c:xVal>
          <c:yVal>
            <c:numRef>
              <c:f>SENSORFinal!$C$1:$C$663</c:f>
              <c:numCache>
                <c:formatCode>General</c:formatCode>
                <c:ptCount val="663"/>
                <c:pt idx="0">
                  <c:v>25.43</c:v>
                </c:pt>
                <c:pt idx="1">
                  <c:v>25.81</c:v>
                </c:pt>
                <c:pt idx="2">
                  <c:v>25.67</c:v>
                </c:pt>
                <c:pt idx="3">
                  <c:v>25.35</c:v>
                </c:pt>
                <c:pt idx="4">
                  <c:v>25.37</c:v>
                </c:pt>
                <c:pt idx="5">
                  <c:v>25.29</c:v>
                </c:pt>
                <c:pt idx="6">
                  <c:v>25.37</c:v>
                </c:pt>
                <c:pt idx="7">
                  <c:v>25.35</c:v>
                </c:pt>
                <c:pt idx="8">
                  <c:v>25.31</c:v>
                </c:pt>
                <c:pt idx="9">
                  <c:v>25.35</c:v>
                </c:pt>
                <c:pt idx="10">
                  <c:v>25.37</c:v>
                </c:pt>
                <c:pt idx="11">
                  <c:v>25.29</c:v>
                </c:pt>
                <c:pt idx="12">
                  <c:v>25.25</c:v>
                </c:pt>
                <c:pt idx="13">
                  <c:v>25.23</c:v>
                </c:pt>
                <c:pt idx="14">
                  <c:v>25.23</c:v>
                </c:pt>
                <c:pt idx="15">
                  <c:v>25.23</c:v>
                </c:pt>
                <c:pt idx="16">
                  <c:v>25.29</c:v>
                </c:pt>
                <c:pt idx="17">
                  <c:v>25.13</c:v>
                </c:pt>
                <c:pt idx="18">
                  <c:v>26.41</c:v>
                </c:pt>
                <c:pt idx="19">
                  <c:v>26.55</c:v>
                </c:pt>
                <c:pt idx="20">
                  <c:v>25.25</c:v>
                </c:pt>
                <c:pt idx="21">
                  <c:v>25.17</c:v>
                </c:pt>
                <c:pt idx="22">
                  <c:v>25.29</c:v>
                </c:pt>
                <c:pt idx="23">
                  <c:v>25.19</c:v>
                </c:pt>
                <c:pt idx="24">
                  <c:v>25.13</c:v>
                </c:pt>
                <c:pt idx="25">
                  <c:v>25.13</c:v>
                </c:pt>
                <c:pt idx="26">
                  <c:v>25.23</c:v>
                </c:pt>
                <c:pt idx="27">
                  <c:v>25.19</c:v>
                </c:pt>
                <c:pt idx="28">
                  <c:v>25.29</c:v>
                </c:pt>
                <c:pt idx="29">
                  <c:v>25.29</c:v>
                </c:pt>
                <c:pt idx="30">
                  <c:v>25.31</c:v>
                </c:pt>
                <c:pt idx="31">
                  <c:v>25.07</c:v>
                </c:pt>
                <c:pt idx="32">
                  <c:v>25.13</c:v>
                </c:pt>
                <c:pt idx="33">
                  <c:v>25.19</c:v>
                </c:pt>
                <c:pt idx="34">
                  <c:v>24.99</c:v>
                </c:pt>
                <c:pt idx="35">
                  <c:v>25.13</c:v>
                </c:pt>
                <c:pt idx="36">
                  <c:v>25.13</c:v>
                </c:pt>
                <c:pt idx="37">
                  <c:v>25.11</c:v>
                </c:pt>
                <c:pt idx="38">
                  <c:v>25.17</c:v>
                </c:pt>
                <c:pt idx="39">
                  <c:v>25.29</c:v>
                </c:pt>
                <c:pt idx="40">
                  <c:v>25.29</c:v>
                </c:pt>
                <c:pt idx="41">
                  <c:v>25.19</c:v>
                </c:pt>
                <c:pt idx="42">
                  <c:v>25.17</c:v>
                </c:pt>
                <c:pt idx="43">
                  <c:v>25.17</c:v>
                </c:pt>
                <c:pt idx="44">
                  <c:v>25.23</c:v>
                </c:pt>
                <c:pt idx="45">
                  <c:v>25.23</c:v>
                </c:pt>
                <c:pt idx="46">
                  <c:v>25.19</c:v>
                </c:pt>
                <c:pt idx="47">
                  <c:v>25.25</c:v>
                </c:pt>
                <c:pt idx="48">
                  <c:v>25.17</c:v>
                </c:pt>
                <c:pt idx="49">
                  <c:v>25.25</c:v>
                </c:pt>
                <c:pt idx="50">
                  <c:v>25.23</c:v>
                </c:pt>
                <c:pt idx="51">
                  <c:v>25.25</c:v>
                </c:pt>
                <c:pt idx="52">
                  <c:v>25.23</c:v>
                </c:pt>
                <c:pt idx="53">
                  <c:v>25.13</c:v>
                </c:pt>
                <c:pt idx="54">
                  <c:v>25.29</c:v>
                </c:pt>
                <c:pt idx="55">
                  <c:v>25.25</c:v>
                </c:pt>
                <c:pt idx="56">
                  <c:v>25.17</c:v>
                </c:pt>
                <c:pt idx="57">
                  <c:v>25.69</c:v>
                </c:pt>
                <c:pt idx="58">
                  <c:v>27.29</c:v>
                </c:pt>
                <c:pt idx="59">
                  <c:v>16.29</c:v>
                </c:pt>
                <c:pt idx="60">
                  <c:v>16.489999999999998</c:v>
                </c:pt>
                <c:pt idx="61">
                  <c:v>16.57</c:v>
                </c:pt>
                <c:pt idx="62">
                  <c:v>16.73</c:v>
                </c:pt>
                <c:pt idx="63">
                  <c:v>16.75</c:v>
                </c:pt>
                <c:pt idx="64">
                  <c:v>16.829999999999998</c:v>
                </c:pt>
                <c:pt idx="65">
                  <c:v>16.829999999999998</c:v>
                </c:pt>
                <c:pt idx="66">
                  <c:v>16.89</c:v>
                </c:pt>
                <c:pt idx="67">
                  <c:v>16.89</c:v>
                </c:pt>
                <c:pt idx="68">
                  <c:v>16.91</c:v>
                </c:pt>
                <c:pt idx="69">
                  <c:v>16.95</c:v>
                </c:pt>
                <c:pt idx="70">
                  <c:v>16.75</c:v>
                </c:pt>
                <c:pt idx="71">
                  <c:v>16.829999999999998</c:v>
                </c:pt>
                <c:pt idx="72">
                  <c:v>16.91</c:v>
                </c:pt>
                <c:pt idx="73">
                  <c:v>16.850000000000001</c:v>
                </c:pt>
                <c:pt idx="74">
                  <c:v>16.91</c:v>
                </c:pt>
                <c:pt idx="75">
                  <c:v>16.829999999999998</c:v>
                </c:pt>
                <c:pt idx="76">
                  <c:v>16.829999999999998</c:v>
                </c:pt>
                <c:pt idx="77">
                  <c:v>16.95</c:v>
                </c:pt>
                <c:pt idx="78">
                  <c:v>17.05</c:v>
                </c:pt>
                <c:pt idx="79">
                  <c:v>16.91</c:v>
                </c:pt>
                <c:pt idx="80">
                  <c:v>16.91</c:v>
                </c:pt>
                <c:pt idx="81">
                  <c:v>16.91</c:v>
                </c:pt>
                <c:pt idx="82">
                  <c:v>16.850000000000001</c:v>
                </c:pt>
                <c:pt idx="83">
                  <c:v>16.89</c:v>
                </c:pt>
                <c:pt idx="84">
                  <c:v>16.79</c:v>
                </c:pt>
                <c:pt idx="85">
                  <c:v>16.89</c:v>
                </c:pt>
                <c:pt idx="86">
                  <c:v>16.989999999999998</c:v>
                </c:pt>
                <c:pt idx="87">
                  <c:v>17.05</c:v>
                </c:pt>
                <c:pt idx="88">
                  <c:v>16.989999999999998</c:v>
                </c:pt>
                <c:pt idx="89">
                  <c:v>16.95</c:v>
                </c:pt>
                <c:pt idx="90">
                  <c:v>17.09</c:v>
                </c:pt>
                <c:pt idx="91">
                  <c:v>17.05</c:v>
                </c:pt>
                <c:pt idx="92">
                  <c:v>16.91</c:v>
                </c:pt>
                <c:pt idx="93">
                  <c:v>16.989999999999998</c:v>
                </c:pt>
                <c:pt idx="94">
                  <c:v>17.010000000000002</c:v>
                </c:pt>
                <c:pt idx="95">
                  <c:v>16.989999999999998</c:v>
                </c:pt>
                <c:pt idx="96">
                  <c:v>16.989999999999998</c:v>
                </c:pt>
                <c:pt idx="97">
                  <c:v>16.95</c:v>
                </c:pt>
                <c:pt idx="98">
                  <c:v>17.010000000000002</c:v>
                </c:pt>
                <c:pt idx="99">
                  <c:v>16.89</c:v>
                </c:pt>
                <c:pt idx="100">
                  <c:v>16.989999999999998</c:v>
                </c:pt>
                <c:pt idx="101">
                  <c:v>16.989999999999998</c:v>
                </c:pt>
                <c:pt idx="102">
                  <c:v>16.989999999999998</c:v>
                </c:pt>
                <c:pt idx="103">
                  <c:v>16.989999999999998</c:v>
                </c:pt>
                <c:pt idx="104">
                  <c:v>17.149999999999999</c:v>
                </c:pt>
                <c:pt idx="105">
                  <c:v>17.170000000000002</c:v>
                </c:pt>
                <c:pt idx="106">
                  <c:v>17.09</c:v>
                </c:pt>
                <c:pt idx="107">
                  <c:v>17.170000000000002</c:v>
                </c:pt>
                <c:pt idx="108">
                  <c:v>17.149999999999999</c:v>
                </c:pt>
                <c:pt idx="109">
                  <c:v>17.21</c:v>
                </c:pt>
                <c:pt idx="110">
                  <c:v>17.25</c:v>
                </c:pt>
                <c:pt idx="111">
                  <c:v>17.21</c:v>
                </c:pt>
                <c:pt idx="112">
                  <c:v>17.149999999999999</c:v>
                </c:pt>
                <c:pt idx="113">
                  <c:v>17.309999999999999</c:v>
                </c:pt>
                <c:pt idx="114">
                  <c:v>17.21</c:v>
                </c:pt>
                <c:pt idx="115">
                  <c:v>17.170000000000002</c:v>
                </c:pt>
                <c:pt idx="116">
                  <c:v>17.11</c:v>
                </c:pt>
                <c:pt idx="117">
                  <c:v>17.149999999999999</c:v>
                </c:pt>
                <c:pt idx="118">
                  <c:v>17.149999999999999</c:v>
                </c:pt>
                <c:pt idx="119">
                  <c:v>17.25</c:v>
                </c:pt>
                <c:pt idx="120">
                  <c:v>17.25</c:v>
                </c:pt>
                <c:pt idx="121">
                  <c:v>17.170000000000002</c:v>
                </c:pt>
                <c:pt idx="122">
                  <c:v>17.09</c:v>
                </c:pt>
                <c:pt idx="123">
                  <c:v>17.09</c:v>
                </c:pt>
                <c:pt idx="124">
                  <c:v>17.21</c:v>
                </c:pt>
                <c:pt idx="125">
                  <c:v>17.11</c:v>
                </c:pt>
                <c:pt idx="126">
                  <c:v>17.11</c:v>
                </c:pt>
                <c:pt idx="127">
                  <c:v>17.149999999999999</c:v>
                </c:pt>
                <c:pt idx="128">
                  <c:v>17.11</c:v>
                </c:pt>
                <c:pt idx="129">
                  <c:v>17.170000000000002</c:v>
                </c:pt>
                <c:pt idx="130">
                  <c:v>17.149999999999999</c:v>
                </c:pt>
                <c:pt idx="131">
                  <c:v>17.21</c:v>
                </c:pt>
                <c:pt idx="132">
                  <c:v>17.27</c:v>
                </c:pt>
                <c:pt idx="133">
                  <c:v>17.11</c:v>
                </c:pt>
                <c:pt idx="134">
                  <c:v>17.25</c:v>
                </c:pt>
                <c:pt idx="135">
                  <c:v>17.21</c:v>
                </c:pt>
                <c:pt idx="136">
                  <c:v>17.27</c:v>
                </c:pt>
                <c:pt idx="137">
                  <c:v>17.09</c:v>
                </c:pt>
                <c:pt idx="138">
                  <c:v>18.21</c:v>
                </c:pt>
                <c:pt idx="139">
                  <c:v>13.89</c:v>
                </c:pt>
                <c:pt idx="140">
                  <c:v>17.43</c:v>
                </c:pt>
                <c:pt idx="141">
                  <c:v>17.329999999999998</c:v>
                </c:pt>
                <c:pt idx="142">
                  <c:v>17.43</c:v>
                </c:pt>
                <c:pt idx="143">
                  <c:v>17.43</c:v>
                </c:pt>
                <c:pt idx="144">
                  <c:v>17.37</c:v>
                </c:pt>
                <c:pt idx="145">
                  <c:v>17.41</c:v>
                </c:pt>
                <c:pt idx="146">
                  <c:v>17.309999999999999</c:v>
                </c:pt>
                <c:pt idx="147">
                  <c:v>17.309999999999999</c:v>
                </c:pt>
                <c:pt idx="148">
                  <c:v>17.309999999999999</c:v>
                </c:pt>
                <c:pt idx="149">
                  <c:v>17.27</c:v>
                </c:pt>
                <c:pt idx="150">
                  <c:v>17.25</c:v>
                </c:pt>
                <c:pt idx="151">
                  <c:v>17.309999999999999</c:v>
                </c:pt>
                <c:pt idx="152">
                  <c:v>17.309999999999999</c:v>
                </c:pt>
                <c:pt idx="153">
                  <c:v>17.25</c:v>
                </c:pt>
                <c:pt idx="154">
                  <c:v>17.21</c:v>
                </c:pt>
                <c:pt idx="155">
                  <c:v>17.309999999999999</c:v>
                </c:pt>
                <c:pt idx="156">
                  <c:v>17.149999999999999</c:v>
                </c:pt>
                <c:pt idx="157">
                  <c:v>17.27</c:v>
                </c:pt>
                <c:pt idx="158">
                  <c:v>17.27</c:v>
                </c:pt>
                <c:pt idx="159">
                  <c:v>17.41</c:v>
                </c:pt>
                <c:pt idx="160">
                  <c:v>17.25</c:v>
                </c:pt>
                <c:pt idx="161">
                  <c:v>17.309999999999999</c:v>
                </c:pt>
                <c:pt idx="162">
                  <c:v>17.21</c:v>
                </c:pt>
                <c:pt idx="163">
                  <c:v>17.27</c:v>
                </c:pt>
                <c:pt idx="164">
                  <c:v>17.41</c:v>
                </c:pt>
                <c:pt idx="165">
                  <c:v>17.25</c:v>
                </c:pt>
                <c:pt idx="166">
                  <c:v>17.27</c:v>
                </c:pt>
                <c:pt idx="167">
                  <c:v>17.329999999999998</c:v>
                </c:pt>
                <c:pt idx="168">
                  <c:v>17.43</c:v>
                </c:pt>
                <c:pt idx="169">
                  <c:v>17.309999999999999</c:v>
                </c:pt>
                <c:pt idx="170">
                  <c:v>17.309999999999999</c:v>
                </c:pt>
                <c:pt idx="171">
                  <c:v>17.27</c:v>
                </c:pt>
                <c:pt idx="172">
                  <c:v>17.309999999999999</c:v>
                </c:pt>
                <c:pt idx="173">
                  <c:v>17.47</c:v>
                </c:pt>
                <c:pt idx="174">
                  <c:v>17.329999999999998</c:v>
                </c:pt>
                <c:pt idx="175">
                  <c:v>17.41</c:v>
                </c:pt>
                <c:pt idx="176">
                  <c:v>17.309999999999999</c:v>
                </c:pt>
                <c:pt idx="177">
                  <c:v>17.43</c:v>
                </c:pt>
                <c:pt idx="178">
                  <c:v>17.41</c:v>
                </c:pt>
                <c:pt idx="179">
                  <c:v>17.309999999999999</c:v>
                </c:pt>
                <c:pt idx="180">
                  <c:v>17.41</c:v>
                </c:pt>
                <c:pt idx="181">
                  <c:v>17.43</c:v>
                </c:pt>
                <c:pt idx="182">
                  <c:v>17.37</c:v>
                </c:pt>
                <c:pt idx="183">
                  <c:v>17.27</c:v>
                </c:pt>
                <c:pt idx="184">
                  <c:v>17.329999999999998</c:v>
                </c:pt>
                <c:pt idx="185">
                  <c:v>17.37</c:v>
                </c:pt>
                <c:pt idx="186">
                  <c:v>17.989999999999998</c:v>
                </c:pt>
                <c:pt idx="187">
                  <c:v>18.09</c:v>
                </c:pt>
                <c:pt idx="188">
                  <c:v>18.05</c:v>
                </c:pt>
                <c:pt idx="189">
                  <c:v>17.89</c:v>
                </c:pt>
                <c:pt idx="190">
                  <c:v>18.010000000000002</c:v>
                </c:pt>
                <c:pt idx="191">
                  <c:v>18.05</c:v>
                </c:pt>
                <c:pt idx="192">
                  <c:v>17.989999999999998</c:v>
                </c:pt>
                <c:pt idx="193">
                  <c:v>17.93</c:v>
                </c:pt>
                <c:pt idx="194">
                  <c:v>18.09</c:v>
                </c:pt>
                <c:pt idx="195">
                  <c:v>17.989999999999998</c:v>
                </c:pt>
                <c:pt idx="196">
                  <c:v>17.989999999999998</c:v>
                </c:pt>
                <c:pt idx="197">
                  <c:v>17.95</c:v>
                </c:pt>
                <c:pt idx="198">
                  <c:v>18.010000000000002</c:v>
                </c:pt>
                <c:pt idx="199">
                  <c:v>18.05</c:v>
                </c:pt>
                <c:pt idx="200">
                  <c:v>17.989999999999998</c:v>
                </c:pt>
                <c:pt idx="201">
                  <c:v>18.11</c:v>
                </c:pt>
                <c:pt idx="202">
                  <c:v>17.850000000000001</c:v>
                </c:pt>
                <c:pt idx="203">
                  <c:v>17.989999999999998</c:v>
                </c:pt>
                <c:pt idx="204">
                  <c:v>17.95</c:v>
                </c:pt>
                <c:pt idx="205">
                  <c:v>17.93</c:v>
                </c:pt>
                <c:pt idx="206">
                  <c:v>18.11</c:v>
                </c:pt>
                <c:pt idx="207">
                  <c:v>18.25</c:v>
                </c:pt>
                <c:pt idx="208">
                  <c:v>17.93</c:v>
                </c:pt>
                <c:pt idx="209">
                  <c:v>17.989999999999998</c:v>
                </c:pt>
                <c:pt idx="210">
                  <c:v>18.05</c:v>
                </c:pt>
                <c:pt idx="211">
                  <c:v>18.010000000000002</c:v>
                </c:pt>
                <c:pt idx="212">
                  <c:v>18.11</c:v>
                </c:pt>
                <c:pt idx="213">
                  <c:v>18.05</c:v>
                </c:pt>
                <c:pt idx="214">
                  <c:v>18.329999999999998</c:v>
                </c:pt>
                <c:pt idx="215">
                  <c:v>18.170000000000002</c:v>
                </c:pt>
                <c:pt idx="216">
                  <c:v>18.09</c:v>
                </c:pt>
                <c:pt idx="217">
                  <c:v>18.09</c:v>
                </c:pt>
                <c:pt idx="218">
                  <c:v>17.989999999999998</c:v>
                </c:pt>
                <c:pt idx="219">
                  <c:v>18.09</c:v>
                </c:pt>
                <c:pt idx="220">
                  <c:v>18.170000000000002</c:v>
                </c:pt>
                <c:pt idx="221">
                  <c:v>18.010000000000002</c:v>
                </c:pt>
                <c:pt idx="222">
                  <c:v>18.09</c:v>
                </c:pt>
                <c:pt idx="223">
                  <c:v>17.93</c:v>
                </c:pt>
                <c:pt idx="224">
                  <c:v>17.93</c:v>
                </c:pt>
                <c:pt idx="225">
                  <c:v>18.21</c:v>
                </c:pt>
                <c:pt idx="226">
                  <c:v>18.010000000000002</c:v>
                </c:pt>
                <c:pt idx="227">
                  <c:v>17.989999999999998</c:v>
                </c:pt>
                <c:pt idx="228">
                  <c:v>18.010000000000002</c:v>
                </c:pt>
                <c:pt idx="229">
                  <c:v>17.989999999999998</c:v>
                </c:pt>
                <c:pt idx="230">
                  <c:v>18.05</c:v>
                </c:pt>
                <c:pt idx="231">
                  <c:v>18.05</c:v>
                </c:pt>
                <c:pt idx="232">
                  <c:v>17.89</c:v>
                </c:pt>
                <c:pt idx="233">
                  <c:v>17.850000000000001</c:v>
                </c:pt>
                <c:pt idx="234">
                  <c:v>17.89</c:v>
                </c:pt>
                <c:pt idx="235">
                  <c:v>17.989999999999998</c:v>
                </c:pt>
                <c:pt idx="236">
                  <c:v>17.89</c:v>
                </c:pt>
                <c:pt idx="237">
                  <c:v>17.93</c:v>
                </c:pt>
                <c:pt idx="238">
                  <c:v>18.11</c:v>
                </c:pt>
                <c:pt idx="239">
                  <c:v>17.93</c:v>
                </c:pt>
                <c:pt idx="240">
                  <c:v>17.95</c:v>
                </c:pt>
                <c:pt idx="241">
                  <c:v>17.850000000000001</c:v>
                </c:pt>
                <c:pt idx="242">
                  <c:v>17.510000000000002</c:v>
                </c:pt>
                <c:pt idx="243">
                  <c:v>17.510000000000002</c:v>
                </c:pt>
                <c:pt idx="244">
                  <c:v>17.59</c:v>
                </c:pt>
                <c:pt idx="245">
                  <c:v>17.75</c:v>
                </c:pt>
                <c:pt idx="246">
                  <c:v>17.850000000000001</c:v>
                </c:pt>
                <c:pt idx="247">
                  <c:v>18.37</c:v>
                </c:pt>
                <c:pt idx="248">
                  <c:v>17.47</c:v>
                </c:pt>
                <c:pt idx="249">
                  <c:v>17.43</c:v>
                </c:pt>
                <c:pt idx="250">
                  <c:v>17.47</c:v>
                </c:pt>
                <c:pt idx="251">
                  <c:v>17.329999999999998</c:v>
                </c:pt>
                <c:pt idx="252">
                  <c:v>17.27</c:v>
                </c:pt>
                <c:pt idx="253">
                  <c:v>17.27</c:v>
                </c:pt>
                <c:pt idx="254">
                  <c:v>17.309999999999999</c:v>
                </c:pt>
                <c:pt idx="255">
                  <c:v>17.37</c:v>
                </c:pt>
                <c:pt idx="256">
                  <c:v>17.510000000000002</c:v>
                </c:pt>
                <c:pt idx="257">
                  <c:v>17.41</c:v>
                </c:pt>
                <c:pt idx="258">
                  <c:v>17.43</c:v>
                </c:pt>
                <c:pt idx="259">
                  <c:v>17.329999999999998</c:v>
                </c:pt>
                <c:pt idx="260">
                  <c:v>17.43</c:v>
                </c:pt>
                <c:pt idx="261">
                  <c:v>17.43</c:v>
                </c:pt>
                <c:pt idx="262">
                  <c:v>17.27</c:v>
                </c:pt>
                <c:pt idx="263">
                  <c:v>17.41</c:v>
                </c:pt>
                <c:pt idx="264">
                  <c:v>17.43</c:v>
                </c:pt>
                <c:pt idx="265">
                  <c:v>17.37</c:v>
                </c:pt>
                <c:pt idx="266">
                  <c:v>17.309999999999999</c:v>
                </c:pt>
                <c:pt idx="267">
                  <c:v>17.09</c:v>
                </c:pt>
                <c:pt idx="268">
                  <c:v>17.27</c:v>
                </c:pt>
                <c:pt idx="269">
                  <c:v>17.11</c:v>
                </c:pt>
                <c:pt idx="270">
                  <c:v>17.05</c:v>
                </c:pt>
                <c:pt idx="271">
                  <c:v>17.47</c:v>
                </c:pt>
                <c:pt idx="272">
                  <c:v>17.27</c:v>
                </c:pt>
                <c:pt idx="273">
                  <c:v>17.09</c:v>
                </c:pt>
                <c:pt idx="274">
                  <c:v>17.09</c:v>
                </c:pt>
                <c:pt idx="275">
                  <c:v>17.149999999999999</c:v>
                </c:pt>
                <c:pt idx="276">
                  <c:v>17.11</c:v>
                </c:pt>
                <c:pt idx="277">
                  <c:v>17.170000000000002</c:v>
                </c:pt>
                <c:pt idx="278">
                  <c:v>17.37</c:v>
                </c:pt>
                <c:pt idx="279">
                  <c:v>17.37</c:v>
                </c:pt>
                <c:pt idx="280">
                  <c:v>17.329999999999998</c:v>
                </c:pt>
                <c:pt idx="281">
                  <c:v>17.309999999999999</c:v>
                </c:pt>
                <c:pt idx="282">
                  <c:v>17.25</c:v>
                </c:pt>
                <c:pt idx="283">
                  <c:v>17.27</c:v>
                </c:pt>
                <c:pt idx="284">
                  <c:v>17.329999999999998</c:v>
                </c:pt>
                <c:pt idx="285">
                  <c:v>17.329999999999998</c:v>
                </c:pt>
                <c:pt idx="286">
                  <c:v>17.309999999999999</c:v>
                </c:pt>
                <c:pt idx="287">
                  <c:v>17.510000000000002</c:v>
                </c:pt>
                <c:pt idx="288">
                  <c:v>17.329999999999998</c:v>
                </c:pt>
                <c:pt idx="289">
                  <c:v>17.53</c:v>
                </c:pt>
                <c:pt idx="290">
                  <c:v>17.510000000000002</c:v>
                </c:pt>
                <c:pt idx="291">
                  <c:v>17.37</c:v>
                </c:pt>
                <c:pt idx="292">
                  <c:v>17.309999999999999</c:v>
                </c:pt>
                <c:pt idx="293">
                  <c:v>17.37</c:v>
                </c:pt>
                <c:pt idx="294">
                  <c:v>17.510000000000002</c:v>
                </c:pt>
                <c:pt idx="295">
                  <c:v>17.25</c:v>
                </c:pt>
                <c:pt idx="296">
                  <c:v>17.170000000000002</c:v>
                </c:pt>
                <c:pt idx="297">
                  <c:v>17.25</c:v>
                </c:pt>
                <c:pt idx="298">
                  <c:v>17.170000000000002</c:v>
                </c:pt>
                <c:pt idx="299">
                  <c:v>17.329999999999998</c:v>
                </c:pt>
                <c:pt idx="300">
                  <c:v>17.41</c:v>
                </c:pt>
                <c:pt idx="301">
                  <c:v>17.37</c:v>
                </c:pt>
                <c:pt idx="302">
                  <c:v>17.41</c:v>
                </c:pt>
                <c:pt idx="303">
                  <c:v>17.27</c:v>
                </c:pt>
                <c:pt idx="304">
                  <c:v>17.09</c:v>
                </c:pt>
                <c:pt idx="305">
                  <c:v>17.21</c:v>
                </c:pt>
                <c:pt idx="306">
                  <c:v>17.25</c:v>
                </c:pt>
                <c:pt idx="307">
                  <c:v>17.47</c:v>
                </c:pt>
                <c:pt idx="308">
                  <c:v>17.53</c:v>
                </c:pt>
                <c:pt idx="309">
                  <c:v>17.57</c:v>
                </c:pt>
                <c:pt idx="310">
                  <c:v>17.43</c:v>
                </c:pt>
                <c:pt idx="311">
                  <c:v>17.57</c:v>
                </c:pt>
                <c:pt idx="312">
                  <c:v>17.47</c:v>
                </c:pt>
                <c:pt idx="313">
                  <c:v>17.57</c:v>
                </c:pt>
                <c:pt idx="314">
                  <c:v>17.41</c:v>
                </c:pt>
                <c:pt idx="315">
                  <c:v>17.43</c:v>
                </c:pt>
                <c:pt idx="316">
                  <c:v>17.309999999999999</c:v>
                </c:pt>
                <c:pt idx="317">
                  <c:v>17.309999999999999</c:v>
                </c:pt>
                <c:pt idx="318">
                  <c:v>17.37</c:v>
                </c:pt>
                <c:pt idx="319">
                  <c:v>17.57</c:v>
                </c:pt>
                <c:pt idx="320">
                  <c:v>17.510000000000002</c:v>
                </c:pt>
                <c:pt idx="321">
                  <c:v>17.63</c:v>
                </c:pt>
                <c:pt idx="322">
                  <c:v>17.37</c:v>
                </c:pt>
                <c:pt idx="323">
                  <c:v>17.510000000000002</c:v>
                </c:pt>
                <c:pt idx="324">
                  <c:v>17.47</c:v>
                </c:pt>
                <c:pt idx="325">
                  <c:v>17.79</c:v>
                </c:pt>
                <c:pt idx="326">
                  <c:v>17.510000000000002</c:v>
                </c:pt>
                <c:pt idx="327">
                  <c:v>17.510000000000002</c:v>
                </c:pt>
                <c:pt idx="328">
                  <c:v>17.43</c:v>
                </c:pt>
                <c:pt idx="329">
                  <c:v>17.57</c:v>
                </c:pt>
                <c:pt idx="330">
                  <c:v>17.510000000000002</c:v>
                </c:pt>
                <c:pt idx="331">
                  <c:v>17.329999999999998</c:v>
                </c:pt>
                <c:pt idx="332">
                  <c:v>17.27</c:v>
                </c:pt>
                <c:pt idx="333">
                  <c:v>17.21</c:v>
                </c:pt>
                <c:pt idx="334">
                  <c:v>17.25</c:v>
                </c:pt>
                <c:pt idx="335">
                  <c:v>17.41</c:v>
                </c:pt>
                <c:pt idx="336">
                  <c:v>17.59</c:v>
                </c:pt>
                <c:pt idx="337">
                  <c:v>17.57</c:v>
                </c:pt>
                <c:pt idx="338">
                  <c:v>17.59</c:v>
                </c:pt>
                <c:pt idx="339">
                  <c:v>17.53</c:v>
                </c:pt>
                <c:pt idx="340">
                  <c:v>17.53</c:v>
                </c:pt>
                <c:pt idx="341">
                  <c:v>17.53</c:v>
                </c:pt>
                <c:pt idx="342">
                  <c:v>17.59</c:v>
                </c:pt>
                <c:pt idx="343">
                  <c:v>17.47</c:v>
                </c:pt>
                <c:pt idx="344">
                  <c:v>17.43</c:v>
                </c:pt>
                <c:pt idx="345">
                  <c:v>17.43</c:v>
                </c:pt>
                <c:pt idx="346">
                  <c:v>17.59</c:v>
                </c:pt>
                <c:pt idx="347">
                  <c:v>17.57</c:v>
                </c:pt>
                <c:pt idx="348">
                  <c:v>17.510000000000002</c:v>
                </c:pt>
                <c:pt idx="349">
                  <c:v>17.57</c:v>
                </c:pt>
                <c:pt idx="350">
                  <c:v>17.63</c:v>
                </c:pt>
                <c:pt idx="351">
                  <c:v>17.41</c:v>
                </c:pt>
                <c:pt idx="352">
                  <c:v>17.25</c:v>
                </c:pt>
                <c:pt idx="353">
                  <c:v>17.149999999999999</c:v>
                </c:pt>
                <c:pt idx="354">
                  <c:v>17.010000000000002</c:v>
                </c:pt>
                <c:pt idx="355">
                  <c:v>17.25</c:v>
                </c:pt>
                <c:pt idx="356">
                  <c:v>17.309999999999999</c:v>
                </c:pt>
                <c:pt idx="357">
                  <c:v>17.510000000000002</c:v>
                </c:pt>
                <c:pt idx="358">
                  <c:v>17.510000000000002</c:v>
                </c:pt>
                <c:pt idx="359">
                  <c:v>17.53</c:v>
                </c:pt>
                <c:pt idx="360">
                  <c:v>17.47</c:v>
                </c:pt>
                <c:pt idx="361">
                  <c:v>17.53</c:v>
                </c:pt>
                <c:pt idx="362">
                  <c:v>17.59</c:v>
                </c:pt>
                <c:pt idx="363">
                  <c:v>17.53</c:v>
                </c:pt>
                <c:pt idx="364">
                  <c:v>17.47</c:v>
                </c:pt>
                <c:pt idx="365">
                  <c:v>17.43</c:v>
                </c:pt>
                <c:pt idx="366">
                  <c:v>17.63</c:v>
                </c:pt>
                <c:pt idx="367">
                  <c:v>17.59</c:v>
                </c:pt>
                <c:pt idx="368">
                  <c:v>17.79</c:v>
                </c:pt>
                <c:pt idx="369">
                  <c:v>17.63</c:v>
                </c:pt>
                <c:pt idx="370">
                  <c:v>17.43</c:v>
                </c:pt>
                <c:pt idx="371">
                  <c:v>17.43</c:v>
                </c:pt>
                <c:pt idx="372">
                  <c:v>17.53</c:v>
                </c:pt>
                <c:pt idx="373">
                  <c:v>17.43</c:v>
                </c:pt>
                <c:pt idx="374">
                  <c:v>17.47</c:v>
                </c:pt>
                <c:pt idx="375">
                  <c:v>17.37</c:v>
                </c:pt>
                <c:pt idx="376">
                  <c:v>17.53</c:v>
                </c:pt>
                <c:pt idx="377">
                  <c:v>17.47</c:v>
                </c:pt>
                <c:pt idx="378">
                  <c:v>17.47</c:v>
                </c:pt>
                <c:pt idx="379">
                  <c:v>17.309999999999999</c:v>
                </c:pt>
                <c:pt idx="380">
                  <c:v>17.27</c:v>
                </c:pt>
                <c:pt idx="381">
                  <c:v>17.510000000000002</c:v>
                </c:pt>
                <c:pt idx="382">
                  <c:v>17.41</c:v>
                </c:pt>
                <c:pt idx="383">
                  <c:v>17.53</c:v>
                </c:pt>
                <c:pt idx="384">
                  <c:v>17.170000000000002</c:v>
                </c:pt>
                <c:pt idx="385">
                  <c:v>17.309999999999999</c:v>
                </c:pt>
                <c:pt idx="386">
                  <c:v>17.53</c:v>
                </c:pt>
                <c:pt idx="387">
                  <c:v>17.57</c:v>
                </c:pt>
                <c:pt idx="388">
                  <c:v>17.47</c:v>
                </c:pt>
                <c:pt idx="389">
                  <c:v>17.510000000000002</c:v>
                </c:pt>
                <c:pt idx="390">
                  <c:v>17.510000000000002</c:v>
                </c:pt>
                <c:pt idx="391">
                  <c:v>17.53</c:v>
                </c:pt>
                <c:pt idx="392">
                  <c:v>17.53</c:v>
                </c:pt>
                <c:pt idx="393">
                  <c:v>17.59</c:v>
                </c:pt>
                <c:pt idx="394">
                  <c:v>17.57</c:v>
                </c:pt>
                <c:pt idx="395">
                  <c:v>17.57</c:v>
                </c:pt>
                <c:pt idx="396">
                  <c:v>17.63</c:v>
                </c:pt>
                <c:pt idx="397">
                  <c:v>17.57</c:v>
                </c:pt>
                <c:pt idx="398">
                  <c:v>17.690000000000001</c:v>
                </c:pt>
                <c:pt idx="399">
                  <c:v>17.670000000000002</c:v>
                </c:pt>
                <c:pt idx="400">
                  <c:v>17.37</c:v>
                </c:pt>
                <c:pt idx="401">
                  <c:v>17.170000000000002</c:v>
                </c:pt>
                <c:pt idx="402">
                  <c:v>17.27</c:v>
                </c:pt>
                <c:pt idx="403">
                  <c:v>17.309999999999999</c:v>
                </c:pt>
                <c:pt idx="404">
                  <c:v>17.329999999999998</c:v>
                </c:pt>
                <c:pt idx="405">
                  <c:v>17.41</c:v>
                </c:pt>
                <c:pt idx="406">
                  <c:v>17.309999999999999</c:v>
                </c:pt>
                <c:pt idx="407">
                  <c:v>17.25</c:v>
                </c:pt>
                <c:pt idx="408">
                  <c:v>17.37</c:v>
                </c:pt>
                <c:pt idx="409">
                  <c:v>17.41</c:v>
                </c:pt>
                <c:pt idx="410">
                  <c:v>17.309999999999999</c:v>
                </c:pt>
                <c:pt idx="411">
                  <c:v>17.329999999999998</c:v>
                </c:pt>
                <c:pt idx="412">
                  <c:v>17.170000000000002</c:v>
                </c:pt>
                <c:pt idx="413">
                  <c:v>17.329999999999998</c:v>
                </c:pt>
                <c:pt idx="414">
                  <c:v>17.510000000000002</c:v>
                </c:pt>
                <c:pt idx="415">
                  <c:v>17.690000000000001</c:v>
                </c:pt>
                <c:pt idx="416">
                  <c:v>17.690000000000001</c:v>
                </c:pt>
                <c:pt idx="417">
                  <c:v>17.510000000000002</c:v>
                </c:pt>
                <c:pt idx="418">
                  <c:v>17.309999999999999</c:v>
                </c:pt>
                <c:pt idx="419">
                  <c:v>17.329999999999998</c:v>
                </c:pt>
                <c:pt idx="420">
                  <c:v>17.41</c:v>
                </c:pt>
                <c:pt idx="421">
                  <c:v>17.25</c:v>
                </c:pt>
                <c:pt idx="422">
                  <c:v>17.27</c:v>
                </c:pt>
                <c:pt idx="423">
                  <c:v>17.25</c:v>
                </c:pt>
                <c:pt idx="424">
                  <c:v>17.510000000000002</c:v>
                </c:pt>
                <c:pt idx="425">
                  <c:v>17.37</c:v>
                </c:pt>
                <c:pt idx="426">
                  <c:v>17.309999999999999</c:v>
                </c:pt>
                <c:pt idx="427">
                  <c:v>17.27</c:v>
                </c:pt>
                <c:pt idx="428">
                  <c:v>17.149999999999999</c:v>
                </c:pt>
                <c:pt idx="429">
                  <c:v>17.21</c:v>
                </c:pt>
                <c:pt idx="430">
                  <c:v>17.25</c:v>
                </c:pt>
                <c:pt idx="431">
                  <c:v>17.329999999999998</c:v>
                </c:pt>
                <c:pt idx="432">
                  <c:v>17.21</c:v>
                </c:pt>
                <c:pt idx="433">
                  <c:v>17.25</c:v>
                </c:pt>
                <c:pt idx="434">
                  <c:v>17.170000000000002</c:v>
                </c:pt>
                <c:pt idx="435">
                  <c:v>17.149999999999999</c:v>
                </c:pt>
                <c:pt idx="436">
                  <c:v>17.170000000000002</c:v>
                </c:pt>
                <c:pt idx="437">
                  <c:v>17.010000000000002</c:v>
                </c:pt>
                <c:pt idx="438">
                  <c:v>17.41</c:v>
                </c:pt>
                <c:pt idx="439">
                  <c:v>17.53</c:v>
                </c:pt>
                <c:pt idx="440">
                  <c:v>17.510000000000002</c:v>
                </c:pt>
                <c:pt idx="441">
                  <c:v>17.25</c:v>
                </c:pt>
                <c:pt idx="442">
                  <c:v>17.25</c:v>
                </c:pt>
                <c:pt idx="443">
                  <c:v>17.149999999999999</c:v>
                </c:pt>
                <c:pt idx="444">
                  <c:v>17.25</c:v>
                </c:pt>
                <c:pt idx="445">
                  <c:v>17.510000000000002</c:v>
                </c:pt>
                <c:pt idx="446">
                  <c:v>18.25</c:v>
                </c:pt>
                <c:pt idx="447">
                  <c:v>18.21</c:v>
                </c:pt>
                <c:pt idx="448">
                  <c:v>18.09</c:v>
                </c:pt>
                <c:pt idx="449">
                  <c:v>18.170000000000002</c:v>
                </c:pt>
                <c:pt idx="450">
                  <c:v>17.93</c:v>
                </c:pt>
                <c:pt idx="451">
                  <c:v>17.989999999999998</c:v>
                </c:pt>
                <c:pt idx="452">
                  <c:v>18.149999999999999</c:v>
                </c:pt>
                <c:pt idx="453">
                  <c:v>18.149999999999999</c:v>
                </c:pt>
                <c:pt idx="454">
                  <c:v>18.05</c:v>
                </c:pt>
                <c:pt idx="455">
                  <c:v>17.89</c:v>
                </c:pt>
                <c:pt idx="456">
                  <c:v>17.93</c:v>
                </c:pt>
                <c:pt idx="457">
                  <c:v>17.95</c:v>
                </c:pt>
                <c:pt idx="458">
                  <c:v>18.09</c:v>
                </c:pt>
                <c:pt idx="459">
                  <c:v>17.93</c:v>
                </c:pt>
                <c:pt idx="460">
                  <c:v>18.09</c:v>
                </c:pt>
                <c:pt idx="461">
                  <c:v>18.010000000000002</c:v>
                </c:pt>
                <c:pt idx="462">
                  <c:v>17.989999999999998</c:v>
                </c:pt>
                <c:pt idx="463">
                  <c:v>17.93</c:v>
                </c:pt>
                <c:pt idx="464">
                  <c:v>17.89</c:v>
                </c:pt>
                <c:pt idx="465">
                  <c:v>17.850000000000001</c:v>
                </c:pt>
                <c:pt idx="466">
                  <c:v>17.989999999999998</c:v>
                </c:pt>
                <c:pt idx="467">
                  <c:v>17.95</c:v>
                </c:pt>
                <c:pt idx="468">
                  <c:v>17.989999999999998</c:v>
                </c:pt>
                <c:pt idx="469">
                  <c:v>18.05</c:v>
                </c:pt>
                <c:pt idx="470">
                  <c:v>18.11</c:v>
                </c:pt>
                <c:pt idx="471">
                  <c:v>18.010000000000002</c:v>
                </c:pt>
                <c:pt idx="472">
                  <c:v>17.95</c:v>
                </c:pt>
                <c:pt idx="473">
                  <c:v>17.93</c:v>
                </c:pt>
                <c:pt idx="474">
                  <c:v>18.05</c:v>
                </c:pt>
                <c:pt idx="475">
                  <c:v>17.95</c:v>
                </c:pt>
                <c:pt idx="476">
                  <c:v>18.010000000000002</c:v>
                </c:pt>
                <c:pt idx="477">
                  <c:v>18.149999999999999</c:v>
                </c:pt>
                <c:pt idx="478">
                  <c:v>18.05</c:v>
                </c:pt>
                <c:pt idx="479">
                  <c:v>18.09</c:v>
                </c:pt>
                <c:pt idx="480">
                  <c:v>18.010000000000002</c:v>
                </c:pt>
                <c:pt idx="481">
                  <c:v>17.989999999999998</c:v>
                </c:pt>
                <c:pt idx="482">
                  <c:v>18.09</c:v>
                </c:pt>
                <c:pt idx="483">
                  <c:v>18.09</c:v>
                </c:pt>
                <c:pt idx="484">
                  <c:v>18.09</c:v>
                </c:pt>
                <c:pt idx="485">
                  <c:v>18.05</c:v>
                </c:pt>
                <c:pt idx="486">
                  <c:v>18.09</c:v>
                </c:pt>
                <c:pt idx="487">
                  <c:v>18.21</c:v>
                </c:pt>
                <c:pt idx="488">
                  <c:v>18.11</c:v>
                </c:pt>
                <c:pt idx="489">
                  <c:v>18.11</c:v>
                </c:pt>
                <c:pt idx="490">
                  <c:v>18.11</c:v>
                </c:pt>
                <c:pt idx="491">
                  <c:v>18.09</c:v>
                </c:pt>
                <c:pt idx="492">
                  <c:v>18.11</c:v>
                </c:pt>
                <c:pt idx="493">
                  <c:v>18.05</c:v>
                </c:pt>
                <c:pt idx="494">
                  <c:v>18.09</c:v>
                </c:pt>
                <c:pt idx="495">
                  <c:v>18.11</c:v>
                </c:pt>
                <c:pt idx="496">
                  <c:v>18.149999999999999</c:v>
                </c:pt>
                <c:pt idx="497">
                  <c:v>18.05</c:v>
                </c:pt>
                <c:pt idx="498">
                  <c:v>17.850000000000001</c:v>
                </c:pt>
                <c:pt idx="499">
                  <c:v>17.829999999999998</c:v>
                </c:pt>
                <c:pt idx="500">
                  <c:v>17.73</c:v>
                </c:pt>
                <c:pt idx="501">
                  <c:v>17.53</c:v>
                </c:pt>
                <c:pt idx="502">
                  <c:v>17.63</c:v>
                </c:pt>
                <c:pt idx="503">
                  <c:v>17.73</c:v>
                </c:pt>
                <c:pt idx="504">
                  <c:v>17.829999999999998</c:v>
                </c:pt>
                <c:pt idx="505">
                  <c:v>17.95</c:v>
                </c:pt>
                <c:pt idx="506">
                  <c:v>17.93</c:v>
                </c:pt>
                <c:pt idx="507">
                  <c:v>17.93</c:v>
                </c:pt>
                <c:pt idx="508">
                  <c:v>17.73</c:v>
                </c:pt>
                <c:pt idx="509">
                  <c:v>17.79</c:v>
                </c:pt>
                <c:pt idx="510">
                  <c:v>17.75</c:v>
                </c:pt>
                <c:pt idx="511">
                  <c:v>17.79</c:v>
                </c:pt>
                <c:pt idx="512">
                  <c:v>18.010000000000002</c:v>
                </c:pt>
                <c:pt idx="513">
                  <c:v>17.89</c:v>
                </c:pt>
                <c:pt idx="514">
                  <c:v>17.829999999999998</c:v>
                </c:pt>
                <c:pt idx="515">
                  <c:v>17.79</c:v>
                </c:pt>
                <c:pt idx="516">
                  <c:v>17.829999999999998</c:v>
                </c:pt>
                <c:pt idx="517">
                  <c:v>17.829999999999998</c:v>
                </c:pt>
                <c:pt idx="518">
                  <c:v>17.79</c:v>
                </c:pt>
                <c:pt idx="519">
                  <c:v>17.690000000000001</c:v>
                </c:pt>
                <c:pt idx="520">
                  <c:v>17.670000000000002</c:v>
                </c:pt>
                <c:pt idx="521">
                  <c:v>17.75</c:v>
                </c:pt>
                <c:pt idx="522">
                  <c:v>17.75</c:v>
                </c:pt>
                <c:pt idx="523">
                  <c:v>17.75</c:v>
                </c:pt>
                <c:pt idx="524">
                  <c:v>17.75</c:v>
                </c:pt>
                <c:pt idx="525">
                  <c:v>17.75</c:v>
                </c:pt>
                <c:pt idx="526">
                  <c:v>17.75</c:v>
                </c:pt>
                <c:pt idx="527">
                  <c:v>17.75</c:v>
                </c:pt>
                <c:pt idx="528">
                  <c:v>17.75</c:v>
                </c:pt>
                <c:pt idx="529">
                  <c:v>17.850000000000001</c:v>
                </c:pt>
                <c:pt idx="530">
                  <c:v>17.829999999999998</c:v>
                </c:pt>
                <c:pt idx="531">
                  <c:v>17.850000000000001</c:v>
                </c:pt>
                <c:pt idx="532">
                  <c:v>17.63</c:v>
                </c:pt>
                <c:pt idx="533">
                  <c:v>17.850000000000001</c:v>
                </c:pt>
                <c:pt idx="534">
                  <c:v>17.690000000000001</c:v>
                </c:pt>
                <c:pt idx="535">
                  <c:v>17.670000000000002</c:v>
                </c:pt>
                <c:pt idx="536">
                  <c:v>17.79</c:v>
                </c:pt>
                <c:pt idx="537">
                  <c:v>17.89</c:v>
                </c:pt>
                <c:pt idx="538">
                  <c:v>17.850000000000001</c:v>
                </c:pt>
                <c:pt idx="539">
                  <c:v>17.89</c:v>
                </c:pt>
                <c:pt idx="540">
                  <c:v>17.93</c:v>
                </c:pt>
                <c:pt idx="541">
                  <c:v>17.75</c:v>
                </c:pt>
                <c:pt idx="542">
                  <c:v>17.670000000000002</c:v>
                </c:pt>
                <c:pt idx="543">
                  <c:v>18.05</c:v>
                </c:pt>
                <c:pt idx="544">
                  <c:v>18.25</c:v>
                </c:pt>
                <c:pt idx="545">
                  <c:v>18.329999999999998</c:v>
                </c:pt>
                <c:pt idx="546">
                  <c:v>18.43</c:v>
                </c:pt>
                <c:pt idx="547">
                  <c:v>18.63</c:v>
                </c:pt>
                <c:pt idx="548">
                  <c:v>18.63</c:v>
                </c:pt>
                <c:pt idx="549">
                  <c:v>18.47</c:v>
                </c:pt>
                <c:pt idx="550">
                  <c:v>18.63</c:v>
                </c:pt>
                <c:pt idx="551">
                  <c:v>18.71</c:v>
                </c:pt>
                <c:pt idx="552">
                  <c:v>18.690000000000001</c:v>
                </c:pt>
                <c:pt idx="553">
                  <c:v>18.59</c:v>
                </c:pt>
                <c:pt idx="554">
                  <c:v>18.43</c:v>
                </c:pt>
                <c:pt idx="555">
                  <c:v>18.59</c:v>
                </c:pt>
                <c:pt idx="556">
                  <c:v>18.11</c:v>
                </c:pt>
                <c:pt idx="557">
                  <c:v>18.09</c:v>
                </c:pt>
                <c:pt idx="558">
                  <c:v>17.79</c:v>
                </c:pt>
                <c:pt idx="559">
                  <c:v>18.010000000000002</c:v>
                </c:pt>
                <c:pt idx="560">
                  <c:v>18.05</c:v>
                </c:pt>
                <c:pt idx="561">
                  <c:v>18.25</c:v>
                </c:pt>
                <c:pt idx="562">
                  <c:v>18.09</c:v>
                </c:pt>
                <c:pt idx="563">
                  <c:v>18.010000000000002</c:v>
                </c:pt>
                <c:pt idx="564">
                  <c:v>17.850000000000001</c:v>
                </c:pt>
                <c:pt idx="565">
                  <c:v>17.89</c:v>
                </c:pt>
                <c:pt idx="566">
                  <c:v>18.010000000000002</c:v>
                </c:pt>
                <c:pt idx="567">
                  <c:v>17.989999999999998</c:v>
                </c:pt>
                <c:pt idx="568">
                  <c:v>18.05</c:v>
                </c:pt>
                <c:pt idx="569">
                  <c:v>17.95</c:v>
                </c:pt>
                <c:pt idx="570">
                  <c:v>17.89</c:v>
                </c:pt>
                <c:pt idx="571">
                  <c:v>17.89</c:v>
                </c:pt>
                <c:pt idx="572">
                  <c:v>17.89</c:v>
                </c:pt>
                <c:pt idx="573">
                  <c:v>18.010000000000002</c:v>
                </c:pt>
                <c:pt idx="574">
                  <c:v>18.149999999999999</c:v>
                </c:pt>
                <c:pt idx="575">
                  <c:v>18.010000000000002</c:v>
                </c:pt>
                <c:pt idx="576">
                  <c:v>18.010000000000002</c:v>
                </c:pt>
                <c:pt idx="577">
                  <c:v>17.95</c:v>
                </c:pt>
                <c:pt idx="578">
                  <c:v>17.95</c:v>
                </c:pt>
                <c:pt idx="579">
                  <c:v>17.95</c:v>
                </c:pt>
                <c:pt idx="580">
                  <c:v>17.75</c:v>
                </c:pt>
                <c:pt idx="581">
                  <c:v>17.989999999999998</c:v>
                </c:pt>
                <c:pt idx="582">
                  <c:v>17.989999999999998</c:v>
                </c:pt>
                <c:pt idx="583">
                  <c:v>17.989999999999998</c:v>
                </c:pt>
                <c:pt idx="584">
                  <c:v>18.010000000000002</c:v>
                </c:pt>
                <c:pt idx="585">
                  <c:v>17.850000000000001</c:v>
                </c:pt>
                <c:pt idx="586">
                  <c:v>17.75</c:v>
                </c:pt>
                <c:pt idx="587">
                  <c:v>17.850000000000001</c:v>
                </c:pt>
                <c:pt idx="588">
                  <c:v>17.829999999999998</c:v>
                </c:pt>
                <c:pt idx="589">
                  <c:v>17.79</c:v>
                </c:pt>
                <c:pt idx="590">
                  <c:v>18.010000000000002</c:v>
                </c:pt>
                <c:pt idx="591">
                  <c:v>18.25</c:v>
                </c:pt>
                <c:pt idx="592">
                  <c:v>18.25</c:v>
                </c:pt>
                <c:pt idx="593">
                  <c:v>18.21</c:v>
                </c:pt>
                <c:pt idx="594">
                  <c:v>17.95</c:v>
                </c:pt>
                <c:pt idx="595">
                  <c:v>18.47</c:v>
                </c:pt>
                <c:pt idx="596">
                  <c:v>18.53</c:v>
                </c:pt>
                <c:pt idx="597">
                  <c:v>18.649999999999999</c:v>
                </c:pt>
                <c:pt idx="598">
                  <c:v>18.649999999999999</c:v>
                </c:pt>
                <c:pt idx="599">
                  <c:v>18.809999999999999</c:v>
                </c:pt>
                <c:pt idx="600">
                  <c:v>18.649999999999999</c:v>
                </c:pt>
                <c:pt idx="601">
                  <c:v>18.649999999999999</c:v>
                </c:pt>
                <c:pt idx="602">
                  <c:v>18.47</c:v>
                </c:pt>
                <c:pt idx="603">
                  <c:v>18.41</c:v>
                </c:pt>
                <c:pt idx="604">
                  <c:v>18.309999999999999</c:v>
                </c:pt>
                <c:pt idx="605">
                  <c:v>18.47</c:v>
                </c:pt>
                <c:pt idx="606">
                  <c:v>18.41</c:v>
                </c:pt>
                <c:pt idx="607">
                  <c:v>18.649999999999999</c:v>
                </c:pt>
                <c:pt idx="608">
                  <c:v>18.170000000000002</c:v>
                </c:pt>
                <c:pt idx="609">
                  <c:v>18.43</c:v>
                </c:pt>
                <c:pt idx="610">
                  <c:v>18.47</c:v>
                </c:pt>
                <c:pt idx="611">
                  <c:v>18.47</c:v>
                </c:pt>
                <c:pt idx="612">
                  <c:v>18.55</c:v>
                </c:pt>
                <c:pt idx="613">
                  <c:v>18.53</c:v>
                </c:pt>
                <c:pt idx="614">
                  <c:v>18.37</c:v>
                </c:pt>
                <c:pt idx="615">
                  <c:v>18.47</c:v>
                </c:pt>
                <c:pt idx="616">
                  <c:v>18.489999999999998</c:v>
                </c:pt>
                <c:pt idx="617">
                  <c:v>18.53</c:v>
                </c:pt>
                <c:pt idx="618">
                  <c:v>18.41</c:v>
                </c:pt>
                <c:pt idx="619">
                  <c:v>18.329999999999998</c:v>
                </c:pt>
                <c:pt idx="620">
                  <c:v>18.09</c:v>
                </c:pt>
                <c:pt idx="621">
                  <c:v>17.989999999999998</c:v>
                </c:pt>
                <c:pt idx="622">
                  <c:v>18.27</c:v>
                </c:pt>
                <c:pt idx="623">
                  <c:v>18.309999999999999</c:v>
                </c:pt>
                <c:pt idx="624">
                  <c:v>18.329999999999998</c:v>
                </c:pt>
                <c:pt idx="625">
                  <c:v>18.329999999999998</c:v>
                </c:pt>
                <c:pt idx="626">
                  <c:v>18.329999999999998</c:v>
                </c:pt>
                <c:pt idx="627">
                  <c:v>18.53</c:v>
                </c:pt>
                <c:pt idx="628">
                  <c:v>18.41</c:v>
                </c:pt>
                <c:pt idx="629">
                  <c:v>18.21</c:v>
                </c:pt>
                <c:pt idx="630">
                  <c:v>18.37</c:v>
                </c:pt>
                <c:pt idx="631">
                  <c:v>18.149999999999999</c:v>
                </c:pt>
                <c:pt idx="632">
                  <c:v>17.670000000000002</c:v>
                </c:pt>
                <c:pt idx="633">
                  <c:v>17.95</c:v>
                </c:pt>
                <c:pt idx="634">
                  <c:v>18.010000000000002</c:v>
                </c:pt>
                <c:pt idx="635">
                  <c:v>18.09</c:v>
                </c:pt>
                <c:pt idx="636">
                  <c:v>18.309999999999999</c:v>
                </c:pt>
                <c:pt idx="637">
                  <c:v>18.27</c:v>
                </c:pt>
                <c:pt idx="638">
                  <c:v>18.329999999999998</c:v>
                </c:pt>
                <c:pt idx="639">
                  <c:v>18.27</c:v>
                </c:pt>
                <c:pt idx="640">
                  <c:v>18.05</c:v>
                </c:pt>
                <c:pt idx="641">
                  <c:v>18.11</c:v>
                </c:pt>
                <c:pt idx="642">
                  <c:v>17.95</c:v>
                </c:pt>
                <c:pt idx="643">
                  <c:v>17.89</c:v>
                </c:pt>
                <c:pt idx="644">
                  <c:v>17.989999999999998</c:v>
                </c:pt>
                <c:pt idx="645">
                  <c:v>18.09</c:v>
                </c:pt>
                <c:pt idx="646">
                  <c:v>18.05</c:v>
                </c:pt>
                <c:pt idx="647">
                  <c:v>18.010000000000002</c:v>
                </c:pt>
                <c:pt idx="648">
                  <c:v>18.010000000000002</c:v>
                </c:pt>
                <c:pt idx="649">
                  <c:v>17.93</c:v>
                </c:pt>
                <c:pt idx="650">
                  <c:v>18.170000000000002</c:v>
                </c:pt>
                <c:pt idx="651">
                  <c:v>17.989999999999998</c:v>
                </c:pt>
                <c:pt idx="652">
                  <c:v>18.09</c:v>
                </c:pt>
                <c:pt idx="653">
                  <c:v>18.11</c:v>
                </c:pt>
                <c:pt idx="654">
                  <c:v>18.149999999999999</c:v>
                </c:pt>
                <c:pt idx="655">
                  <c:v>18.21</c:v>
                </c:pt>
                <c:pt idx="656">
                  <c:v>18.170000000000002</c:v>
                </c:pt>
                <c:pt idx="657">
                  <c:v>18.25</c:v>
                </c:pt>
                <c:pt idx="658">
                  <c:v>18.05</c:v>
                </c:pt>
                <c:pt idx="659">
                  <c:v>17.829999999999998</c:v>
                </c:pt>
                <c:pt idx="660">
                  <c:v>18.010000000000002</c:v>
                </c:pt>
                <c:pt idx="661">
                  <c:v>18.05</c:v>
                </c:pt>
                <c:pt idx="662">
                  <c:v>17.95</c:v>
                </c:pt>
              </c:numCache>
            </c:numRef>
          </c:yVal>
          <c:smooth val="0"/>
          <c:extLst>
            <c:ext xmlns:c16="http://schemas.microsoft.com/office/drawing/2014/chart" uri="{C3380CC4-5D6E-409C-BE32-E72D297353CC}">
              <c16:uniqueId val="{00000001-7B60-48CF-9903-CF5BE87F2138}"/>
            </c:ext>
          </c:extLst>
        </c:ser>
        <c:dLbls>
          <c:showLegendKey val="0"/>
          <c:showVal val="0"/>
          <c:showCatName val="0"/>
          <c:showSerName val="0"/>
          <c:showPercent val="0"/>
          <c:showBubbleSize val="0"/>
        </c:dLbls>
        <c:axId val="-118803680"/>
        <c:axId val="-118719488"/>
      </c:scatterChart>
      <c:valAx>
        <c:axId val="-11880368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a:solidFill>
                      <a:schemeClr val="tx1">
                        <a:lumMod val="95000"/>
                        <a:lumOff val="5000"/>
                      </a:schemeClr>
                    </a:solidFill>
                  </a:rPr>
                  <a:t>Time(24</a:t>
                </a:r>
                <a:r>
                  <a:rPr lang="en-US" sz="1800" b="1" baseline="0">
                    <a:solidFill>
                      <a:schemeClr val="tx1">
                        <a:lumMod val="95000"/>
                        <a:lumOff val="5000"/>
                      </a:schemeClr>
                    </a:solidFill>
                  </a:rPr>
                  <a:t> hr)</a:t>
                </a:r>
                <a:endParaRPr lang="en-US" sz="1800" b="1">
                  <a:solidFill>
                    <a:schemeClr val="tx1">
                      <a:lumMod val="95000"/>
                      <a:lumOff val="5000"/>
                    </a:schemeClr>
                  </a:solidFill>
                </a:endParaRPr>
              </a:p>
            </c:rich>
          </c:tx>
          <c:layout>
            <c:manualLayout>
              <c:xMode val="edge"/>
              <c:yMode val="edge"/>
              <c:x val="0.44629602370028398"/>
              <c:y val="0.9345130794600240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h]:mm:ss;@" sourceLinked="0"/>
        <c:majorTickMark val="in"/>
        <c:minorTickMark val="none"/>
        <c:tickLblPos val="nextTo"/>
        <c:spPr>
          <a:noFill/>
          <a:ln w="12700" cap="flat" cmpd="sng" algn="ctr">
            <a:solidFill>
              <a:schemeClr val="tx1">
                <a:lumMod val="95000"/>
                <a:lumOff val="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crossAx val="-118719488"/>
        <c:crosses val="autoZero"/>
        <c:crossBetween val="midCat"/>
      </c:valAx>
      <c:valAx>
        <c:axId val="-118719488"/>
        <c:scaling>
          <c:orientation val="minMax"/>
          <c:min val="13"/>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a:solidFill>
                      <a:schemeClr val="tx1">
                        <a:lumMod val="95000"/>
                        <a:lumOff val="5000"/>
                      </a:schemeClr>
                    </a:solidFill>
                  </a:rPr>
                  <a:t>Temperature(C)</a:t>
                </a:r>
              </a:p>
            </c:rich>
          </c:tx>
          <c:layout>
            <c:manualLayout>
              <c:xMode val="edge"/>
              <c:yMode val="edge"/>
              <c:x val="1.9455245525111301E-2"/>
              <c:y val="0.23334473860541999"/>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in"/>
        <c:minorTickMark val="none"/>
        <c:tickLblPos val="nextTo"/>
        <c:spPr>
          <a:noFill/>
          <a:ln w="12700" cap="flat" cmpd="sng" algn="ctr">
            <a:solidFill>
              <a:schemeClr val="tx1">
                <a:lumMod val="95000"/>
                <a:lumOff val="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crossAx val="-118803680"/>
        <c:crosses val="autoZero"/>
        <c:crossBetween val="midCat"/>
      </c:valAx>
      <c:spPr>
        <a:noFill/>
        <a:ln>
          <a:noFill/>
        </a:ln>
        <a:effectLst/>
      </c:spPr>
    </c:plotArea>
    <c:legend>
      <c:legendPos val="t"/>
      <c:layout>
        <c:manualLayout>
          <c:xMode val="edge"/>
          <c:yMode val="edge"/>
          <c:x val="0.38592207681220397"/>
          <c:y val="0.16971282475324201"/>
          <c:w val="0.38736969292033901"/>
          <c:h val="0.3130703986099390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1067863676131"/>
          <c:y val="0.121042065687735"/>
          <c:w val="0.830677741986797"/>
          <c:h val="0.71138664254806006"/>
        </c:manualLayout>
      </c:layout>
      <c:scatterChart>
        <c:scatterStyle val="lineMarker"/>
        <c:varyColors val="0"/>
        <c:ser>
          <c:idx val="0"/>
          <c:order val="0"/>
          <c:tx>
            <c:v>Concrete Sun temp</c:v>
          </c:tx>
          <c:spPr>
            <a:ln w="19050" cap="rnd">
              <a:solidFill>
                <a:schemeClr val="accent1"/>
              </a:solidFill>
              <a:round/>
            </a:ln>
            <a:effectLst/>
          </c:spPr>
          <c:marker>
            <c:symbol val="none"/>
          </c:marker>
          <c:xVal>
            <c:numRef>
              <c:f>SENSORFinal!$B$664:$B$992</c:f>
              <c:numCache>
                <c:formatCode>h:mm:ss</c:formatCode>
                <c:ptCount val="329"/>
                <c:pt idx="0">
                  <c:v>0.33298611111111098</c:v>
                </c:pt>
                <c:pt idx="1">
                  <c:v>0.33299768518518502</c:v>
                </c:pt>
                <c:pt idx="2">
                  <c:v>0.33300925925925901</c:v>
                </c:pt>
                <c:pt idx="3">
                  <c:v>0.33300925925925901</c:v>
                </c:pt>
                <c:pt idx="4">
                  <c:v>0.33302083333333299</c:v>
                </c:pt>
                <c:pt idx="5">
                  <c:v>0.33303240740740703</c:v>
                </c:pt>
                <c:pt idx="6">
                  <c:v>0.33303240740740703</c:v>
                </c:pt>
                <c:pt idx="7">
                  <c:v>0.33304398148148101</c:v>
                </c:pt>
                <c:pt idx="8">
                  <c:v>0.33305555555555499</c:v>
                </c:pt>
                <c:pt idx="9">
                  <c:v>0.33305555555555499</c:v>
                </c:pt>
                <c:pt idx="10">
                  <c:v>0.33306712962962998</c:v>
                </c:pt>
                <c:pt idx="11">
                  <c:v>0.33306712962962998</c:v>
                </c:pt>
                <c:pt idx="12">
                  <c:v>0.33307870370370402</c:v>
                </c:pt>
                <c:pt idx="13">
                  <c:v>0.333090277777778</c:v>
                </c:pt>
                <c:pt idx="14">
                  <c:v>0.333090277777778</c:v>
                </c:pt>
                <c:pt idx="15">
                  <c:v>0.33310185185185198</c:v>
                </c:pt>
                <c:pt idx="16">
                  <c:v>0.33311342592592602</c:v>
                </c:pt>
                <c:pt idx="17">
                  <c:v>0.33311342592592602</c:v>
                </c:pt>
                <c:pt idx="18">
                  <c:v>0.333125</c:v>
                </c:pt>
                <c:pt idx="19">
                  <c:v>0.33313657407407399</c:v>
                </c:pt>
                <c:pt idx="20">
                  <c:v>0.33313657407407399</c:v>
                </c:pt>
                <c:pt idx="21">
                  <c:v>0.33314814814814803</c:v>
                </c:pt>
                <c:pt idx="22">
                  <c:v>0.33315972222222201</c:v>
                </c:pt>
                <c:pt idx="23">
                  <c:v>0.33315972222222201</c:v>
                </c:pt>
                <c:pt idx="24">
                  <c:v>0.33317129629629599</c:v>
                </c:pt>
                <c:pt idx="25">
                  <c:v>0.33318287037036998</c:v>
                </c:pt>
                <c:pt idx="26">
                  <c:v>0.33318287037036998</c:v>
                </c:pt>
                <c:pt idx="27">
                  <c:v>0.33319444444444402</c:v>
                </c:pt>
                <c:pt idx="28">
                  <c:v>0.333206018518519</c:v>
                </c:pt>
                <c:pt idx="29">
                  <c:v>0.333206018518519</c:v>
                </c:pt>
                <c:pt idx="30">
                  <c:v>0.33321759259259298</c:v>
                </c:pt>
                <c:pt idx="31">
                  <c:v>0.33322916666666702</c:v>
                </c:pt>
                <c:pt idx="32">
                  <c:v>0.33322916666666702</c:v>
                </c:pt>
                <c:pt idx="33">
                  <c:v>0.333240740740741</c:v>
                </c:pt>
                <c:pt idx="34">
                  <c:v>0.33325231481481499</c:v>
                </c:pt>
                <c:pt idx="35">
                  <c:v>0.33325231481481499</c:v>
                </c:pt>
                <c:pt idx="36">
                  <c:v>0.33326388888888903</c:v>
                </c:pt>
                <c:pt idx="37">
                  <c:v>0.33327546296296301</c:v>
                </c:pt>
                <c:pt idx="38">
                  <c:v>0.33327546296296301</c:v>
                </c:pt>
                <c:pt idx="39">
                  <c:v>0.33328703703703699</c:v>
                </c:pt>
                <c:pt idx="40">
                  <c:v>0.33328703703703699</c:v>
                </c:pt>
                <c:pt idx="41">
                  <c:v>0.33329861111111098</c:v>
                </c:pt>
                <c:pt idx="42">
                  <c:v>0.33331018518518502</c:v>
                </c:pt>
                <c:pt idx="43">
                  <c:v>0.33331018518518502</c:v>
                </c:pt>
                <c:pt idx="44">
                  <c:v>0.333321759259259</c:v>
                </c:pt>
                <c:pt idx="45">
                  <c:v>0.33333333333333298</c:v>
                </c:pt>
                <c:pt idx="46">
                  <c:v>0.33333333333333298</c:v>
                </c:pt>
                <c:pt idx="47">
                  <c:v>0.33334490740740702</c:v>
                </c:pt>
                <c:pt idx="48">
                  <c:v>0.333356481481481</c:v>
                </c:pt>
                <c:pt idx="49">
                  <c:v>0.333356481481481</c:v>
                </c:pt>
                <c:pt idx="50">
                  <c:v>0.33336805555555499</c:v>
                </c:pt>
                <c:pt idx="51">
                  <c:v>0.33337962962963003</c:v>
                </c:pt>
                <c:pt idx="52">
                  <c:v>0.33337962962963003</c:v>
                </c:pt>
                <c:pt idx="53">
                  <c:v>0.33339120370370401</c:v>
                </c:pt>
                <c:pt idx="54">
                  <c:v>0.33340277777777799</c:v>
                </c:pt>
                <c:pt idx="55">
                  <c:v>0.33340277777777799</c:v>
                </c:pt>
                <c:pt idx="56">
                  <c:v>0.33341435185185198</c:v>
                </c:pt>
                <c:pt idx="57">
                  <c:v>0.33387731481481497</c:v>
                </c:pt>
                <c:pt idx="58">
                  <c:v>0.33387731481481497</c:v>
                </c:pt>
                <c:pt idx="59">
                  <c:v>0.33388888888888901</c:v>
                </c:pt>
                <c:pt idx="60">
                  <c:v>0.333900462962963</c:v>
                </c:pt>
                <c:pt idx="61">
                  <c:v>0.333900462962963</c:v>
                </c:pt>
                <c:pt idx="62">
                  <c:v>0.33391203703703698</c:v>
                </c:pt>
                <c:pt idx="63">
                  <c:v>0.33392361111111102</c:v>
                </c:pt>
                <c:pt idx="64">
                  <c:v>0.33392361111111102</c:v>
                </c:pt>
                <c:pt idx="65">
                  <c:v>0.333935185185185</c:v>
                </c:pt>
                <c:pt idx="66">
                  <c:v>0.33394675925925899</c:v>
                </c:pt>
                <c:pt idx="67">
                  <c:v>0.33394675925925899</c:v>
                </c:pt>
                <c:pt idx="68">
                  <c:v>0.33395833333333302</c:v>
                </c:pt>
                <c:pt idx="69">
                  <c:v>0.33396990740740701</c:v>
                </c:pt>
                <c:pt idx="70">
                  <c:v>0.33396990740740701</c:v>
                </c:pt>
                <c:pt idx="71">
                  <c:v>0.33398148148148099</c:v>
                </c:pt>
                <c:pt idx="72">
                  <c:v>0.33399305555555497</c:v>
                </c:pt>
                <c:pt idx="73">
                  <c:v>0.33399305555555497</c:v>
                </c:pt>
                <c:pt idx="74">
                  <c:v>0.33400462962963001</c:v>
                </c:pt>
                <c:pt idx="75">
                  <c:v>0.334016203703704</c:v>
                </c:pt>
                <c:pt idx="76">
                  <c:v>0.334016203703704</c:v>
                </c:pt>
                <c:pt idx="77">
                  <c:v>0.33402777777777798</c:v>
                </c:pt>
                <c:pt idx="78">
                  <c:v>0.33403935185185202</c:v>
                </c:pt>
                <c:pt idx="79">
                  <c:v>0.33403935185185202</c:v>
                </c:pt>
                <c:pt idx="80">
                  <c:v>0.334050925925926</c:v>
                </c:pt>
                <c:pt idx="81">
                  <c:v>0.334050925925926</c:v>
                </c:pt>
                <c:pt idx="82">
                  <c:v>0.33406249999999998</c:v>
                </c:pt>
                <c:pt idx="83">
                  <c:v>0.33407407407407402</c:v>
                </c:pt>
                <c:pt idx="84">
                  <c:v>0.33407407407407402</c:v>
                </c:pt>
                <c:pt idx="85">
                  <c:v>0.33408564814814801</c:v>
                </c:pt>
                <c:pt idx="86">
                  <c:v>0.33409722222222199</c:v>
                </c:pt>
                <c:pt idx="87">
                  <c:v>0.33409722222222199</c:v>
                </c:pt>
                <c:pt idx="88">
                  <c:v>0.33410879629629597</c:v>
                </c:pt>
                <c:pt idx="89">
                  <c:v>0.33412037037037001</c:v>
                </c:pt>
                <c:pt idx="90">
                  <c:v>0.33412037037037001</c:v>
                </c:pt>
                <c:pt idx="91">
                  <c:v>0.334131944444444</c:v>
                </c:pt>
                <c:pt idx="92">
                  <c:v>0.33414351851851798</c:v>
                </c:pt>
                <c:pt idx="93">
                  <c:v>0.33414351851851798</c:v>
                </c:pt>
                <c:pt idx="94">
                  <c:v>0.33415509259259302</c:v>
                </c:pt>
                <c:pt idx="95">
                  <c:v>0.334166666666667</c:v>
                </c:pt>
                <c:pt idx="96">
                  <c:v>0.334166666666667</c:v>
                </c:pt>
                <c:pt idx="97">
                  <c:v>0.33449074074074098</c:v>
                </c:pt>
                <c:pt idx="98">
                  <c:v>0.33450231481481502</c:v>
                </c:pt>
                <c:pt idx="99">
                  <c:v>0.33450231481481502</c:v>
                </c:pt>
                <c:pt idx="100">
                  <c:v>0.334513888888889</c:v>
                </c:pt>
                <c:pt idx="101">
                  <c:v>0.334513888888889</c:v>
                </c:pt>
                <c:pt idx="102">
                  <c:v>0.33452546296296298</c:v>
                </c:pt>
                <c:pt idx="103">
                  <c:v>0.33453703703703702</c:v>
                </c:pt>
                <c:pt idx="104">
                  <c:v>0.33453703703703702</c:v>
                </c:pt>
                <c:pt idx="105">
                  <c:v>0.33454861111111101</c:v>
                </c:pt>
                <c:pt idx="106">
                  <c:v>0.33456018518518499</c:v>
                </c:pt>
                <c:pt idx="107">
                  <c:v>0.33456018518518499</c:v>
                </c:pt>
                <c:pt idx="108">
                  <c:v>0.33457175925925903</c:v>
                </c:pt>
                <c:pt idx="109">
                  <c:v>0.33458333333333301</c:v>
                </c:pt>
                <c:pt idx="110">
                  <c:v>0.33458333333333301</c:v>
                </c:pt>
                <c:pt idx="111">
                  <c:v>0.33459490740740699</c:v>
                </c:pt>
                <c:pt idx="112">
                  <c:v>0.33460648148148098</c:v>
                </c:pt>
                <c:pt idx="113">
                  <c:v>0.33460648148148098</c:v>
                </c:pt>
                <c:pt idx="114">
                  <c:v>0.33461805555555602</c:v>
                </c:pt>
                <c:pt idx="115">
                  <c:v>0.33462962962963</c:v>
                </c:pt>
                <c:pt idx="116">
                  <c:v>0.33462962962963</c:v>
                </c:pt>
                <c:pt idx="117">
                  <c:v>0.33464120370370398</c:v>
                </c:pt>
                <c:pt idx="118">
                  <c:v>0.33465277777777802</c:v>
                </c:pt>
                <c:pt idx="119">
                  <c:v>0.33465277777777802</c:v>
                </c:pt>
                <c:pt idx="120">
                  <c:v>0.334664351851852</c:v>
                </c:pt>
                <c:pt idx="121">
                  <c:v>0.33467592592592599</c:v>
                </c:pt>
                <c:pt idx="122">
                  <c:v>0.33467592592592599</c:v>
                </c:pt>
                <c:pt idx="123">
                  <c:v>0.33468750000000003</c:v>
                </c:pt>
                <c:pt idx="124">
                  <c:v>0.33469907407407401</c:v>
                </c:pt>
                <c:pt idx="125">
                  <c:v>0.33469907407407401</c:v>
                </c:pt>
                <c:pt idx="126">
                  <c:v>0.33471064814814799</c:v>
                </c:pt>
                <c:pt idx="127">
                  <c:v>0.33471064814814799</c:v>
                </c:pt>
                <c:pt idx="128">
                  <c:v>0.33472222222222198</c:v>
                </c:pt>
                <c:pt idx="129">
                  <c:v>0.33473379629629602</c:v>
                </c:pt>
                <c:pt idx="130">
                  <c:v>0.33473379629629602</c:v>
                </c:pt>
                <c:pt idx="131">
                  <c:v>0.33474537037037</c:v>
                </c:pt>
                <c:pt idx="132">
                  <c:v>0.33475694444444398</c:v>
                </c:pt>
                <c:pt idx="133">
                  <c:v>0.33475694444444398</c:v>
                </c:pt>
                <c:pt idx="134">
                  <c:v>0.33476851851851802</c:v>
                </c:pt>
                <c:pt idx="135">
                  <c:v>0.334780092592593</c:v>
                </c:pt>
                <c:pt idx="136">
                  <c:v>0.334780092592593</c:v>
                </c:pt>
                <c:pt idx="137">
                  <c:v>0.33479166666666699</c:v>
                </c:pt>
                <c:pt idx="138">
                  <c:v>0.33480324074074103</c:v>
                </c:pt>
                <c:pt idx="139">
                  <c:v>0.33480324074074103</c:v>
                </c:pt>
                <c:pt idx="140">
                  <c:v>0.33481481481481501</c:v>
                </c:pt>
                <c:pt idx="141">
                  <c:v>0.33482638888888899</c:v>
                </c:pt>
                <c:pt idx="142">
                  <c:v>0.335092592592593</c:v>
                </c:pt>
                <c:pt idx="143">
                  <c:v>0.33510416666666698</c:v>
                </c:pt>
                <c:pt idx="144">
                  <c:v>0.33510416666666698</c:v>
                </c:pt>
                <c:pt idx="145">
                  <c:v>0.33511574074074102</c:v>
                </c:pt>
                <c:pt idx="146">
                  <c:v>0.33511574074074102</c:v>
                </c:pt>
                <c:pt idx="147">
                  <c:v>0.335127314814815</c:v>
                </c:pt>
                <c:pt idx="148">
                  <c:v>0.33513888888888899</c:v>
                </c:pt>
                <c:pt idx="149">
                  <c:v>0.33513888888888899</c:v>
                </c:pt>
                <c:pt idx="150">
                  <c:v>0.33515046296296302</c:v>
                </c:pt>
                <c:pt idx="151">
                  <c:v>0.33516203703703701</c:v>
                </c:pt>
                <c:pt idx="152">
                  <c:v>0.33516203703703701</c:v>
                </c:pt>
                <c:pt idx="153">
                  <c:v>0.33517361111111099</c:v>
                </c:pt>
                <c:pt idx="154">
                  <c:v>0.33518518518518498</c:v>
                </c:pt>
                <c:pt idx="155">
                  <c:v>0.33518518518518498</c:v>
                </c:pt>
                <c:pt idx="156">
                  <c:v>0.33519675925925901</c:v>
                </c:pt>
                <c:pt idx="157">
                  <c:v>0.335208333333333</c:v>
                </c:pt>
                <c:pt idx="158">
                  <c:v>0.335208333333333</c:v>
                </c:pt>
                <c:pt idx="159">
                  <c:v>0.33521990740740698</c:v>
                </c:pt>
                <c:pt idx="160">
                  <c:v>0.33523148148148102</c:v>
                </c:pt>
                <c:pt idx="161">
                  <c:v>0.33523148148148102</c:v>
                </c:pt>
                <c:pt idx="162">
                  <c:v>0.335243055555555</c:v>
                </c:pt>
                <c:pt idx="163">
                  <c:v>0.33525462962962999</c:v>
                </c:pt>
                <c:pt idx="164">
                  <c:v>0.33525462962962999</c:v>
                </c:pt>
                <c:pt idx="165">
                  <c:v>0.33526620370370402</c:v>
                </c:pt>
                <c:pt idx="166">
                  <c:v>0.33527777777777801</c:v>
                </c:pt>
                <c:pt idx="167">
                  <c:v>0.33527777777777801</c:v>
                </c:pt>
                <c:pt idx="168">
                  <c:v>0.33528935185185199</c:v>
                </c:pt>
                <c:pt idx="169">
                  <c:v>0.33530092592592597</c:v>
                </c:pt>
                <c:pt idx="170">
                  <c:v>0.33530092592592597</c:v>
                </c:pt>
                <c:pt idx="171">
                  <c:v>0.33531250000000001</c:v>
                </c:pt>
                <c:pt idx="172">
                  <c:v>0.335324074074074</c:v>
                </c:pt>
                <c:pt idx="173">
                  <c:v>0.335324074074074</c:v>
                </c:pt>
                <c:pt idx="174">
                  <c:v>0.33533564814814798</c:v>
                </c:pt>
                <c:pt idx="175">
                  <c:v>0.33533564814814798</c:v>
                </c:pt>
                <c:pt idx="176">
                  <c:v>0.33534722222222202</c:v>
                </c:pt>
                <c:pt idx="177">
                  <c:v>0.335358796296296</c:v>
                </c:pt>
                <c:pt idx="178">
                  <c:v>0.335358796296296</c:v>
                </c:pt>
                <c:pt idx="179">
                  <c:v>0.33537037037036999</c:v>
                </c:pt>
                <c:pt idx="180">
                  <c:v>0.33538194444444402</c:v>
                </c:pt>
                <c:pt idx="181">
                  <c:v>0.33538194444444402</c:v>
                </c:pt>
                <c:pt idx="182">
                  <c:v>0.33539351851851901</c:v>
                </c:pt>
                <c:pt idx="183">
                  <c:v>0.33540509259259299</c:v>
                </c:pt>
                <c:pt idx="184">
                  <c:v>0.33540509259259299</c:v>
                </c:pt>
                <c:pt idx="185">
                  <c:v>0.33541666666666697</c:v>
                </c:pt>
                <c:pt idx="186">
                  <c:v>0.33542824074074101</c:v>
                </c:pt>
                <c:pt idx="187">
                  <c:v>0.33542824074074101</c:v>
                </c:pt>
                <c:pt idx="188">
                  <c:v>0.335439814814815</c:v>
                </c:pt>
                <c:pt idx="189">
                  <c:v>0.33584490740740702</c:v>
                </c:pt>
                <c:pt idx="190">
                  <c:v>0.33584490740740702</c:v>
                </c:pt>
                <c:pt idx="191">
                  <c:v>0.33585648148148101</c:v>
                </c:pt>
                <c:pt idx="192">
                  <c:v>0.33586805555555499</c:v>
                </c:pt>
                <c:pt idx="193">
                  <c:v>0.33586805555555499</c:v>
                </c:pt>
                <c:pt idx="194">
                  <c:v>0.33587962962963003</c:v>
                </c:pt>
                <c:pt idx="195">
                  <c:v>0.33589120370370401</c:v>
                </c:pt>
                <c:pt idx="196">
                  <c:v>0.33589120370370401</c:v>
                </c:pt>
                <c:pt idx="197">
                  <c:v>0.33590277777777799</c:v>
                </c:pt>
                <c:pt idx="198">
                  <c:v>0.33591435185185198</c:v>
                </c:pt>
                <c:pt idx="199">
                  <c:v>0.33591435185185198</c:v>
                </c:pt>
                <c:pt idx="200">
                  <c:v>0.33592592592592602</c:v>
                </c:pt>
                <c:pt idx="201">
                  <c:v>0.3359375</c:v>
                </c:pt>
                <c:pt idx="202">
                  <c:v>0.3359375</c:v>
                </c:pt>
                <c:pt idx="203">
                  <c:v>0.33594907407407398</c:v>
                </c:pt>
                <c:pt idx="204">
                  <c:v>0.33594907407407398</c:v>
                </c:pt>
                <c:pt idx="205">
                  <c:v>0.33596064814814802</c:v>
                </c:pt>
                <c:pt idx="206">
                  <c:v>0.33597222222222201</c:v>
                </c:pt>
                <c:pt idx="207">
                  <c:v>0.33597222222222201</c:v>
                </c:pt>
                <c:pt idx="208">
                  <c:v>0.33598379629629599</c:v>
                </c:pt>
                <c:pt idx="209">
                  <c:v>0.33599537037036997</c:v>
                </c:pt>
                <c:pt idx="210">
                  <c:v>0.33599537037036997</c:v>
                </c:pt>
                <c:pt idx="211">
                  <c:v>0.33600694444444401</c:v>
                </c:pt>
                <c:pt idx="212">
                  <c:v>0.33601851851851799</c:v>
                </c:pt>
                <c:pt idx="213">
                  <c:v>0.33601851851851799</c:v>
                </c:pt>
                <c:pt idx="214">
                  <c:v>0.33603009259259298</c:v>
                </c:pt>
                <c:pt idx="215">
                  <c:v>0.33604166666666702</c:v>
                </c:pt>
                <c:pt idx="216">
                  <c:v>0.33604166666666702</c:v>
                </c:pt>
                <c:pt idx="217">
                  <c:v>0.336053240740741</c:v>
                </c:pt>
                <c:pt idx="218">
                  <c:v>0.33606481481481498</c:v>
                </c:pt>
                <c:pt idx="219">
                  <c:v>0.33606481481481498</c:v>
                </c:pt>
                <c:pt idx="220">
                  <c:v>0.33607638888888902</c:v>
                </c:pt>
                <c:pt idx="221">
                  <c:v>0.336087962962963</c:v>
                </c:pt>
                <c:pt idx="222">
                  <c:v>0.336087962962963</c:v>
                </c:pt>
                <c:pt idx="223">
                  <c:v>0.33609953703703699</c:v>
                </c:pt>
                <c:pt idx="224">
                  <c:v>0.33611111111111103</c:v>
                </c:pt>
                <c:pt idx="225">
                  <c:v>0.33611111111111103</c:v>
                </c:pt>
                <c:pt idx="226">
                  <c:v>0.33612268518518501</c:v>
                </c:pt>
                <c:pt idx="227">
                  <c:v>0.33612268518518501</c:v>
                </c:pt>
                <c:pt idx="228">
                  <c:v>0.33613425925925899</c:v>
                </c:pt>
                <c:pt idx="229">
                  <c:v>0.33614583333333298</c:v>
                </c:pt>
                <c:pt idx="230">
                  <c:v>0.33614583333333298</c:v>
                </c:pt>
                <c:pt idx="231">
                  <c:v>0.33615740740740702</c:v>
                </c:pt>
                <c:pt idx="232">
                  <c:v>0.336168981481481</c:v>
                </c:pt>
                <c:pt idx="233">
                  <c:v>0.336168981481481</c:v>
                </c:pt>
                <c:pt idx="234">
                  <c:v>0.33618055555555498</c:v>
                </c:pt>
                <c:pt idx="235">
                  <c:v>0.33619212962963002</c:v>
                </c:pt>
                <c:pt idx="236">
                  <c:v>0.33619212962963002</c:v>
                </c:pt>
                <c:pt idx="237">
                  <c:v>0.336203703703704</c:v>
                </c:pt>
                <c:pt idx="238">
                  <c:v>0.33621527777777799</c:v>
                </c:pt>
                <c:pt idx="239">
                  <c:v>0.33621527777777799</c:v>
                </c:pt>
                <c:pt idx="240">
                  <c:v>0.33622685185185203</c:v>
                </c:pt>
                <c:pt idx="241">
                  <c:v>0.33623842592592601</c:v>
                </c:pt>
                <c:pt idx="242">
                  <c:v>0.33623842592592601</c:v>
                </c:pt>
                <c:pt idx="243">
                  <c:v>0.33624999999999999</c:v>
                </c:pt>
                <c:pt idx="244">
                  <c:v>0.33626157407407398</c:v>
                </c:pt>
                <c:pt idx="245">
                  <c:v>0.33626157407407398</c:v>
                </c:pt>
                <c:pt idx="246">
                  <c:v>0.33627314814814802</c:v>
                </c:pt>
                <c:pt idx="247">
                  <c:v>0.336284722222222</c:v>
                </c:pt>
                <c:pt idx="248">
                  <c:v>0.336284722222222</c:v>
                </c:pt>
                <c:pt idx="249">
                  <c:v>0.33629629629629598</c:v>
                </c:pt>
                <c:pt idx="250">
                  <c:v>0.33629629629629598</c:v>
                </c:pt>
                <c:pt idx="251">
                  <c:v>0.33630787037037002</c:v>
                </c:pt>
                <c:pt idx="252">
                  <c:v>0.336319444444444</c:v>
                </c:pt>
                <c:pt idx="253">
                  <c:v>0.336319444444444</c:v>
                </c:pt>
                <c:pt idx="254">
                  <c:v>0.33633101851851799</c:v>
                </c:pt>
                <c:pt idx="255">
                  <c:v>0.33634259259259303</c:v>
                </c:pt>
                <c:pt idx="256">
                  <c:v>0.33634259259259303</c:v>
                </c:pt>
                <c:pt idx="257">
                  <c:v>0.33670138888888901</c:v>
                </c:pt>
                <c:pt idx="258">
                  <c:v>0.33670138888888901</c:v>
                </c:pt>
                <c:pt idx="259">
                  <c:v>0.33671296296296299</c:v>
                </c:pt>
                <c:pt idx="260">
                  <c:v>0.33672453703703698</c:v>
                </c:pt>
                <c:pt idx="261">
                  <c:v>0.33672453703703698</c:v>
                </c:pt>
                <c:pt idx="262">
                  <c:v>0.33673611111111101</c:v>
                </c:pt>
                <c:pt idx="263">
                  <c:v>0.336747685185185</c:v>
                </c:pt>
                <c:pt idx="264">
                  <c:v>0.336747685185185</c:v>
                </c:pt>
                <c:pt idx="265">
                  <c:v>0.33675925925925898</c:v>
                </c:pt>
                <c:pt idx="266">
                  <c:v>0.33677083333333302</c:v>
                </c:pt>
                <c:pt idx="267">
                  <c:v>0.33677083333333302</c:v>
                </c:pt>
                <c:pt idx="268">
                  <c:v>0.336782407407407</c:v>
                </c:pt>
                <c:pt idx="269">
                  <c:v>0.33679398148148099</c:v>
                </c:pt>
                <c:pt idx="270">
                  <c:v>0.33679398148148099</c:v>
                </c:pt>
                <c:pt idx="271">
                  <c:v>0.33680555555555602</c:v>
                </c:pt>
                <c:pt idx="272">
                  <c:v>0.33681712962963001</c:v>
                </c:pt>
                <c:pt idx="273">
                  <c:v>0.33681712962963001</c:v>
                </c:pt>
                <c:pt idx="274">
                  <c:v>0.33682870370370399</c:v>
                </c:pt>
                <c:pt idx="275">
                  <c:v>0.33682870370370399</c:v>
                </c:pt>
                <c:pt idx="276">
                  <c:v>0.33684027777777797</c:v>
                </c:pt>
                <c:pt idx="277">
                  <c:v>0.33685185185185201</c:v>
                </c:pt>
                <c:pt idx="278">
                  <c:v>0.33685185185185201</c:v>
                </c:pt>
                <c:pt idx="279">
                  <c:v>0.336863425925926</c:v>
                </c:pt>
                <c:pt idx="280">
                  <c:v>0.33687499999999998</c:v>
                </c:pt>
                <c:pt idx="281">
                  <c:v>0.33687499999999998</c:v>
                </c:pt>
                <c:pt idx="282">
                  <c:v>0.33688657407407402</c:v>
                </c:pt>
                <c:pt idx="283">
                  <c:v>0.336898148148148</c:v>
                </c:pt>
                <c:pt idx="284">
                  <c:v>0.336898148148148</c:v>
                </c:pt>
                <c:pt idx="285">
                  <c:v>0.33690972222222199</c:v>
                </c:pt>
                <c:pt idx="286">
                  <c:v>0.33692129629629602</c:v>
                </c:pt>
                <c:pt idx="287">
                  <c:v>0.33692129629629602</c:v>
                </c:pt>
                <c:pt idx="288">
                  <c:v>0.33693287037037001</c:v>
                </c:pt>
                <c:pt idx="289">
                  <c:v>0.33694444444444399</c:v>
                </c:pt>
                <c:pt idx="290">
                  <c:v>0.33694444444444399</c:v>
                </c:pt>
                <c:pt idx="291">
                  <c:v>0.33695601851851797</c:v>
                </c:pt>
                <c:pt idx="292">
                  <c:v>0.33696759259259301</c:v>
                </c:pt>
                <c:pt idx="293">
                  <c:v>0.33696759259259301</c:v>
                </c:pt>
                <c:pt idx="294">
                  <c:v>0.336979166666667</c:v>
                </c:pt>
                <c:pt idx="295">
                  <c:v>0.33699074074074098</c:v>
                </c:pt>
                <c:pt idx="296">
                  <c:v>0.33699074074074098</c:v>
                </c:pt>
                <c:pt idx="297">
                  <c:v>0.33700231481481502</c:v>
                </c:pt>
                <c:pt idx="298">
                  <c:v>0.33700231481481502</c:v>
                </c:pt>
                <c:pt idx="299">
                  <c:v>0.337013888888889</c:v>
                </c:pt>
                <c:pt idx="300">
                  <c:v>0.33702546296296299</c:v>
                </c:pt>
                <c:pt idx="301">
                  <c:v>0.33702546296296299</c:v>
                </c:pt>
                <c:pt idx="302">
                  <c:v>0.33703703703703702</c:v>
                </c:pt>
                <c:pt idx="303">
                  <c:v>0.33704861111111101</c:v>
                </c:pt>
                <c:pt idx="304">
                  <c:v>0.33704861111111101</c:v>
                </c:pt>
                <c:pt idx="305">
                  <c:v>0.33706018518518499</c:v>
                </c:pt>
                <c:pt idx="306">
                  <c:v>0.33707175925925897</c:v>
                </c:pt>
                <c:pt idx="307">
                  <c:v>0.33707175925925897</c:v>
                </c:pt>
                <c:pt idx="308">
                  <c:v>0.33708333333333301</c:v>
                </c:pt>
                <c:pt idx="309">
                  <c:v>0.337094907407407</c:v>
                </c:pt>
                <c:pt idx="310">
                  <c:v>0.337094907407407</c:v>
                </c:pt>
                <c:pt idx="311">
                  <c:v>0.33710648148148098</c:v>
                </c:pt>
                <c:pt idx="312">
                  <c:v>0.33711805555555602</c:v>
                </c:pt>
                <c:pt idx="313">
                  <c:v>0.33711805555555602</c:v>
                </c:pt>
                <c:pt idx="314">
                  <c:v>0.33712962962963</c:v>
                </c:pt>
                <c:pt idx="315">
                  <c:v>0.33714120370370398</c:v>
                </c:pt>
                <c:pt idx="316">
                  <c:v>0.33714120370370398</c:v>
                </c:pt>
                <c:pt idx="317">
                  <c:v>0.33715277777777802</c:v>
                </c:pt>
                <c:pt idx="318">
                  <c:v>0.33716435185185201</c:v>
                </c:pt>
                <c:pt idx="319">
                  <c:v>0.33716435185185201</c:v>
                </c:pt>
                <c:pt idx="320">
                  <c:v>0.33717592592592599</c:v>
                </c:pt>
                <c:pt idx="321">
                  <c:v>0.33718749999999997</c:v>
                </c:pt>
                <c:pt idx="322">
                  <c:v>0.33718749999999997</c:v>
                </c:pt>
                <c:pt idx="323">
                  <c:v>0.33719907407407401</c:v>
                </c:pt>
                <c:pt idx="324">
                  <c:v>0.33719907407407401</c:v>
                </c:pt>
                <c:pt idx="325">
                  <c:v>0.337210648148148</c:v>
                </c:pt>
                <c:pt idx="326">
                  <c:v>0.33722222222222198</c:v>
                </c:pt>
                <c:pt idx="327">
                  <c:v>0.33722222222222198</c:v>
                </c:pt>
                <c:pt idx="328">
                  <c:v>0.33723379629629602</c:v>
                </c:pt>
              </c:numCache>
            </c:numRef>
          </c:xVal>
          <c:yVal>
            <c:numRef>
              <c:f>SENSORFinal!$D$664:$D$992</c:f>
              <c:numCache>
                <c:formatCode>General</c:formatCode>
                <c:ptCount val="329"/>
                <c:pt idx="0">
                  <c:v>17.695</c:v>
                </c:pt>
                <c:pt idx="1">
                  <c:v>17.664000000000001</c:v>
                </c:pt>
                <c:pt idx="2">
                  <c:v>17.765000000000001</c:v>
                </c:pt>
                <c:pt idx="3">
                  <c:v>17.664000000000001</c:v>
                </c:pt>
                <c:pt idx="4">
                  <c:v>17.815000000000001</c:v>
                </c:pt>
                <c:pt idx="5">
                  <c:v>17.884</c:v>
                </c:pt>
                <c:pt idx="6">
                  <c:v>17.89</c:v>
                </c:pt>
                <c:pt idx="7">
                  <c:v>17.943000000000001</c:v>
                </c:pt>
                <c:pt idx="8">
                  <c:v>17.978000000000002</c:v>
                </c:pt>
                <c:pt idx="9">
                  <c:v>18.074999999999999</c:v>
                </c:pt>
                <c:pt idx="10">
                  <c:v>18.155000000000001</c:v>
                </c:pt>
                <c:pt idx="11">
                  <c:v>18.093</c:v>
                </c:pt>
                <c:pt idx="12">
                  <c:v>18.032</c:v>
                </c:pt>
                <c:pt idx="13">
                  <c:v>17.946000000000002</c:v>
                </c:pt>
                <c:pt idx="14">
                  <c:v>17.954000000000001</c:v>
                </c:pt>
                <c:pt idx="15">
                  <c:v>18.065000000000001</c:v>
                </c:pt>
                <c:pt idx="16">
                  <c:v>18.079999999999998</c:v>
                </c:pt>
                <c:pt idx="17">
                  <c:v>18.099</c:v>
                </c:pt>
                <c:pt idx="18">
                  <c:v>18.088000000000001</c:v>
                </c:pt>
                <c:pt idx="19">
                  <c:v>18.187000000000001</c:v>
                </c:pt>
                <c:pt idx="20">
                  <c:v>18.289000000000001</c:v>
                </c:pt>
                <c:pt idx="21">
                  <c:v>18.283000000000001</c:v>
                </c:pt>
                <c:pt idx="22">
                  <c:v>18.295000000000002</c:v>
                </c:pt>
                <c:pt idx="23">
                  <c:v>18.317</c:v>
                </c:pt>
                <c:pt idx="24">
                  <c:v>18.315000000000001</c:v>
                </c:pt>
                <c:pt idx="25">
                  <c:v>18.297999999999998</c:v>
                </c:pt>
                <c:pt idx="26">
                  <c:v>18.303999999999998</c:v>
                </c:pt>
                <c:pt idx="27">
                  <c:v>18.274000000000001</c:v>
                </c:pt>
                <c:pt idx="28">
                  <c:v>18.247</c:v>
                </c:pt>
                <c:pt idx="29">
                  <c:v>18.163</c:v>
                </c:pt>
                <c:pt idx="30">
                  <c:v>18.021000000000001</c:v>
                </c:pt>
                <c:pt idx="31">
                  <c:v>17.966999999999999</c:v>
                </c:pt>
                <c:pt idx="32">
                  <c:v>17.948</c:v>
                </c:pt>
                <c:pt idx="33">
                  <c:v>17.989000000000001</c:v>
                </c:pt>
                <c:pt idx="34">
                  <c:v>18.126999999999999</c:v>
                </c:pt>
                <c:pt idx="35">
                  <c:v>18.155000000000001</c:v>
                </c:pt>
                <c:pt idx="36">
                  <c:v>18.184999999999999</c:v>
                </c:pt>
                <c:pt idx="37">
                  <c:v>18.234000000000002</c:v>
                </c:pt>
                <c:pt idx="38">
                  <c:v>18.262</c:v>
                </c:pt>
                <c:pt idx="39">
                  <c:v>18.137</c:v>
                </c:pt>
                <c:pt idx="40">
                  <c:v>17.963000000000001</c:v>
                </c:pt>
                <c:pt idx="41">
                  <c:v>17.908000000000001</c:v>
                </c:pt>
                <c:pt idx="42">
                  <c:v>17.841000000000001</c:v>
                </c:pt>
                <c:pt idx="43">
                  <c:v>17.706</c:v>
                </c:pt>
                <c:pt idx="44">
                  <c:v>17.71</c:v>
                </c:pt>
                <c:pt idx="45">
                  <c:v>17.789000000000001</c:v>
                </c:pt>
                <c:pt idx="46">
                  <c:v>17.786000000000001</c:v>
                </c:pt>
                <c:pt idx="47">
                  <c:v>17.859000000000002</c:v>
                </c:pt>
                <c:pt idx="48">
                  <c:v>17.913</c:v>
                </c:pt>
                <c:pt idx="49">
                  <c:v>17.95</c:v>
                </c:pt>
                <c:pt idx="50">
                  <c:v>17.960999999999999</c:v>
                </c:pt>
                <c:pt idx="51">
                  <c:v>18.052</c:v>
                </c:pt>
                <c:pt idx="52">
                  <c:v>18.074999999999999</c:v>
                </c:pt>
                <c:pt idx="53">
                  <c:v>18.18</c:v>
                </c:pt>
                <c:pt idx="54">
                  <c:v>18.295999999999999</c:v>
                </c:pt>
                <c:pt idx="55">
                  <c:v>18.297999999999998</c:v>
                </c:pt>
                <c:pt idx="56">
                  <c:v>18.253</c:v>
                </c:pt>
                <c:pt idx="57">
                  <c:v>17.895</c:v>
                </c:pt>
                <c:pt idx="58">
                  <c:v>17.861000000000001</c:v>
                </c:pt>
                <c:pt idx="59">
                  <c:v>17.847999999999999</c:v>
                </c:pt>
                <c:pt idx="60">
                  <c:v>17.809999999999999</c:v>
                </c:pt>
                <c:pt idx="61">
                  <c:v>17.766999999999999</c:v>
                </c:pt>
                <c:pt idx="62">
                  <c:v>17.707999999999998</c:v>
                </c:pt>
                <c:pt idx="63">
                  <c:v>17.683</c:v>
                </c:pt>
                <c:pt idx="64">
                  <c:v>17.704999999999998</c:v>
                </c:pt>
                <c:pt idx="65">
                  <c:v>17.706</c:v>
                </c:pt>
                <c:pt idx="66">
                  <c:v>17.821000000000002</c:v>
                </c:pt>
                <c:pt idx="67">
                  <c:v>17.834</c:v>
                </c:pt>
                <c:pt idx="68">
                  <c:v>17.827999999999999</c:v>
                </c:pt>
                <c:pt idx="69">
                  <c:v>17.808</c:v>
                </c:pt>
                <c:pt idx="70">
                  <c:v>17.719000000000001</c:v>
                </c:pt>
                <c:pt idx="71">
                  <c:v>17.707999999999998</c:v>
                </c:pt>
                <c:pt idx="72">
                  <c:v>17.712</c:v>
                </c:pt>
                <c:pt idx="73">
                  <c:v>17.593</c:v>
                </c:pt>
                <c:pt idx="74">
                  <c:v>17.558</c:v>
                </c:pt>
                <c:pt idx="75">
                  <c:v>17.695</c:v>
                </c:pt>
                <c:pt idx="76">
                  <c:v>17.885000000000002</c:v>
                </c:pt>
                <c:pt idx="77">
                  <c:v>17.948</c:v>
                </c:pt>
                <c:pt idx="78">
                  <c:v>18.053999999999998</c:v>
                </c:pt>
                <c:pt idx="79">
                  <c:v>18.172000000000001</c:v>
                </c:pt>
                <c:pt idx="80">
                  <c:v>18.242000000000001</c:v>
                </c:pt>
                <c:pt idx="81">
                  <c:v>18.023</c:v>
                </c:pt>
                <c:pt idx="82">
                  <c:v>17.902000000000001</c:v>
                </c:pt>
                <c:pt idx="83">
                  <c:v>17.872</c:v>
                </c:pt>
                <c:pt idx="84">
                  <c:v>17.728999999999999</c:v>
                </c:pt>
                <c:pt idx="85">
                  <c:v>17.515999999999998</c:v>
                </c:pt>
                <c:pt idx="86">
                  <c:v>17.427</c:v>
                </c:pt>
                <c:pt idx="87">
                  <c:v>17.222999999999999</c:v>
                </c:pt>
                <c:pt idx="88">
                  <c:v>17.13</c:v>
                </c:pt>
                <c:pt idx="89">
                  <c:v>16.917999999999999</c:v>
                </c:pt>
                <c:pt idx="90">
                  <c:v>16.856000000000002</c:v>
                </c:pt>
                <c:pt idx="91">
                  <c:v>16.731999999999999</c:v>
                </c:pt>
                <c:pt idx="92">
                  <c:v>16.635000000000002</c:v>
                </c:pt>
                <c:pt idx="93">
                  <c:v>16.63</c:v>
                </c:pt>
                <c:pt idx="94">
                  <c:v>16.686</c:v>
                </c:pt>
                <c:pt idx="95">
                  <c:v>16.628</c:v>
                </c:pt>
                <c:pt idx="96">
                  <c:v>16.584</c:v>
                </c:pt>
                <c:pt idx="97">
                  <c:v>17.513000000000002</c:v>
                </c:pt>
                <c:pt idx="98">
                  <c:v>17.48</c:v>
                </c:pt>
                <c:pt idx="99">
                  <c:v>17.463999999999999</c:v>
                </c:pt>
                <c:pt idx="100">
                  <c:v>17.52</c:v>
                </c:pt>
                <c:pt idx="101">
                  <c:v>17.686</c:v>
                </c:pt>
                <c:pt idx="102">
                  <c:v>17.818999999999999</c:v>
                </c:pt>
                <c:pt idx="103">
                  <c:v>17.850000000000001</c:v>
                </c:pt>
                <c:pt idx="104">
                  <c:v>17.908000000000001</c:v>
                </c:pt>
                <c:pt idx="105">
                  <c:v>17.969000000000001</c:v>
                </c:pt>
                <c:pt idx="106">
                  <c:v>17.952000000000002</c:v>
                </c:pt>
                <c:pt idx="107">
                  <c:v>17.934999999999999</c:v>
                </c:pt>
                <c:pt idx="108">
                  <c:v>17.919</c:v>
                </c:pt>
                <c:pt idx="109">
                  <c:v>17.853999999999999</c:v>
                </c:pt>
                <c:pt idx="110">
                  <c:v>17.803999999999998</c:v>
                </c:pt>
                <c:pt idx="111">
                  <c:v>17.684000000000001</c:v>
                </c:pt>
                <c:pt idx="112">
                  <c:v>17.495999999999999</c:v>
                </c:pt>
                <c:pt idx="113">
                  <c:v>17.504000000000001</c:v>
                </c:pt>
                <c:pt idx="114">
                  <c:v>17.574999999999999</c:v>
                </c:pt>
                <c:pt idx="115">
                  <c:v>17.745000000000001</c:v>
                </c:pt>
                <c:pt idx="116">
                  <c:v>17.841000000000001</c:v>
                </c:pt>
                <c:pt idx="117">
                  <c:v>17.93</c:v>
                </c:pt>
                <c:pt idx="118">
                  <c:v>17.965</c:v>
                </c:pt>
                <c:pt idx="119">
                  <c:v>17.937000000000001</c:v>
                </c:pt>
                <c:pt idx="120">
                  <c:v>17.888999999999999</c:v>
                </c:pt>
                <c:pt idx="121">
                  <c:v>17.893000000000001</c:v>
                </c:pt>
                <c:pt idx="122">
                  <c:v>17.873999999999999</c:v>
                </c:pt>
                <c:pt idx="123">
                  <c:v>17.788</c:v>
                </c:pt>
                <c:pt idx="124">
                  <c:v>17.684000000000001</c:v>
                </c:pt>
                <c:pt idx="125">
                  <c:v>17.510999999999999</c:v>
                </c:pt>
                <c:pt idx="126">
                  <c:v>17.489000000000001</c:v>
                </c:pt>
                <c:pt idx="127">
                  <c:v>17.399999999999999</c:v>
                </c:pt>
                <c:pt idx="128">
                  <c:v>17.341999999999999</c:v>
                </c:pt>
                <c:pt idx="129">
                  <c:v>17.388999999999999</c:v>
                </c:pt>
                <c:pt idx="130">
                  <c:v>17.443999999999999</c:v>
                </c:pt>
                <c:pt idx="131">
                  <c:v>17.484000000000002</c:v>
                </c:pt>
                <c:pt idx="132">
                  <c:v>17.670000000000002</c:v>
                </c:pt>
                <c:pt idx="133">
                  <c:v>17.824000000000002</c:v>
                </c:pt>
                <c:pt idx="134">
                  <c:v>17.817</c:v>
                </c:pt>
                <c:pt idx="135">
                  <c:v>17.757999999999999</c:v>
                </c:pt>
                <c:pt idx="136">
                  <c:v>17.716000000000001</c:v>
                </c:pt>
                <c:pt idx="137">
                  <c:v>17.706</c:v>
                </c:pt>
                <c:pt idx="138">
                  <c:v>17.73</c:v>
                </c:pt>
                <c:pt idx="139">
                  <c:v>17.745000000000001</c:v>
                </c:pt>
                <c:pt idx="140">
                  <c:v>17.917000000000002</c:v>
                </c:pt>
                <c:pt idx="141">
                  <c:v>18.091999999999999</c:v>
                </c:pt>
                <c:pt idx="142">
                  <c:v>16.893000000000001</c:v>
                </c:pt>
                <c:pt idx="143">
                  <c:v>16.919</c:v>
                </c:pt>
                <c:pt idx="144">
                  <c:v>17.119</c:v>
                </c:pt>
                <c:pt idx="145">
                  <c:v>17.138999999999999</c:v>
                </c:pt>
                <c:pt idx="146">
                  <c:v>17.16</c:v>
                </c:pt>
                <c:pt idx="147">
                  <c:v>17.119</c:v>
                </c:pt>
                <c:pt idx="148">
                  <c:v>16.989000000000001</c:v>
                </c:pt>
                <c:pt idx="149">
                  <c:v>17.087</c:v>
                </c:pt>
                <c:pt idx="150">
                  <c:v>17.059999999999999</c:v>
                </c:pt>
                <c:pt idx="151">
                  <c:v>17.151</c:v>
                </c:pt>
                <c:pt idx="152">
                  <c:v>17.221</c:v>
                </c:pt>
                <c:pt idx="153">
                  <c:v>17.166</c:v>
                </c:pt>
                <c:pt idx="154">
                  <c:v>17.088999999999999</c:v>
                </c:pt>
                <c:pt idx="155">
                  <c:v>16.95</c:v>
                </c:pt>
                <c:pt idx="156">
                  <c:v>16.888999999999999</c:v>
                </c:pt>
                <c:pt idx="157">
                  <c:v>16.82</c:v>
                </c:pt>
                <c:pt idx="158">
                  <c:v>16.760000000000002</c:v>
                </c:pt>
                <c:pt idx="159">
                  <c:v>16.696999999999999</c:v>
                </c:pt>
                <c:pt idx="160">
                  <c:v>16.63</c:v>
                </c:pt>
                <c:pt idx="161">
                  <c:v>16.620999999999999</c:v>
                </c:pt>
                <c:pt idx="162">
                  <c:v>16.681000000000001</c:v>
                </c:pt>
                <c:pt idx="163">
                  <c:v>16.776</c:v>
                </c:pt>
                <c:pt idx="164">
                  <c:v>16.843</c:v>
                </c:pt>
                <c:pt idx="165">
                  <c:v>16.867999999999999</c:v>
                </c:pt>
                <c:pt idx="166">
                  <c:v>16.867999999999999</c:v>
                </c:pt>
                <c:pt idx="167">
                  <c:v>16.870999999999999</c:v>
                </c:pt>
                <c:pt idx="168">
                  <c:v>16.798999999999999</c:v>
                </c:pt>
                <c:pt idx="169">
                  <c:v>16.669</c:v>
                </c:pt>
                <c:pt idx="170">
                  <c:v>16.584</c:v>
                </c:pt>
                <c:pt idx="171">
                  <c:v>16.510999999999999</c:v>
                </c:pt>
                <c:pt idx="172">
                  <c:v>16.46</c:v>
                </c:pt>
                <c:pt idx="173">
                  <c:v>16.443000000000001</c:v>
                </c:pt>
                <c:pt idx="174">
                  <c:v>16.506</c:v>
                </c:pt>
                <c:pt idx="175">
                  <c:v>16.632999999999999</c:v>
                </c:pt>
                <c:pt idx="176">
                  <c:v>16.713000000000001</c:v>
                </c:pt>
                <c:pt idx="177">
                  <c:v>16.736000000000001</c:v>
                </c:pt>
                <c:pt idx="178">
                  <c:v>16.707000000000001</c:v>
                </c:pt>
                <c:pt idx="179">
                  <c:v>16.559999999999999</c:v>
                </c:pt>
                <c:pt idx="180">
                  <c:v>16.427</c:v>
                </c:pt>
                <c:pt idx="181">
                  <c:v>16.350999999999999</c:v>
                </c:pt>
                <c:pt idx="182">
                  <c:v>16.334</c:v>
                </c:pt>
                <c:pt idx="183">
                  <c:v>16.361999999999998</c:v>
                </c:pt>
                <c:pt idx="184">
                  <c:v>16.401</c:v>
                </c:pt>
                <c:pt idx="185">
                  <c:v>16.376999999999999</c:v>
                </c:pt>
                <c:pt idx="186">
                  <c:v>16.38</c:v>
                </c:pt>
                <c:pt idx="187">
                  <c:v>16.411999999999999</c:v>
                </c:pt>
                <c:pt idx="188">
                  <c:v>16.45</c:v>
                </c:pt>
                <c:pt idx="189">
                  <c:v>17.373000000000001</c:v>
                </c:pt>
                <c:pt idx="190">
                  <c:v>17.456</c:v>
                </c:pt>
                <c:pt idx="191">
                  <c:v>17.463999999999999</c:v>
                </c:pt>
                <c:pt idx="192">
                  <c:v>17.504000000000001</c:v>
                </c:pt>
                <c:pt idx="193">
                  <c:v>17.501999999999999</c:v>
                </c:pt>
                <c:pt idx="194">
                  <c:v>17.524999999999999</c:v>
                </c:pt>
                <c:pt idx="195">
                  <c:v>17.52</c:v>
                </c:pt>
                <c:pt idx="196">
                  <c:v>17.545999999999999</c:v>
                </c:pt>
                <c:pt idx="197">
                  <c:v>17.797000000000001</c:v>
                </c:pt>
                <c:pt idx="198">
                  <c:v>17.911000000000001</c:v>
                </c:pt>
                <c:pt idx="199">
                  <c:v>18.103000000000002</c:v>
                </c:pt>
                <c:pt idx="200">
                  <c:v>18.184999999999999</c:v>
                </c:pt>
                <c:pt idx="201">
                  <c:v>18.143999999999998</c:v>
                </c:pt>
                <c:pt idx="202">
                  <c:v>17.939</c:v>
                </c:pt>
                <c:pt idx="203">
                  <c:v>18.021000000000001</c:v>
                </c:pt>
                <c:pt idx="204">
                  <c:v>18.149999999999999</c:v>
                </c:pt>
                <c:pt idx="205">
                  <c:v>18.247</c:v>
                </c:pt>
                <c:pt idx="206">
                  <c:v>18.27</c:v>
                </c:pt>
                <c:pt idx="207">
                  <c:v>18.311</c:v>
                </c:pt>
                <c:pt idx="208">
                  <c:v>18.286999999999999</c:v>
                </c:pt>
                <c:pt idx="209">
                  <c:v>18.207999999999998</c:v>
                </c:pt>
                <c:pt idx="210">
                  <c:v>18.039000000000001</c:v>
                </c:pt>
                <c:pt idx="211">
                  <c:v>18.041</c:v>
                </c:pt>
                <c:pt idx="212">
                  <c:v>18.117999999999999</c:v>
                </c:pt>
                <c:pt idx="213">
                  <c:v>18.245000000000001</c:v>
                </c:pt>
                <c:pt idx="214">
                  <c:v>18.279</c:v>
                </c:pt>
                <c:pt idx="215">
                  <c:v>18.323</c:v>
                </c:pt>
                <c:pt idx="216">
                  <c:v>18.364000000000001</c:v>
                </c:pt>
                <c:pt idx="217">
                  <c:v>18.375</c:v>
                </c:pt>
                <c:pt idx="218">
                  <c:v>18.419</c:v>
                </c:pt>
                <c:pt idx="219">
                  <c:v>18.542000000000002</c:v>
                </c:pt>
                <c:pt idx="220">
                  <c:v>18.385000000000002</c:v>
                </c:pt>
                <c:pt idx="221">
                  <c:v>18.361999999999998</c:v>
                </c:pt>
                <c:pt idx="222">
                  <c:v>18.350999999999999</c:v>
                </c:pt>
                <c:pt idx="223">
                  <c:v>18.341000000000001</c:v>
                </c:pt>
                <c:pt idx="224">
                  <c:v>18.289000000000001</c:v>
                </c:pt>
                <c:pt idx="225">
                  <c:v>18.239999999999998</c:v>
                </c:pt>
                <c:pt idx="226">
                  <c:v>18.195</c:v>
                </c:pt>
                <c:pt idx="227">
                  <c:v>18.14</c:v>
                </c:pt>
                <c:pt idx="228">
                  <c:v>18.094999999999999</c:v>
                </c:pt>
                <c:pt idx="229">
                  <c:v>18.077999999999999</c:v>
                </c:pt>
                <c:pt idx="230">
                  <c:v>18.137</c:v>
                </c:pt>
                <c:pt idx="231">
                  <c:v>18.082000000000001</c:v>
                </c:pt>
                <c:pt idx="232">
                  <c:v>17.957999999999998</c:v>
                </c:pt>
                <c:pt idx="233">
                  <c:v>17.908000000000001</c:v>
                </c:pt>
                <c:pt idx="234">
                  <c:v>17.856000000000002</c:v>
                </c:pt>
                <c:pt idx="235">
                  <c:v>17.832000000000001</c:v>
                </c:pt>
                <c:pt idx="236">
                  <c:v>17.706</c:v>
                </c:pt>
                <c:pt idx="237">
                  <c:v>17.702999999999999</c:v>
                </c:pt>
                <c:pt idx="238">
                  <c:v>17.766999999999999</c:v>
                </c:pt>
                <c:pt idx="239">
                  <c:v>17.771000000000001</c:v>
                </c:pt>
                <c:pt idx="240">
                  <c:v>17.859000000000002</c:v>
                </c:pt>
                <c:pt idx="241">
                  <c:v>17.952000000000002</c:v>
                </c:pt>
                <c:pt idx="242">
                  <c:v>17.95</c:v>
                </c:pt>
                <c:pt idx="243">
                  <c:v>17.940999999999999</c:v>
                </c:pt>
                <c:pt idx="244">
                  <c:v>17.914999999999999</c:v>
                </c:pt>
                <c:pt idx="245">
                  <c:v>17.811</c:v>
                </c:pt>
                <c:pt idx="246">
                  <c:v>17.611000000000001</c:v>
                </c:pt>
                <c:pt idx="247">
                  <c:v>17.466999999999999</c:v>
                </c:pt>
                <c:pt idx="248">
                  <c:v>17.331</c:v>
                </c:pt>
                <c:pt idx="249">
                  <c:v>17.204999999999998</c:v>
                </c:pt>
                <c:pt idx="250">
                  <c:v>17.202000000000002</c:v>
                </c:pt>
                <c:pt idx="251">
                  <c:v>17.2</c:v>
                </c:pt>
                <c:pt idx="252">
                  <c:v>17.209</c:v>
                </c:pt>
                <c:pt idx="253">
                  <c:v>17.184999999999999</c:v>
                </c:pt>
                <c:pt idx="254">
                  <c:v>17.155000000000001</c:v>
                </c:pt>
                <c:pt idx="255">
                  <c:v>17.166</c:v>
                </c:pt>
                <c:pt idx="256">
                  <c:v>17.167000000000002</c:v>
                </c:pt>
                <c:pt idx="257">
                  <c:v>17.783999999999999</c:v>
                </c:pt>
                <c:pt idx="258">
                  <c:v>17.713999999999999</c:v>
                </c:pt>
                <c:pt idx="259">
                  <c:v>17.535</c:v>
                </c:pt>
                <c:pt idx="260">
                  <c:v>17.478000000000002</c:v>
                </c:pt>
                <c:pt idx="261">
                  <c:v>17.378</c:v>
                </c:pt>
                <c:pt idx="262">
                  <c:v>17.222999999999999</c:v>
                </c:pt>
                <c:pt idx="263">
                  <c:v>17.202999999999999</c:v>
                </c:pt>
                <c:pt idx="264">
                  <c:v>17.27</c:v>
                </c:pt>
                <c:pt idx="265">
                  <c:v>17.462</c:v>
                </c:pt>
                <c:pt idx="266">
                  <c:v>17.462</c:v>
                </c:pt>
                <c:pt idx="267">
                  <c:v>17.469000000000001</c:v>
                </c:pt>
                <c:pt idx="268">
                  <c:v>17.463999999999999</c:v>
                </c:pt>
                <c:pt idx="269">
                  <c:v>17.475999999999999</c:v>
                </c:pt>
                <c:pt idx="270">
                  <c:v>17.501999999999999</c:v>
                </c:pt>
                <c:pt idx="271">
                  <c:v>17.597000000000001</c:v>
                </c:pt>
                <c:pt idx="272">
                  <c:v>17.704999999999998</c:v>
                </c:pt>
                <c:pt idx="273">
                  <c:v>17.704999999999998</c:v>
                </c:pt>
                <c:pt idx="274">
                  <c:v>17.678999999999998</c:v>
                </c:pt>
                <c:pt idx="275">
                  <c:v>17.48</c:v>
                </c:pt>
                <c:pt idx="276">
                  <c:v>17.23</c:v>
                </c:pt>
                <c:pt idx="277">
                  <c:v>17.123000000000001</c:v>
                </c:pt>
                <c:pt idx="278">
                  <c:v>17.047999999999998</c:v>
                </c:pt>
                <c:pt idx="279">
                  <c:v>16.983000000000001</c:v>
                </c:pt>
                <c:pt idx="280">
                  <c:v>17.036999999999999</c:v>
                </c:pt>
                <c:pt idx="281">
                  <c:v>17.152999999999999</c:v>
                </c:pt>
                <c:pt idx="282">
                  <c:v>17.175999999999998</c:v>
                </c:pt>
                <c:pt idx="283">
                  <c:v>17.212</c:v>
                </c:pt>
                <c:pt idx="284">
                  <c:v>17.283999999999999</c:v>
                </c:pt>
                <c:pt idx="285">
                  <c:v>17.344000000000001</c:v>
                </c:pt>
                <c:pt idx="286">
                  <c:v>17.344000000000001</c:v>
                </c:pt>
                <c:pt idx="287">
                  <c:v>17.396000000000001</c:v>
                </c:pt>
                <c:pt idx="288">
                  <c:v>17.263000000000002</c:v>
                </c:pt>
                <c:pt idx="289">
                  <c:v>17.22</c:v>
                </c:pt>
                <c:pt idx="290">
                  <c:v>17.212</c:v>
                </c:pt>
                <c:pt idx="291">
                  <c:v>17.338000000000001</c:v>
                </c:pt>
                <c:pt idx="292">
                  <c:v>17.355</c:v>
                </c:pt>
                <c:pt idx="293">
                  <c:v>17.498000000000001</c:v>
                </c:pt>
                <c:pt idx="294">
                  <c:v>17.484999999999999</c:v>
                </c:pt>
                <c:pt idx="295">
                  <c:v>17.484999999999999</c:v>
                </c:pt>
                <c:pt idx="296">
                  <c:v>17.481999999999999</c:v>
                </c:pt>
                <c:pt idx="297">
                  <c:v>17.452999999999999</c:v>
                </c:pt>
                <c:pt idx="298">
                  <c:v>17.518000000000001</c:v>
                </c:pt>
                <c:pt idx="299">
                  <c:v>17.751000000000001</c:v>
                </c:pt>
                <c:pt idx="300">
                  <c:v>17.925999999999998</c:v>
                </c:pt>
                <c:pt idx="301">
                  <c:v>17.986999999999998</c:v>
                </c:pt>
                <c:pt idx="302">
                  <c:v>18.279</c:v>
                </c:pt>
                <c:pt idx="303">
                  <c:v>18.372</c:v>
                </c:pt>
                <c:pt idx="304">
                  <c:v>18.402000000000001</c:v>
                </c:pt>
                <c:pt idx="305">
                  <c:v>18.387</c:v>
                </c:pt>
                <c:pt idx="306">
                  <c:v>18.321000000000002</c:v>
                </c:pt>
                <c:pt idx="307">
                  <c:v>18.234000000000002</c:v>
                </c:pt>
                <c:pt idx="308">
                  <c:v>18.161000000000001</c:v>
                </c:pt>
                <c:pt idx="309">
                  <c:v>18.059999999999999</c:v>
                </c:pt>
                <c:pt idx="310">
                  <c:v>17.957999999999998</c:v>
                </c:pt>
                <c:pt idx="311">
                  <c:v>17.858000000000001</c:v>
                </c:pt>
                <c:pt idx="312">
                  <c:v>17.823</c:v>
                </c:pt>
                <c:pt idx="313">
                  <c:v>17.972999999999999</c:v>
                </c:pt>
                <c:pt idx="314">
                  <c:v>17.948</c:v>
                </c:pt>
                <c:pt idx="315">
                  <c:v>17.908999999999999</c:v>
                </c:pt>
                <c:pt idx="316">
                  <c:v>17.864999999999998</c:v>
                </c:pt>
                <c:pt idx="317">
                  <c:v>17.88</c:v>
                </c:pt>
                <c:pt idx="318">
                  <c:v>17.762</c:v>
                </c:pt>
                <c:pt idx="319">
                  <c:v>17.631</c:v>
                </c:pt>
                <c:pt idx="320">
                  <c:v>17.484000000000002</c:v>
                </c:pt>
                <c:pt idx="321">
                  <c:v>17.548999999999999</c:v>
                </c:pt>
                <c:pt idx="322">
                  <c:v>17.54</c:v>
                </c:pt>
                <c:pt idx="323">
                  <c:v>17.504999999999999</c:v>
                </c:pt>
                <c:pt idx="324">
                  <c:v>17.504000000000001</c:v>
                </c:pt>
                <c:pt idx="325">
                  <c:v>17.486999999999998</c:v>
                </c:pt>
                <c:pt idx="326">
                  <c:v>17.46</c:v>
                </c:pt>
                <c:pt idx="327">
                  <c:v>17.478000000000002</c:v>
                </c:pt>
                <c:pt idx="328">
                  <c:v>17.420000000000002</c:v>
                </c:pt>
              </c:numCache>
            </c:numRef>
          </c:yVal>
          <c:smooth val="0"/>
          <c:extLst>
            <c:ext xmlns:c16="http://schemas.microsoft.com/office/drawing/2014/chart" uri="{C3380CC4-5D6E-409C-BE32-E72D297353CC}">
              <c16:uniqueId val="{00000000-B45C-47AF-B15B-E87391BF1E1E}"/>
            </c:ext>
          </c:extLst>
        </c:ser>
        <c:ser>
          <c:idx val="1"/>
          <c:order val="1"/>
          <c:tx>
            <c:v>IR Temp</c:v>
          </c:tx>
          <c:spPr>
            <a:ln w="19050" cap="rnd">
              <a:solidFill>
                <a:schemeClr val="accent2"/>
              </a:solidFill>
              <a:round/>
            </a:ln>
            <a:effectLst/>
          </c:spPr>
          <c:marker>
            <c:symbol val="none"/>
          </c:marker>
          <c:xVal>
            <c:numRef>
              <c:f>SENSORFinal!$B$664:$B$992</c:f>
              <c:numCache>
                <c:formatCode>h:mm:ss</c:formatCode>
                <c:ptCount val="329"/>
                <c:pt idx="0">
                  <c:v>0.33298611111111098</c:v>
                </c:pt>
                <c:pt idx="1">
                  <c:v>0.33299768518518502</c:v>
                </c:pt>
                <c:pt idx="2">
                  <c:v>0.33300925925925901</c:v>
                </c:pt>
                <c:pt idx="3">
                  <c:v>0.33300925925925901</c:v>
                </c:pt>
                <c:pt idx="4">
                  <c:v>0.33302083333333299</c:v>
                </c:pt>
                <c:pt idx="5">
                  <c:v>0.33303240740740703</c:v>
                </c:pt>
                <c:pt idx="6">
                  <c:v>0.33303240740740703</c:v>
                </c:pt>
                <c:pt idx="7">
                  <c:v>0.33304398148148101</c:v>
                </c:pt>
                <c:pt idx="8">
                  <c:v>0.33305555555555499</c:v>
                </c:pt>
                <c:pt idx="9">
                  <c:v>0.33305555555555499</c:v>
                </c:pt>
                <c:pt idx="10">
                  <c:v>0.33306712962962998</c:v>
                </c:pt>
                <c:pt idx="11">
                  <c:v>0.33306712962962998</c:v>
                </c:pt>
                <c:pt idx="12">
                  <c:v>0.33307870370370402</c:v>
                </c:pt>
                <c:pt idx="13">
                  <c:v>0.333090277777778</c:v>
                </c:pt>
                <c:pt idx="14">
                  <c:v>0.333090277777778</c:v>
                </c:pt>
                <c:pt idx="15">
                  <c:v>0.33310185185185198</c:v>
                </c:pt>
                <c:pt idx="16">
                  <c:v>0.33311342592592602</c:v>
                </c:pt>
                <c:pt idx="17">
                  <c:v>0.33311342592592602</c:v>
                </c:pt>
                <c:pt idx="18">
                  <c:v>0.333125</c:v>
                </c:pt>
                <c:pt idx="19">
                  <c:v>0.33313657407407399</c:v>
                </c:pt>
                <c:pt idx="20">
                  <c:v>0.33313657407407399</c:v>
                </c:pt>
                <c:pt idx="21">
                  <c:v>0.33314814814814803</c:v>
                </c:pt>
                <c:pt idx="22">
                  <c:v>0.33315972222222201</c:v>
                </c:pt>
                <c:pt idx="23">
                  <c:v>0.33315972222222201</c:v>
                </c:pt>
                <c:pt idx="24">
                  <c:v>0.33317129629629599</c:v>
                </c:pt>
                <c:pt idx="25">
                  <c:v>0.33318287037036998</c:v>
                </c:pt>
                <c:pt idx="26">
                  <c:v>0.33318287037036998</c:v>
                </c:pt>
                <c:pt idx="27">
                  <c:v>0.33319444444444402</c:v>
                </c:pt>
                <c:pt idx="28">
                  <c:v>0.333206018518519</c:v>
                </c:pt>
                <c:pt idx="29">
                  <c:v>0.333206018518519</c:v>
                </c:pt>
                <c:pt idx="30">
                  <c:v>0.33321759259259298</c:v>
                </c:pt>
                <c:pt idx="31">
                  <c:v>0.33322916666666702</c:v>
                </c:pt>
                <c:pt idx="32">
                  <c:v>0.33322916666666702</c:v>
                </c:pt>
                <c:pt idx="33">
                  <c:v>0.333240740740741</c:v>
                </c:pt>
                <c:pt idx="34">
                  <c:v>0.33325231481481499</c:v>
                </c:pt>
                <c:pt idx="35">
                  <c:v>0.33325231481481499</c:v>
                </c:pt>
                <c:pt idx="36">
                  <c:v>0.33326388888888903</c:v>
                </c:pt>
                <c:pt idx="37">
                  <c:v>0.33327546296296301</c:v>
                </c:pt>
                <c:pt idx="38">
                  <c:v>0.33327546296296301</c:v>
                </c:pt>
                <c:pt idx="39">
                  <c:v>0.33328703703703699</c:v>
                </c:pt>
                <c:pt idx="40">
                  <c:v>0.33328703703703699</c:v>
                </c:pt>
                <c:pt idx="41">
                  <c:v>0.33329861111111098</c:v>
                </c:pt>
                <c:pt idx="42">
                  <c:v>0.33331018518518502</c:v>
                </c:pt>
                <c:pt idx="43">
                  <c:v>0.33331018518518502</c:v>
                </c:pt>
                <c:pt idx="44">
                  <c:v>0.333321759259259</c:v>
                </c:pt>
                <c:pt idx="45">
                  <c:v>0.33333333333333298</c:v>
                </c:pt>
                <c:pt idx="46">
                  <c:v>0.33333333333333298</c:v>
                </c:pt>
                <c:pt idx="47">
                  <c:v>0.33334490740740702</c:v>
                </c:pt>
                <c:pt idx="48">
                  <c:v>0.333356481481481</c:v>
                </c:pt>
                <c:pt idx="49">
                  <c:v>0.333356481481481</c:v>
                </c:pt>
                <c:pt idx="50">
                  <c:v>0.33336805555555499</c:v>
                </c:pt>
                <c:pt idx="51">
                  <c:v>0.33337962962963003</c:v>
                </c:pt>
                <c:pt idx="52">
                  <c:v>0.33337962962963003</c:v>
                </c:pt>
                <c:pt idx="53">
                  <c:v>0.33339120370370401</c:v>
                </c:pt>
                <c:pt idx="54">
                  <c:v>0.33340277777777799</c:v>
                </c:pt>
                <c:pt idx="55">
                  <c:v>0.33340277777777799</c:v>
                </c:pt>
                <c:pt idx="56">
                  <c:v>0.33341435185185198</c:v>
                </c:pt>
                <c:pt idx="57">
                  <c:v>0.33387731481481497</c:v>
                </c:pt>
                <c:pt idx="58">
                  <c:v>0.33387731481481497</c:v>
                </c:pt>
                <c:pt idx="59">
                  <c:v>0.33388888888888901</c:v>
                </c:pt>
                <c:pt idx="60">
                  <c:v>0.333900462962963</c:v>
                </c:pt>
                <c:pt idx="61">
                  <c:v>0.333900462962963</c:v>
                </c:pt>
                <c:pt idx="62">
                  <c:v>0.33391203703703698</c:v>
                </c:pt>
                <c:pt idx="63">
                  <c:v>0.33392361111111102</c:v>
                </c:pt>
                <c:pt idx="64">
                  <c:v>0.33392361111111102</c:v>
                </c:pt>
                <c:pt idx="65">
                  <c:v>0.333935185185185</c:v>
                </c:pt>
                <c:pt idx="66">
                  <c:v>0.33394675925925899</c:v>
                </c:pt>
                <c:pt idx="67">
                  <c:v>0.33394675925925899</c:v>
                </c:pt>
                <c:pt idx="68">
                  <c:v>0.33395833333333302</c:v>
                </c:pt>
                <c:pt idx="69">
                  <c:v>0.33396990740740701</c:v>
                </c:pt>
                <c:pt idx="70">
                  <c:v>0.33396990740740701</c:v>
                </c:pt>
                <c:pt idx="71">
                  <c:v>0.33398148148148099</c:v>
                </c:pt>
                <c:pt idx="72">
                  <c:v>0.33399305555555497</c:v>
                </c:pt>
                <c:pt idx="73">
                  <c:v>0.33399305555555497</c:v>
                </c:pt>
                <c:pt idx="74">
                  <c:v>0.33400462962963001</c:v>
                </c:pt>
                <c:pt idx="75">
                  <c:v>0.334016203703704</c:v>
                </c:pt>
                <c:pt idx="76">
                  <c:v>0.334016203703704</c:v>
                </c:pt>
                <c:pt idx="77">
                  <c:v>0.33402777777777798</c:v>
                </c:pt>
                <c:pt idx="78">
                  <c:v>0.33403935185185202</c:v>
                </c:pt>
                <c:pt idx="79">
                  <c:v>0.33403935185185202</c:v>
                </c:pt>
                <c:pt idx="80">
                  <c:v>0.334050925925926</c:v>
                </c:pt>
                <c:pt idx="81">
                  <c:v>0.334050925925926</c:v>
                </c:pt>
                <c:pt idx="82">
                  <c:v>0.33406249999999998</c:v>
                </c:pt>
                <c:pt idx="83">
                  <c:v>0.33407407407407402</c:v>
                </c:pt>
                <c:pt idx="84">
                  <c:v>0.33407407407407402</c:v>
                </c:pt>
                <c:pt idx="85">
                  <c:v>0.33408564814814801</c:v>
                </c:pt>
                <c:pt idx="86">
                  <c:v>0.33409722222222199</c:v>
                </c:pt>
                <c:pt idx="87">
                  <c:v>0.33409722222222199</c:v>
                </c:pt>
                <c:pt idx="88">
                  <c:v>0.33410879629629597</c:v>
                </c:pt>
                <c:pt idx="89">
                  <c:v>0.33412037037037001</c:v>
                </c:pt>
                <c:pt idx="90">
                  <c:v>0.33412037037037001</c:v>
                </c:pt>
                <c:pt idx="91">
                  <c:v>0.334131944444444</c:v>
                </c:pt>
                <c:pt idx="92">
                  <c:v>0.33414351851851798</c:v>
                </c:pt>
                <c:pt idx="93">
                  <c:v>0.33414351851851798</c:v>
                </c:pt>
                <c:pt idx="94">
                  <c:v>0.33415509259259302</c:v>
                </c:pt>
                <c:pt idx="95">
                  <c:v>0.334166666666667</c:v>
                </c:pt>
                <c:pt idx="96">
                  <c:v>0.334166666666667</c:v>
                </c:pt>
                <c:pt idx="97">
                  <c:v>0.33449074074074098</c:v>
                </c:pt>
                <c:pt idx="98">
                  <c:v>0.33450231481481502</c:v>
                </c:pt>
                <c:pt idx="99">
                  <c:v>0.33450231481481502</c:v>
                </c:pt>
                <c:pt idx="100">
                  <c:v>0.334513888888889</c:v>
                </c:pt>
                <c:pt idx="101">
                  <c:v>0.334513888888889</c:v>
                </c:pt>
                <c:pt idx="102">
                  <c:v>0.33452546296296298</c:v>
                </c:pt>
                <c:pt idx="103">
                  <c:v>0.33453703703703702</c:v>
                </c:pt>
                <c:pt idx="104">
                  <c:v>0.33453703703703702</c:v>
                </c:pt>
                <c:pt idx="105">
                  <c:v>0.33454861111111101</c:v>
                </c:pt>
                <c:pt idx="106">
                  <c:v>0.33456018518518499</c:v>
                </c:pt>
                <c:pt idx="107">
                  <c:v>0.33456018518518499</c:v>
                </c:pt>
                <c:pt idx="108">
                  <c:v>0.33457175925925903</c:v>
                </c:pt>
                <c:pt idx="109">
                  <c:v>0.33458333333333301</c:v>
                </c:pt>
                <c:pt idx="110">
                  <c:v>0.33458333333333301</c:v>
                </c:pt>
                <c:pt idx="111">
                  <c:v>0.33459490740740699</c:v>
                </c:pt>
                <c:pt idx="112">
                  <c:v>0.33460648148148098</c:v>
                </c:pt>
                <c:pt idx="113">
                  <c:v>0.33460648148148098</c:v>
                </c:pt>
                <c:pt idx="114">
                  <c:v>0.33461805555555602</c:v>
                </c:pt>
                <c:pt idx="115">
                  <c:v>0.33462962962963</c:v>
                </c:pt>
                <c:pt idx="116">
                  <c:v>0.33462962962963</c:v>
                </c:pt>
                <c:pt idx="117">
                  <c:v>0.33464120370370398</c:v>
                </c:pt>
                <c:pt idx="118">
                  <c:v>0.33465277777777802</c:v>
                </c:pt>
                <c:pt idx="119">
                  <c:v>0.33465277777777802</c:v>
                </c:pt>
                <c:pt idx="120">
                  <c:v>0.334664351851852</c:v>
                </c:pt>
                <c:pt idx="121">
                  <c:v>0.33467592592592599</c:v>
                </c:pt>
                <c:pt idx="122">
                  <c:v>0.33467592592592599</c:v>
                </c:pt>
                <c:pt idx="123">
                  <c:v>0.33468750000000003</c:v>
                </c:pt>
                <c:pt idx="124">
                  <c:v>0.33469907407407401</c:v>
                </c:pt>
                <c:pt idx="125">
                  <c:v>0.33469907407407401</c:v>
                </c:pt>
                <c:pt idx="126">
                  <c:v>0.33471064814814799</c:v>
                </c:pt>
                <c:pt idx="127">
                  <c:v>0.33471064814814799</c:v>
                </c:pt>
                <c:pt idx="128">
                  <c:v>0.33472222222222198</c:v>
                </c:pt>
                <c:pt idx="129">
                  <c:v>0.33473379629629602</c:v>
                </c:pt>
                <c:pt idx="130">
                  <c:v>0.33473379629629602</c:v>
                </c:pt>
                <c:pt idx="131">
                  <c:v>0.33474537037037</c:v>
                </c:pt>
                <c:pt idx="132">
                  <c:v>0.33475694444444398</c:v>
                </c:pt>
                <c:pt idx="133">
                  <c:v>0.33475694444444398</c:v>
                </c:pt>
                <c:pt idx="134">
                  <c:v>0.33476851851851802</c:v>
                </c:pt>
                <c:pt idx="135">
                  <c:v>0.334780092592593</c:v>
                </c:pt>
                <c:pt idx="136">
                  <c:v>0.334780092592593</c:v>
                </c:pt>
                <c:pt idx="137">
                  <c:v>0.33479166666666699</c:v>
                </c:pt>
                <c:pt idx="138">
                  <c:v>0.33480324074074103</c:v>
                </c:pt>
                <c:pt idx="139">
                  <c:v>0.33480324074074103</c:v>
                </c:pt>
                <c:pt idx="140">
                  <c:v>0.33481481481481501</c:v>
                </c:pt>
                <c:pt idx="141">
                  <c:v>0.33482638888888899</c:v>
                </c:pt>
                <c:pt idx="142">
                  <c:v>0.335092592592593</c:v>
                </c:pt>
                <c:pt idx="143">
                  <c:v>0.33510416666666698</c:v>
                </c:pt>
                <c:pt idx="144">
                  <c:v>0.33510416666666698</c:v>
                </c:pt>
                <c:pt idx="145">
                  <c:v>0.33511574074074102</c:v>
                </c:pt>
                <c:pt idx="146">
                  <c:v>0.33511574074074102</c:v>
                </c:pt>
                <c:pt idx="147">
                  <c:v>0.335127314814815</c:v>
                </c:pt>
                <c:pt idx="148">
                  <c:v>0.33513888888888899</c:v>
                </c:pt>
                <c:pt idx="149">
                  <c:v>0.33513888888888899</c:v>
                </c:pt>
                <c:pt idx="150">
                  <c:v>0.33515046296296302</c:v>
                </c:pt>
                <c:pt idx="151">
                  <c:v>0.33516203703703701</c:v>
                </c:pt>
                <c:pt idx="152">
                  <c:v>0.33516203703703701</c:v>
                </c:pt>
                <c:pt idx="153">
                  <c:v>0.33517361111111099</c:v>
                </c:pt>
                <c:pt idx="154">
                  <c:v>0.33518518518518498</c:v>
                </c:pt>
                <c:pt idx="155">
                  <c:v>0.33518518518518498</c:v>
                </c:pt>
                <c:pt idx="156">
                  <c:v>0.33519675925925901</c:v>
                </c:pt>
                <c:pt idx="157">
                  <c:v>0.335208333333333</c:v>
                </c:pt>
                <c:pt idx="158">
                  <c:v>0.335208333333333</c:v>
                </c:pt>
                <c:pt idx="159">
                  <c:v>0.33521990740740698</c:v>
                </c:pt>
                <c:pt idx="160">
                  <c:v>0.33523148148148102</c:v>
                </c:pt>
                <c:pt idx="161">
                  <c:v>0.33523148148148102</c:v>
                </c:pt>
                <c:pt idx="162">
                  <c:v>0.335243055555555</c:v>
                </c:pt>
                <c:pt idx="163">
                  <c:v>0.33525462962962999</c:v>
                </c:pt>
                <c:pt idx="164">
                  <c:v>0.33525462962962999</c:v>
                </c:pt>
                <c:pt idx="165">
                  <c:v>0.33526620370370402</c:v>
                </c:pt>
                <c:pt idx="166">
                  <c:v>0.33527777777777801</c:v>
                </c:pt>
                <c:pt idx="167">
                  <c:v>0.33527777777777801</c:v>
                </c:pt>
                <c:pt idx="168">
                  <c:v>0.33528935185185199</c:v>
                </c:pt>
                <c:pt idx="169">
                  <c:v>0.33530092592592597</c:v>
                </c:pt>
                <c:pt idx="170">
                  <c:v>0.33530092592592597</c:v>
                </c:pt>
                <c:pt idx="171">
                  <c:v>0.33531250000000001</c:v>
                </c:pt>
                <c:pt idx="172">
                  <c:v>0.335324074074074</c:v>
                </c:pt>
                <c:pt idx="173">
                  <c:v>0.335324074074074</c:v>
                </c:pt>
                <c:pt idx="174">
                  <c:v>0.33533564814814798</c:v>
                </c:pt>
                <c:pt idx="175">
                  <c:v>0.33533564814814798</c:v>
                </c:pt>
                <c:pt idx="176">
                  <c:v>0.33534722222222202</c:v>
                </c:pt>
                <c:pt idx="177">
                  <c:v>0.335358796296296</c:v>
                </c:pt>
                <c:pt idx="178">
                  <c:v>0.335358796296296</c:v>
                </c:pt>
                <c:pt idx="179">
                  <c:v>0.33537037037036999</c:v>
                </c:pt>
                <c:pt idx="180">
                  <c:v>0.33538194444444402</c:v>
                </c:pt>
                <c:pt idx="181">
                  <c:v>0.33538194444444402</c:v>
                </c:pt>
                <c:pt idx="182">
                  <c:v>0.33539351851851901</c:v>
                </c:pt>
                <c:pt idx="183">
                  <c:v>0.33540509259259299</c:v>
                </c:pt>
                <c:pt idx="184">
                  <c:v>0.33540509259259299</c:v>
                </c:pt>
                <c:pt idx="185">
                  <c:v>0.33541666666666697</c:v>
                </c:pt>
                <c:pt idx="186">
                  <c:v>0.33542824074074101</c:v>
                </c:pt>
                <c:pt idx="187">
                  <c:v>0.33542824074074101</c:v>
                </c:pt>
                <c:pt idx="188">
                  <c:v>0.335439814814815</c:v>
                </c:pt>
                <c:pt idx="189">
                  <c:v>0.33584490740740702</c:v>
                </c:pt>
                <c:pt idx="190">
                  <c:v>0.33584490740740702</c:v>
                </c:pt>
                <c:pt idx="191">
                  <c:v>0.33585648148148101</c:v>
                </c:pt>
                <c:pt idx="192">
                  <c:v>0.33586805555555499</c:v>
                </c:pt>
                <c:pt idx="193">
                  <c:v>0.33586805555555499</c:v>
                </c:pt>
                <c:pt idx="194">
                  <c:v>0.33587962962963003</c:v>
                </c:pt>
                <c:pt idx="195">
                  <c:v>0.33589120370370401</c:v>
                </c:pt>
                <c:pt idx="196">
                  <c:v>0.33589120370370401</c:v>
                </c:pt>
                <c:pt idx="197">
                  <c:v>0.33590277777777799</c:v>
                </c:pt>
                <c:pt idx="198">
                  <c:v>0.33591435185185198</c:v>
                </c:pt>
                <c:pt idx="199">
                  <c:v>0.33591435185185198</c:v>
                </c:pt>
                <c:pt idx="200">
                  <c:v>0.33592592592592602</c:v>
                </c:pt>
                <c:pt idx="201">
                  <c:v>0.3359375</c:v>
                </c:pt>
                <c:pt idx="202">
                  <c:v>0.3359375</c:v>
                </c:pt>
                <c:pt idx="203">
                  <c:v>0.33594907407407398</c:v>
                </c:pt>
                <c:pt idx="204">
                  <c:v>0.33594907407407398</c:v>
                </c:pt>
                <c:pt idx="205">
                  <c:v>0.33596064814814802</c:v>
                </c:pt>
                <c:pt idx="206">
                  <c:v>0.33597222222222201</c:v>
                </c:pt>
                <c:pt idx="207">
                  <c:v>0.33597222222222201</c:v>
                </c:pt>
                <c:pt idx="208">
                  <c:v>0.33598379629629599</c:v>
                </c:pt>
                <c:pt idx="209">
                  <c:v>0.33599537037036997</c:v>
                </c:pt>
                <c:pt idx="210">
                  <c:v>0.33599537037036997</c:v>
                </c:pt>
                <c:pt idx="211">
                  <c:v>0.33600694444444401</c:v>
                </c:pt>
                <c:pt idx="212">
                  <c:v>0.33601851851851799</c:v>
                </c:pt>
                <c:pt idx="213">
                  <c:v>0.33601851851851799</c:v>
                </c:pt>
                <c:pt idx="214">
                  <c:v>0.33603009259259298</c:v>
                </c:pt>
                <c:pt idx="215">
                  <c:v>0.33604166666666702</c:v>
                </c:pt>
                <c:pt idx="216">
                  <c:v>0.33604166666666702</c:v>
                </c:pt>
                <c:pt idx="217">
                  <c:v>0.336053240740741</c:v>
                </c:pt>
                <c:pt idx="218">
                  <c:v>0.33606481481481498</c:v>
                </c:pt>
                <c:pt idx="219">
                  <c:v>0.33606481481481498</c:v>
                </c:pt>
                <c:pt idx="220">
                  <c:v>0.33607638888888902</c:v>
                </c:pt>
                <c:pt idx="221">
                  <c:v>0.336087962962963</c:v>
                </c:pt>
                <c:pt idx="222">
                  <c:v>0.336087962962963</c:v>
                </c:pt>
                <c:pt idx="223">
                  <c:v>0.33609953703703699</c:v>
                </c:pt>
                <c:pt idx="224">
                  <c:v>0.33611111111111103</c:v>
                </c:pt>
                <c:pt idx="225">
                  <c:v>0.33611111111111103</c:v>
                </c:pt>
                <c:pt idx="226">
                  <c:v>0.33612268518518501</c:v>
                </c:pt>
                <c:pt idx="227">
                  <c:v>0.33612268518518501</c:v>
                </c:pt>
                <c:pt idx="228">
                  <c:v>0.33613425925925899</c:v>
                </c:pt>
                <c:pt idx="229">
                  <c:v>0.33614583333333298</c:v>
                </c:pt>
                <c:pt idx="230">
                  <c:v>0.33614583333333298</c:v>
                </c:pt>
                <c:pt idx="231">
                  <c:v>0.33615740740740702</c:v>
                </c:pt>
                <c:pt idx="232">
                  <c:v>0.336168981481481</c:v>
                </c:pt>
                <c:pt idx="233">
                  <c:v>0.336168981481481</c:v>
                </c:pt>
                <c:pt idx="234">
                  <c:v>0.33618055555555498</c:v>
                </c:pt>
                <c:pt idx="235">
                  <c:v>0.33619212962963002</c:v>
                </c:pt>
                <c:pt idx="236">
                  <c:v>0.33619212962963002</c:v>
                </c:pt>
                <c:pt idx="237">
                  <c:v>0.336203703703704</c:v>
                </c:pt>
                <c:pt idx="238">
                  <c:v>0.33621527777777799</c:v>
                </c:pt>
                <c:pt idx="239">
                  <c:v>0.33621527777777799</c:v>
                </c:pt>
                <c:pt idx="240">
                  <c:v>0.33622685185185203</c:v>
                </c:pt>
                <c:pt idx="241">
                  <c:v>0.33623842592592601</c:v>
                </c:pt>
                <c:pt idx="242">
                  <c:v>0.33623842592592601</c:v>
                </c:pt>
                <c:pt idx="243">
                  <c:v>0.33624999999999999</c:v>
                </c:pt>
                <c:pt idx="244">
                  <c:v>0.33626157407407398</c:v>
                </c:pt>
                <c:pt idx="245">
                  <c:v>0.33626157407407398</c:v>
                </c:pt>
                <c:pt idx="246">
                  <c:v>0.33627314814814802</c:v>
                </c:pt>
                <c:pt idx="247">
                  <c:v>0.336284722222222</c:v>
                </c:pt>
                <c:pt idx="248">
                  <c:v>0.336284722222222</c:v>
                </c:pt>
                <c:pt idx="249">
                  <c:v>0.33629629629629598</c:v>
                </c:pt>
                <c:pt idx="250">
                  <c:v>0.33629629629629598</c:v>
                </c:pt>
                <c:pt idx="251">
                  <c:v>0.33630787037037002</c:v>
                </c:pt>
                <c:pt idx="252">
                  <c:v>0.336319444444444</c:v>
                </c:pt>
                <c:pt idx="253">
                  <c:v>0.336319444444444</c:v>
                </c:pt>
                <c:pt idx="254">
                  <c:v>0.33633101851851799</c:v>
                </c:pt>
                <c:pt idx="255">
                  <c:v>0.33634259259259303</c:v>
                </c:pt>
                <c:pt idx="256">
                  <c:v>0.33634259259259303</c:v>
                </c:pt>
                <c:pt idx="257">
                  <c:v>0.33670138888888901</c:v>
                </c:pt>
                <c:pt idx="258">
                  <c:v>0.33670138888888901</c:v>
                </c:pt>
                <c:pt idx="259">
                  <c:v>0.33671296296296299</c:v>
                </c:pt>
                <c:pt idx="260">
                  <c:v>0.33672453703703698</c:v>
                </c:pt>
                <c:pt idx="261">
                  <c:v>0.33672453703703698</c:v>
                </c:pt>
                <c:pt idx="262">
                  <c:v>0.33673611111111101</c:v>
                </c:pt>
                <c:pt idx="263">
                  <c:v>0.336747685185185</c:v>
                </c:pt>
                <c:pt idx="264">
                  <c:v>0.336747685185185</c:v>
                </c:pt>
                <c:pt idx="265">
                  <c:v>0.33675925925925898</c:v>
                </c:pt>
                <c:pt idx="266">
                  <c:v>0.33677083333333302</c:v>
                </c:pt>
                <c:pt idx="267">
                  <c:v>0.33677083333333302</c:v>
                </c:pt>
                <c:pt idx="268">
                  <c:v>0.336782407407407</c:v>
                </c:pt>
                <c:pt idx="269">
                  <c:v>0.33679398148148099</c:v>
                </c:pt>
                <c:pt idx="270">
                  <c:v>0.33679398148148099</c:v>
                </c:pt>
                <c:pt idx="271">
                  <c:v>0.33680555555555602</c:v>
                </c:pt>
                <c:pt idx="272">
                  <c:v>0.33681712962963001</c:v>
                </c:pt>
                <c:pt idx="273">
                  <c:v>0.33681712962963001</c:v>
                </c:pt>
                <c:pt idx="274">
                  <c:v>0.33682870370370399</c:v>
                </c:pt>
                <c:pt idx="275">
                  <c:v>0.33682870370370399</c:v>
                </c:pt>
                <c:pt idx="276">
                  <c:v>0.33684027777777797</c:v>
                </c:pt>
                <c:pt idx="277">
                  <c:v>0.33685185185185201</c:v>
                </c:pt>
                <c:pt idx="278">
                  <c:v>0.33685185185185201</c:v>
                </c:pt>
                <c:pt idx="279">
                  <c:v>0.336863425925926</c:v>
                </c:pt>
                <c:pt idx="280">
                  <c:v>0.33687499999999998</c:v>
                </c:pt>
                <c:pt idx="281">
                  <c:v>0.33687499999999998</c:v>
                </c:pt>
                <c:pt idx="282">
                  <c:v>0.33688657407407402</c:v>
                </c:pt>
                <c:pt idx="283">
                  <c:v>0.336898148148148</c:v>
                </c:pt>
                <c:pt idx="284">
                  <c:v>0.336898148148148</c:v>
                </c:pt>
                <c:pt idx="285">
                  <c:v>0.33690972222222199</c:v>
                </c:pt>
                <c:pt idx="286">
                  <c:v>0.33692129629629602</c:v>
                </c:pt>
                <c:pt idx="287">
                  <c:v>0.33692129629629602</c:v>
                </c:pt>
                <c:pt idx="288">
                  <c:v>0.33693287037037001</c:v>
                </c:pt>
                <c:pt idx="289">
                  <c:v>0.33694444444444399</c:v>
                </c:pt>
                <c:pt idx="290">
                  <c:v>0.33694444444444399</c:v>
                </c:pt>
                <c:pt idx="291">
                  <c:v>0.33695601851851797</c:v>
                </c:pt>
                <c:pt idx="292">
                  <c:v>0.33696759259259301</c:v>
                </c:pt>
                <c:pt idx="293">
                  <c:v>0.33696759259259301</c:v>
                </c:pt>
                <c:pt idx="294">
                  <c:v>0.336979166666667</c:v>
                </c:pt>
                <c:pt idx="295">
                  <c:v>0.33699074074074098</c:v>
                </c:pt>
                <c:pt idx="296">
                  <c:v>0.33699074074074098</c:v>
                </c:pt>
                <c:pt idx="297">
                  <c:v>0.33700231481481502</c:v>
                </c:pt>
                <c:pt idx="298">
                  <c:v>0.33700231481481502</c:v>
                </c:pt>
                <c:pt idx="299">
                  <c:v>0.337013888888889</c:v>
                </c:pt>
                <c:pt idx="300">
                  <c:v>0.33702546296296299</c:v>
                </c:pt>
                <c:pt idx="301">
                  <c:v>0.33702546296296299</c:v>
                </c:pt>
                <c:pt idx="302">
                  <c:v>0.33703703703703702</c:v>
                </c:pt>
                <c:pt idx="303">
                  <c:v>0.33704861111111101</c:v>
                </c:pt>
                <c:pt idx="304">
                  <c:v>0.33704861111111101</c:v>
                </c:pt>
                <c:pt idx="305">
                  <c:v>0.33706018518518499</c:v>
                </c:pt>
                <c:pt idx="306">
                  <c:v>0.33707175925925897</c:v>
                </c:pt>
                <c:pt idx="307">
                  <c:v>0.33707175925925897</c:v>
                </c:pt>
                <c:pt idx="308">
                  <c:v>0.33708333333333301</c:v>
                </c:pt>
                <c:pt idx="309">
                  <c:v>0.337094907407407</c:v>
                </c:pt>
                <c:pt idx="310">
                  <c:v>0.337094907407407</c:v>
                </c:pt>
                <c:pt idx="311">
                  <c:v>0.33710648148148098</c:v>
                </c:pt>
                <c:pt idx="312">
                  <c:v>0.33711805555555602</c:v>
                </c:pt>
                <c:pt idx="313">
                  <c:v>0.33711805555555602</c:v>
                </c:pt>
                <c:pt idx="314">
                  <c:v>0.33712962962963</c:v>
                </c:pt>
                <c:pt idx="315">
                  <c:v>0.33714120370370398</c:v>
                </c:pt>
                <c:pt idx="316">
                  <c:v>0.33714120370370398</c:v>
                </c:pt>
                <c:pt idx="317">
                  <c:v>0.33715277777777802</c:v>
                </c:pt>
                <c:pt idx="318">
                  <c:v>0.33716435185185201</c:v>
                </c:pt>
                <c:pt idx="319">
                  <c:v>0.33716435185185201</c:v>
                </c:pt>
                <c:pt idx="320">
                  <c:v>0.33717592592592599</c:v>
                </c:pt>
                <c:pt idx="321">
                  <c:v>0.33718749999999997</c:v>
                </c:pt>
                <c:pt idx="322">
                  <c:v>0.33718749999999997</c:v>
                </c:pt>
                <c:pt idx="323">
                  <c:v>0.33719907407407401</c:v>
                </c:pt>
                <c:pt idx="324">
                  <c:v>0.33719907407407401</c:v>
                </c:pt>
                <c:pt idx="325">
                  <c:v>0.337210648148148</c:v>
                </c:pt>
                <c:pt idx="326">
                  <c:v>0.33722222222222198</c:v>
                </c:pt>
                <c:pt idx="327">
                  <c:v>0.33722222222222198</c:v>
                </c:pt>
                <c:pt idx="328">
                  <c:v>0.33723379629629602</c:v>
                </c:pt>
              </c:numCache>
            </c:numRef>
          </c:xVal>
          <c:yVal>
            <c:numRef>
              <c:f>SENSORFinal!$C$664:$C$992</c:f>
              <c:numCache>
                <c:formatCode>General</c:formatCode>
                <c:ptCount val="329"/>
                <c:pt idx="0">
                  <c:v>19.63</c:v>
                </c:pt>
                <c:pt idx="1">
                  <c:v>19.39</c:v>
                </c:pt>
                <c:pt idx="2">
                  <c:v>19.329999999999998</c:v>
                </c:pt>
                <c:pt idx="3">
                  <c:v>19.39</c:v>
                </c:pt>
                <c:pt idx="4">
                  <c:v>19.350000000000001</c:v>
                </c:pt>
                <c:pt idx="5">
                  <c:v>19.29</c:v>
                </c:pt>
                <c:pt idx="6">
                  <c:v>19.25</c:v>
                </c:pt>
                <c:pt idx="7">
                  <c:v>19.07</c:v>
                </c:pt>
                <c:pt idx="8">
                  <c:v>19.09</c:v>
                </c:pt>
                <c:pt idx="9">
                  <c:v>19.07</c:v>
                </c:pt>
                <c:pt idx="10">
                  <c:v>19.13</c:v>
                </c:pt>
                <c:pt idx="11">
                  <c:v>19.13</c:v>
                </c:pt>
                <c:pt idx="12">
                  <c:v>19.09</c:v>
                </c:pt>
                <c:pt idx="13">
                  <c:v>19.190000000000001</c:v>
                </c:pt>
                <c:pt idx="14">
                  <c:v>19.190000000000001</c:v>
                </c:pt>
                <c:pt idx="15">
                  <c:v>19.25</c:v>
                </c:pt>
                <c:pt idx="16">
                  <c:v>19.190000000000001</c:v>
                </c:pt>
                <c:pt idx="17">
                  <c:v>19.23</c:v>
                </c:pt>
                <c:pt idx="18">
                  <c:v>19.190000000000001</c:v>
                </c:pt>
                <c:pt idx="19">
                  <c:v>19.23</c:v>
                </c:pt>
                <c:pt idx="20">
                  <c:v>19.25</c:v>
                </c:pt>
                <c:pt idx="21">
                  <c:v>19.23</c:v>
                </c:pt>
                <c:pt idx="22">
                  <c:v>19.350000000000001</c:v>
                </c:pt>
                <c:pt idx="23">
                  <c:v>19.39</c:v>
                </c:pt>
                <c:pt idx="24">
                  <c:v>19.170000000000002</c:v>
                </c:pt>
                <c:pt idx="25">
                  <c:v>19.13</c:v>
                </c:pt>
                <c:pt idx="26">
                  <c:v>19.170000000000002</c:v>
                </c:pt>
                <c:pt idx="27">
                  <c:v>19.13</c:v>
                </c:pt>
                <c:pt idx="28">
                  <c:v>18.95</c:v>
                </c:pt>
                <c:pt idx="29">
                  <c:v>18.91</c:v>
                </c:pt>
                <c:pt idx="30">
                  <c:v>19.010000000000002</c:v>
                </c:pt>
                <c:pt idx="31">
                  <c:v>19.03</c:v>
                </c:pt>
                <c:pt idx="32">
                  <c:v>19.03</c:v>
                </c:pt>
                <c:pt idx="33">
                  <c:v>19.07</c:v>
                </c:pt>
                <c:pt idx="34">
                  <c:v>18.87</c:v>
                </c:pt>
                <c:pt idx="35">
                  <c:v>18.87</c:v>
                </c:pt>
                <c:pt idx="36">
                  <c:v>18.87</c:v>
                </c:pt>
                <c:pt idx="37">
                  <c:v>18.97</c:v>
                </c:pt>
                <c:pt idx="38">
                  <c:v>19.13</c:v>
                </c:pt>
                <c:pt idx="39">
                  <c:v>19.03</c:v>
                </c:pt>
                <c:pt idx="40">
                  <c:v>19.010000000000002</c:v>
                </c:pt>
                <c:pt idx="41">
                  <c:v>19.010000000000002</c:v>
                </c:pt>
                <c:pt idx="42">
                  <c:v>19.03</c:v>
                </c:pt>
                <c:pt idx="43">
                  <c:v>18.97</c:v>
                </c:pt>
                <c:pt idx="44">
                  <c:v>18.75</c:v>
                </c:pt>
                <c:pt idx="45">
                  <c:v>18.87</c:v>
                </c:pt>
                <c:pt idx="46">
                  <c:v>18.850000000000001</c:v>
                </c:pt>
                <c:pt idx="47">
                  <c:v>18.71</c:v>
                </c:pt>
                <c:pt idx="48">
                  <c:v>18.809999999999999</c:v>
                </c:pt>
                <c:pt idx="49">
                  <c:v>18.79</c:v>
                </c:pt>
                <c:pt idx="50">
                  <c:v>18.79</c:v>
                </c:pt>
                <c:pt idx="51">
                  <c:v>18.91</c:v>
                </c:pt>
                <c:pt idx="52">
                  <c:v>18.95</c:v>
                </c:pt>
                <c:pt idx="53">
                  <c:v>18.809999999999999</c:v>
                </c:pt>
                <c:pt idx="54">
                  <c:v>18.79</c:v>
                </c:pt>
                <c:pt idx="55">
                  <c:v>19.190000000000001</c:v>
                </c:pt>
                <c:pt idx="56">
                  <c:v>19.45</c:v>
                </c:pt>
                <c:pt idx="57">
                  <c:v>20.09</c:v>
                </c:pt>
                <c:pt idx="58">
                  <c:v>20.309999999999999</c:v>
                </c:pt>
                <c:pt idx="59">
                  <c:v>20.309999999999999</c:v>
                </c:pt>
                <c:pt idx="60">
                  <c:v>20.11</c:v>
                </c:pt>
                <c:pt idx="61">
                  <c:v>20.149999999999999</c:v>
                </c:pt>
                <c:pt idx="62">
                  <c:v>20.23</c:v>
                </c:pt>
                <c:pt idx="63">
                  <c:v>20.37</c:v>
                </c:pt>
                <c:pt idx="64">
                  <c:v>20.37</c:v>
                </c:pt>
                <c:pt idx="65">
                  <c:v>20.329999999999998</c:v>
                </c:pt>
                <c:pt idx="66">
                  <c:v>20.27</c:v>
                </c:pt>
                <c:pt idx="67">
                  <c:v>20.23</c:v>
                </c:pt>
                <c:pt idx="68">
                  <c:v>20.21</c:v>
                </c:pt>
                <c:pt idx="69">
                  <c:v>20.27</c:v>
                </c:pt>
                <c:pt idx="70">
                  <c:v>20.09</c:v>
                </c:pt>
                <c:pt idx="71">
                  <c:v>20.05</c:v>
                </c:pt>
                <c:pt idx="72">
                  <c:v>20.11</c:v>
                </c:pt>
                <c:pt idx="73">
                  <c:v>20.21</c:v>
                </c:pt>
                <c:pt idx="74">
                  <c:v>20.329999999999998</c:v>
                </c:pt>
                <c:pt idx="75">
                  <c:v>20.39</c:v>
                </c:pt>
                <c:pt idx="76">
                  <c:v>20.39</c:v>
                </c:pt>
                <c:pt idx="77">
                  <c:v>20.329999999999998</c:v>
                </c:pt>
                <c:pt idx="78">
                  <c:v>20.45</c:v>
                </c:pt>
                <c:pt idx="79">
                  <c:v>20.45</c:v>
                </c:pt>
                <c:pt idx="80">
                  <c:v>20.329999999999998</c:v>
                </c:pt>
                <c:pt idx="81">
                  <c:v>20.27</c:v>
                </c:pt>
                <c:pt idx="82">
                  <c:v>20.27</c:v>
                </c:pt>
                <c:pt idx="83">
                  <c:v>20.11</c:v>
                </c:pt>
                <c:pt idx="84">
                  <c:v>20.09</c:v>
                </c:pt>
                <c:pt idx="85">
                  <c:v>20.11</c:v>
                </c:pt>
                <c:pt idx="86">
                  <c:v>19.93</c:v>
                </c:pt>
                <c:pt idx="87">
                  <c:v>20.05</c:v>
                </c:pt>
                <c:pt idx="88">
                  <c:v>20.09</c:v>
                </c:pt>
                <c:pt idx="89">
                  <c:v>20.149999999999999</c:v>
                </c:pt>
                <c:pt idx="90">
                  <c:v>20.149999999999999</c:v>
                </c:pt>
                <c:pt idx="91">
                  <c:v>20.09</c:v>
                </c:pt>
                <c:pt idx="92">
                  <c:v>19.989999999999998</c:v>
                </c:pt>
                <c:pt idx="93">
                  <c:v>20.09</c:v>
                </c:pt>
                <c:pt idx="94">
                  <c:v>20.010000000000002</c:v>
                </c:pt>
                <c:pt idx="95">
                  <c:v>20.05</c:v>
                </c:pt>
                <c:pt idx="96">
                  <c:v>19.93</c:v>
                </c:pt>
                <c:pt idx="97">
                  <c:v>19.79</c:v>
                </c:pt>
                <c:pt idx="98">
                  <c:v>19.77</c:v>
                </c:pt>
                <c:pt idx="99">
                  <c:v>19.95</c:v>
                </c:pt>
                <c:pt idx="100">
                  <c:v>20.05</c:v>
                </c:pt>
                <c:pt idx="101">
                  <c:v>20.11</c:v>
                </c:pt>
                <c:pt idx="102">
                  <c:v>20.170000000000002</c:v>
                </c:pt>
                <c:pt idx="103">
                  <c:v>20.309999999999999</c:v>
                </c:pt>
                <c:pt idx="104">
                  <c:v>20.27</c:v>
                </c:pt>
                <c:pt idx="105">
                  <c:v>20.21</c:v>
                </c:pt>
                <c:pt idx="106">
                  <c:v>19.89</c:v>
                </c:pt>
                <c:pt idx="107">
                  <c:v>19.95</c:v>
                </c:pt>
                <c:pt idx="108">
                  <c:v>20.05</c:v>
                </c:pt>
                <c:pt idx="109">
                  <c:v>20.11</c:v>
                </c:pt>
                <c:pt idx="110">
                  <c:v>19.93</c:v>
                </c:pt>
                <c:pt idx="111">
                  <c:v>19.829999999999998</c:v>
                </c:pt>
                <c:pt idx="112">
                  <c:v>19.93</c:v>
                </c:pt>
                <c:pt idx="113">
                  <c:v>20.149999999999999</c:v>
                </c:pt>
                <c:pt idx="114">
                  <c:v>20.329999999999998</c:v>
                </c:pt>
                <c:pt idx="115">
                  <c:v>20.23</c:v>
                </c:pt>
                <c:pt idx="116">
                  <c:v>20.37</c:v>
                </c:pt>
                <c:pt idx="117">
                  <c:v>20.39</c:v>
                </c:pt>
                <c:pt idx="118">
                  <c:v>20.27</c:v>
                </c:pt>
                <c:pt idx="119">
                  <c:v>20.09</c:v>
                </c:pt>
                <c:pt idx="120">
                  <c:v>20.149999999999999</c:v>
                </c:pt>
                <c:pt idx="121">
                  <c:v>20.09</c:v>
                </c:pt>
                <c:pt idx="122">
                  <c:v>20.09</c:v>
                </c:pt>
                <c:pt idx="123">
                  <c:v>19.829999999999998</c:v>
                </c:pt>
                <c:pt idx="124">
                  <c:v>19.829999999999998</c:v>
                </c:pt>
                <c:pt idx="125">
                  <c:v>19.73</c:v>
                </c:pt>
                <c:pt idx="126">
                  <c:v>19.71</c:v>
                </c:pt>
                <c:pt idx="127">
                  <c:v>19.87</c:v>
                </c:pt>
                <c:pt idx="128">
                  <c:v>19.93</c:v>
                </c:pt>
                <c:pt idx="129">
                  <c:v>20.170000000000002</c:v>
                </c:pt>
                <c:pt idx="130">
                  <c:v>20.329999999999998</c:v>
                </c:pt>
                <c:pt idx="131">
                  <c:v>20.329999999999998</c:v>
                </c:pt>
                <c:pt idx="132">
                  <c:v>20.149999999999999</c:v>
                </c:pt>
                <c:pt idx="133">
                  <c:v>20.21</c:v>
                </c:pt>
                <c:pt idx="134">
                  <c:v>19.989999999999998</c:v>
                </c:pt>
                <c:pt idx="135">
                  <c:v>19.95</c:v>
                </c:pt>
                <c:pt idx="136">
                  <c:v>19.989999999999998</c:v>
                </c:pt>
                <c:pt idx="137">
                  <c:v>20.05</c:v>
                </c:pt>
                <c:pt idx="138">
                  <c:v>20.09</c:v>
                </c:pt>
                <c:pt idx="139">
                  <c:v>20.21</c:v>
                </c:pt>
                <c:pt idx="140">
                  <c:v>20.27</c:v>
                </c:pt>
                <c:pt idx="141">
                  <c:v>19.989999999999998</c:v>
                </c:pt>
                <c:pt idx="142">
                  <c:v>20.21</c:v>
                </c:pt>
                <c:pt idx="143">
                  <c:v>20.23</c:v>
                </c:pt>
                <c:pt idx="144">
                  <c:v>20.23</c:v>
                </c:pt>
                <c:pt idx="145">
                  <c:v>20.329999999999998</c:v>
                </c:pt>
                <c:pt idx="146">
                  <c:v>20.329999999999998</c:v>
                </c:pt>
                <c:pt idx="147">
                  <c:v>20.149999999999999</c:v>
                </c:pt>
                <c:pt idx="148">
                  <c:v>20.23</c:v>
                </c:pt>
                <c:pt idx="149">
                  <c:v>20.010000000000002</c:v>
                </c:pt>
                <c:pt idx="150">
                  <c:v>20.23</c:v>
                </c:pt>
                <c:pt idx="151">
                  <c:v>20.329999999999998</c:v>
                </c:pt>
                <c:pt idx="152">
                  <c:v>20.23</c:v>
                </c:pt>
                <c:pt idx="153">
                  <c:v>20.309999999999999</c:v>
                </c:pt>
                <c:pt idx="154">
                  <c:v>20.21</c:v>
                </c:pt>
                <c:pt idx="155">
                  <c:v>20.05</c:v>
                </c:pt>
                <c:pt idx="156">
                  <c:v>20.11</c:v>
                </c:pt>
                <c:pt idx="157">
                  <c:v>20.23</c:v>
                </c:pt>
                <c:pt idx="158">
                  <c:v>20.27</c:v>
                </c:pt>
                <c:pt idx="159">
                  <c:v>20.21</c:v>
                </c:pt>
                <c:pt idx="160">
                  <c:v>20.309999999999999</c:v>
                </c:pt>
                <c:pt idx="161">
                  <c:v>20.27</c:v>
                </c:pt>
                <c:pt idx="162">
                  <c:v>20.170000000000002</c:v>
                </c:pt>
                <c:pt idx="163">
                  <c:v>20.21</c:v>
                </c:pt>
                <c:pt idx="164">
                  <c:v>20.21</c:v>
                </c:pt>
                <c:pt idx="165">
                  <c:v>20.329999999999998</c:v>
                </c:pt>
                <c:pt idx="166">
                  <c:v>20.27</c:v>
                </c:pt>
                <c:pt idx="167">
                  <c:v>20.27</c:v>
                </c:pt>
                <c:pt idx="168">
                  <c:v>20.309999999999999</c:v>
                </c:pt>
                <c:pt idx="169">
                  <c:v>20.39</c:v>
                </c:pt>
                <c:pt idx="170">
                  <c:v>20.309999999999999</c:v>
                </c:pt>
                <c:pt idx="171">
                  <c:v>20.37</c:v>
                </c:pt>
                <c:pt idx="172">
                  <c:v>20.170000000000002</c:v>
                </c:pt>
                <c:pt idx="173">
                  <c:v>20.309999999999999</c:v>
                </c:pt>
                <c:pt idx="174">
                  <c:v>20.37</c:v>
                </c:pt>
                <c:pt idx="175">
                  <c:v>20.49</c:v>
                </c:pt>
                <c:pt idx="176">
                  <c:v>20.39</c:v>
                </c:pt>
                <c:pt idx="177">
                  <c:v>20.309999999999999</c:v>
                </c:pt>
                <c:pt idx="178">
                  <c:v>20.170000000000002</c:v>
                </c:pt>
                <c:pt idx="179">
                  <c:v>20.23</c:v>
                </c:pt>
                <c:pt idx="180">
                  <c:v>20.37</c:v>
                </c:pt>
                <c:pt idx="181">
                  <c:v>20.37</c:v>
                </c:pt>
                <c:pt idx="182">
                  <c:v>20.43</c:v>
                </c:pt>
                <c:pt idx="183">
                  <c:v>20.45</c:v>
                </c:pt>
                <c:pt idx="184">
                  <c:v>20.39</c:v>
                </c:pt>
                <c:pt idx="185">
                  <c:v>20.39</c:v>
                </c:pt>
                <c:pt idx="186">
                  <c:v>20.43</c:v>
                </c:pt>
                <c:pt idx="187">
                  <c:v>20.37</c:v>
                </c:pt>
                <c:pt idx="188">
                  <c:v>20.21</c:v>
                </c:pt>
                <c:pt idx="189">
                  <c:v>20.51</c:v>
                </c:pt>
                <c:pt idx="190">
                  <c:v>20.51</c:v>
                </c:pt>
                <c:pt idx="191">
                  <c:v>20.43</c:v>
                </c:pt>
                <c:pt idx="192">
                  <c:v>20.55</c:v>
                </c:pt>
                <c:pt idx="193">
                  <c:v>20.49</c:v>
                </c:pt>
                <c:pt idx="194">
                  <c:v>20.43</c:v>
                </c:pt>
                <c:pt idx="195">
                  <c:v>20.329999999999998</c:v>
                </c:pt>
                <c:pt idx="196">
                  <c:v>20.39</c:v>
                </c:pt>
                <c:pt idx="197">
                  <c:v>20.59</c:v>
                </c:pt>
                <c:pt idx="198">
                  <c:v>20.59</c:v>
                </c:pt>
                <c:pt idx="199">
                  <c:v>20.55</c:v>
                </c:pt>
                <c:pt idx="200">
                  <c:v>20.49</c:v>
                </c:pt>
                <c:pt idx="201">
                  <c:v>20.39</c:v>
                </c:pt>
                <c:pt idx="202">
                  <c:v>20.23</c:v>
                </c:pt>
                <c:pt idx="203">
                  <c:v>20.45</c:v>
                </c:pt>
                <c:pt idx="204">
                  <c:v>20.67</c:v>
                </c:pt>
                <c:pt idx="205">
                  <c:v>20.71</c:v>
                </c:pt>
                <c:pt idx="206">
                  <c:v>20.87</c:v>
                </c:pt>
                <c:pt idx="207">
                  <c:v>20.73</c:v>
                </c:pt>
                <c:pt idx="208">
                  <c:v>20.67</c:v>
                </c:pt>
                <c:pt idx="209">
                  <c:v>20.39</c:v>
                </c:pt>
                <c:pt idx="210">
                  <c:v>20.170000000000002</c:v>
                </c:pt>
                <c:pt idx="211">
                  <c:v>20.23</c:v>
                </c:pt>
                <c:pt idx="212">
                  <c:v>20.59</c:v>
                </c:pt>
                <c:pt idx="213">
                  <c:v>20.77</c:v>
                </c:pt>
                <c:pt idx="214">
                  <c:v>20.77</c:v>
                </c:pt>
                <c:pt idx="215">
                  <c:v>20.73</c:v>
                </c:pt>
                <c:pt idx="216">
                  <c:v>20.83</c:v>
                </c:pt>
                <c:pt idx="217">
                  <c:v>20.87</c:v>
                </c:pt>
                <c:pt idx="218">
                  <c:v>20.87</c:v>
                </c:pt>
                <c:pt idx="219">
                  <c:v>20.71</c:v>
                </c:pt>
                <c:pt idx="220">
                  <c:v>20.59</c:v>
                </c:pt>
                <c:pt idx="221">
                  <c:v>20.73</c:v>
                </c:pt>
                <c:pt idx="222">
                  <c:v>20.67</c:v>
                </c:pt>
                <c:pt idx="223">
                  <c:v>20.73</c:v>
                </c:pt>
                <c:pt idx="224">
                  <c:v>20.73</c:v>
                </c:pt>
                <c:pt idx="225">
                  <c:v>20.55</c:v>
                </c:pt>
                <c:pt idx="226">
                  <c:v>20.329999999999998</c:v>
                </c:pt>
                <c:pt idx="227">
                  <c:v>20.43</c:v>
                </c:pt>
                <c:pt idx="228">
                  <c:v>20.309999999999999</c:v>
                </c:pt>
                <c:pt idx="229">
                  <c:v>20.43</c:v>
                </c:pt>
                <c:pt idx="230">
                  <c:v>20.39</c:v>
                </c:pt>
                <c:pt idx="231">
                  <c:v>20.43</c:v>
                </c:pt>
                <c:pt idx="232">
                  <c:v>20.39</c:v>
                </c:pt>
                <c:pt idx="233">
                  <c:v>20.43</c:v>
                </c:pt>
                <c:pt idx="234">
                  <c:v>20.45</c:v>
                </c:pt>
                <c:pt idx="235">
                  <c:v>20.51</c:v>
                </c:pt>
                <c:pt idx="236">
                  <c:v>20.39</c:v>
                </c:pt>
                <c:pt idx="237">
                  <c:v>20.55</c:v>
                </c:pt>
                <c:pt idx="238">
                  <c:v>20.51</c:v>
                </c:pt>
                <c:pt idx="239">
                  <c:v>20.39</c:v>
                </c:pt>
                <c:pt idx="240">
                  <c:v>20.51</c:v>
                </c:pt>
                <c:pt idx="241">
                  <c:v>20.61</c:v>
                </c:pt>
                <c:pt idx="242">
                  <c:v>20.43</c:v>
                </c:pt>
                <c:pt idx="243">
                  <c:v>20.59</c:v>
                </c:pt>
                <c:pt idx="244">
                  <c:v>20.61</c:v>
                </c:pt>
                <c:pt idx="245">
                  <c:v>20.329999999999998</c:v>
                </c:pt>
                <c:pt idx="246">
                  <c:v>20.329999999999998</c:v>
                </c:pt>
                <c:pt idx="247">
                  <c:v>20.329999999999998</c:v>
                </c:pt>
                <c:pt idx="248">
                  <c:v>20.37</c:v>
                </c:pt>
                <c:pt idx="249">
                  <c:v>20.37</c:v>
                </c:pt>
                <c:pt idx="250">
                  <c:v>20.329999999999998</c:v>
                </c:pt>
                <c:pt idx="251">
                  <c:v>20.37</c:v>
                </c:pt>
                <c:pt idx="252">
                  <c:v>20.55</c:v>
                </c:pt>
                <c:pt idx="253">
                  <c:v>20.27</c:v>
                </c:pt>
                <c:pt idx="254">
                  <c:v>20.45</c:v>
                </c:pt>
                <c:pt idx="255">
                  <c:v>20.49</c:v>
                </c:pt>
                <c:pt idx="256">
                  <c:v>20.309999999999999</c:v>
                </c:pt>
                <c:pt idx="257">
                  <c:v>20.49</c:v>
                </c:pt>
                <c:pt idx="258">
                  <c:v>20.37</c:v>
                </c:pt>
                <c:pt idx="259">
                  <c:v>19.93</c:v>
                </c:pt>
                <c:pt idx="260">
                  <c:v>20.45</c:v>
                </c:pt>
                <c:pt idx="261">
                  <c:v>20.39</c:v>
                </c:pt>
                <c:pt idx="262">
                  <c:v>20.45</c:v>
                </c:pt>
                <c:pt idx="263">
                  <c:v>20.65</c:v>
                </c:pt>
                <c:pt idx="264">
                  <c:v>20.55</c:v>
                </c:pt>
                <c:pt idx="265">
                  <c:v>20.51</c:v>
                </c:pt>
                <c:pt idx="266">
                  <c:v>20.39</c:v>
                </c:pt>
                <c:pt idx="267">
                  <c:v>20.67</c:v>
                </c:pt>
                <c:pt idx="268">
                  <c:v>20.61</c:v>
                </c:pt>
                <c:pt idx="269">
                  <c:v>20.65</c:v>
                </c:pt>
                <c:pt idx="270">
                  <c:v>20.61</c:v>
                </c:pt>
                <c:pt idx="271">
                  <c:v>20.65</c:v>
                </c:pt>
                <c:pt idx="272">
                  <c:v>20.55</c:v>
                </c:pt>
                <c:pt idx="273">
                  <c:v>20.37</c:v>
                </c:pt>
                <c:pt idx="274">
                  <c:v>20.37</c:v>
                </c:pt>
                <c:pt idx="275">
                  <c:v>20.59</c:v>
                </c:pt>
                <c:pt idx="276">
                  <c:v>20.71</c:v>
                </c:pt>
                <c:pt idx="277">
                  <c:v>20.55</c:v>
                </c:pt>
                <c:pt idx="278">
                  <c:v>20.43</c:v>
                </c:pt>
                <c:pt idx="279">
                  <c:v>20.39</c:v>
                </c:pt>
                <c:pt idx="280">
                  <c:v>20.71</c:v>
                </c:pt>
                <c:pt idx="281">
                  <c:v>20.71</c:v>
                </c:pt>
                <c:pt idx="282">
                  <c:v>20.81</c:v>
                </c:pt>
                <c:pt idx="283">
                  <c:v>20.81</c:v>
                </c:pt>
                <c:pt idx="284">
                  <c:v>20.83</c:v>
                </c:pt>
                <c:pt idx="285">
                  <c:v>20.73</c:v>
                </c:pt>
                <c:pt idx="286">
                  <c:v>20.51</c:v>
                </c:pt>
                <c:pt idx="287">
                  <c:v>20.39</c:v>
                </c:pt>
                <c:pt idx="288">
                  <c:v>20.329999999999998</c:v>
                </c:pt>
                <c:pt idx="289">
                  <c:v>20.51</c:v>
                </c:pt>
                <c:pt idx="290">
                  <c:v>20.67</c:v>
                </c:pt>
                <c:pt idx="291">
                  <c:v>20.77</c:v>
                </c:pt>
                <c:pt idx="292">
                  <c:v>20.67</c:v>
                </c:pt>
                <c:pt idx="293">
                  <c:v>20.71</c:v>
                </c:pt>
                <c:pt idx="294">
                  <c:v>20.61</c:v>
                </c:pt>
                <c:pt idx="295">
                  <c:v>20.45</c:v>
                </c:pt>
                <c:pt idx="296">
                  <c:v>20.27</c:v>
                </c:pt>
                <c:pt idx="297">
                  <c:v>20.23</c:v>
                </c:pt>
                <c:pt idx="298">
                  <c:v>20.55</c:v>
                </c:pt>
                <c:pt idx="299">
                  <c:v>20.45</c:v>
                </c:pt>
                <c:pt idx="300">
                  <c:v>20.61</c:v>
                </c:pt>
                <c:pt idx="301">
                  <c:v>20.51</c:v>
                </c:pt>
                <c:pt idx="302">
                  <c:v>20.81</c:v>
                </c:pt>
                <c:pt idx="303">
                  <c:v>20.87</c:v>
                </c:pt>
                <c:pt idx="304">
                  <c:v>20.51</c:v>
                </c:pt>
                <c:pt idx="305">
                  <c:v>20.55</c:v>
                </c:pt>
                <c:pt idx="306">
                  <c:v>20.49</c:v>
                </c:pt>
                <c:pt idx="307">
                  <c:v>20.51</c:v>
                </c:pt>
                <c:pt idx="308">
                  <c:v>20.61</c:v>
                </c:pt>
                <c:pt idx="309">
                  <c:v>20.55</c:v>
                </c:pt>
                <c:pt idx="310">
                  <c:v>20.59</c:v>
                </c:pt>
                <c:pt idx="311">
                  <c:v>20.71</c:v>
                </c:pt>
                <c:pt idx="312">
                  <c:v>20.61</c:v>
                </c:pt>
                <c:pt idx="313">
                  <c:v>20.45</c:v>
                </c:pt>
                <c:pt idx="314">
                  <c:v>20.39</c:v>
                </c:pt>
                <c:pt idx="315">
                  <c:v>20.59</c:v>
                </c:pt>
                <c:pt idx="316">
                  <c:v>20.67</c:v>
                </c:pt>
                <c:pt idx="317">
                  <c:v>20.77</c:v>
                </c:pt>
                <c:pt idx="318">
                  <c:v>20.67</c:v>
                </c:pt>
                <c:pt idx="319">
                  <c:v>20.65</c:v>
                </c:pt>
                <c:pt idx="320">
                  <c:v>20.71</c:v>
                </c:pt>
                <c:pt idx="321">
                  <c:v>20.67</c:v>
                </c:pt>
                <c:pt idx="322">
                  <c:v>20.329999999999998</c:v>
                </c:pt>
                <c:pt idx="323">
                  <c:v>20.23</c:v>
                </c:pt>
                <c:pt idx="324">
                  <c:v>20.39</c:v>
                </c:pt>
                <c:pt idx="325">
                  <c:v>20.61</c:v>
                </c:pt>
                <c:pt idx="326">
                  <c:v>20.77</c:v>
                </c:pt>
                <c:pt idx="327">
                  <c:v>20.49</c:v>
                </c:pt>
                <c:pt idx="328">
                  <c:v>20.59</c:v>
                </c:pt>
              </c:numCache>
            </c:numRef>
          </c:yVal>
          <c:smooth val="0"/>
          <c:extLst>
            <c:ext xmlns:c16="http://schemas.microsoft.com/office/drawing/2014/chart" uri="{C3380CC4-5D6E-409C-BE32-E72D297353CC}">
              <c16:uniqueId val="{00000001-B45C-47AF-B15B-E87391BF1E1E}"/>
            </c:ext>
          </c:extLst>
        </c:ser>
        <c:dLbls>
          <c:showLegendKey val="0"/>
          <c:showVal val="0"/>
          <c:showCatName val="0"/>
          <c:showSerName val="0"/>
          <c:showPercent val="0"/>
          <c:showBubbleSize val="0"/>
        </c:dLbls>
        <c:axId val="-119619648"/>
        <c:axId val="-33222016"/>
      </c:scatterChart>
      <c:valAx>
        <c:axId val="-119619648"/>
        <c:scaling>
          <c:orientation val="minMax"/>
          <c:max val="0.33739999999999998"/>
          <c:min val="0.33289999999999997"/>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a:solidFill>
                      <a:schemeClr val="tx1">
                        <a:lumMod val="95000"/>
                        <a:lumOff val="5000"/>
                      </a:schemeClr>
                    </a:solidFill>
                  </a:rPr>
                  <a:t>Time(24hr)</a:t>
                </a:r>
              </a:p>
            </c:rich>
          </c:tx>
          <c:layout>
            <c:manualLayout>
              <c:xMode val="edge"/>
              <c:yMode val="edge"/>
              <c:x val="0.47125137219007701"/>
              <c:y val="0.9192527915854440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h:mm:ss;@" sourceLinked="0"/>
        <c:majorTickMark val="in"/>
        <c:minorTickMark val="none"/>
        <c:tickLblPos val="nextTo"/>
        <c:spPr>
          <a:noFill/>
          <a:ln w="12700" cap="flat" cmpd="sng" algn="ctr">
            <a:solidFill>
              <a:schemeClr val="tx1">
                <a:lumMod val="95000"/>
                <a:lumOff val="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crossAx val="-33222016"/>
        <c:crosses val="autoZero"/>
        <c:crossBetween val="midCat"/>
      </c:valAx>
      <c:valAx>
        <c:axId val="-33222016"/>
        <c:scaling>
          <c:orientation val="minMax"/>
          <c:max val="21"/>
          <c:min val="16"/>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a:solidFill>
                      <a:schemeClr val="tx1">
                        <a:lumMod val="95000"/>
                        <a:lumOff val="5000"/>
                      </a:schemeClr>
                    </a:solidFill>
                  </a:rPr>
                  <a:t>Temperature(C)</a:t>
                </a:r>
              </a:p>
            </c:rich>
          </c:tx>
          <c:layout>
            <c:manualLayout>
              <c:xMode val="edge"/>
              <c:yMode val="edge"/>
              <c:x val="1.17148811330764E-2"/>
              <c:y val="0.3281913222352069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0"/>
        <c:majorTickMark val="in"/>
        <c:minorTickMark val="none"/>
        <c:tickLblPos val="nextTo"/>
        <c:spPr>
          <a:noFill/>
          <a:ln w="12700" cap="flat" cmpd="sng" algn="ctr">
            <a:solidFill>
              <a:schemeClr val="tx1">
                <a:lumMod val="95000"/>
                <a:lumOff val="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crossAx val="-119619648"/>
        <c:crosses val="autoZero"/>
        <c:crossBetween val="midCat"/>
      </c:valAx>
      <c:spPr>
        <a:noFill/>
        <a:ln>
          <a:noFill/>
        </a:ln>
        <a:effectLst/>
      </c:spPr>
    </c:plotArea>
    <c:legend>
      <c:legendPos val="t"/>
      <c:layout>
        <c:manualLayout>
          <c:xMode val="edge"/>
          <c:yMode val="edge"/>
          <c:x val="0.39273979957050797"/>
          <c:y val="0.36261261261261302"/>
          <c:w val="0.28270211962141101"/>
          <c:h val="0.103322338086118"/>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3767078922332603E-2"/>
          <c:y val="3.7795461737495602E-2"/>
          <c:w val="0.862974616926098"/>
          <c:h val="0.79104223674168395"/>
        </c:manualLayout>
      </c:layout>
      <c:scatterChart>
        <c:scatterStyle val="lineMarker"/>
        <c:varyColors val="0"/>
        <c:ser>
          <c:idx val="0"/>
          <c:order val="0"/>
          <c:tx>
            <c:v>Thermistor</c:v>
          </c:tx>
          <c:spPr>
            <a:ln w="19050" cap="rnd">
              <a:solidFill>
                <a:schemeClr val="accent1"/>
              </a:solidFill>
              <a:round/>
            </a:ln>
            <a:effectLst/>
          </c:spPr>
          <c:marker>
            <c:symbol val="none"/>
          </c:marker>
          <c:xVal>
            <c:numRef>
              <c:f>SENSORFinal!$B$993:$B$1373</c:f>
              <c:numCache>
                <c:formatCode>h:mm:ss</c:formatCode>
                <c:ptCount val="381"/>
                <c:pt idx="0">
                  <c:v>0.34012731481481501</c:v>
                </c:pt>
                <c:pt idx="1">
                  <c:v>0.34013888888888899</c:v>
                </c:pt>
                <c:pt idx="2">
                  <c:v>0.34013888888888899</c:v>
                </c:pt>
                <c:pt idx="3">
                  <c:v>0.34015046296296297</c:v>
                </c:pt>
                <c:pt idx="4">
                  <c:v>0.34016203703703701</c:v>
                </c:pt>
                <c:pt idx="5">
                  <c:v>0.34016203703703701</c:v>
                </c:pt>
                <c:pt idx="6">
                  <c:v>0.340173611111111</c:v>
                </c:pt>
                <c:pt idx="7">
                  <c:v>0.34018518518518498</c:v>
                </c:pt>
                <c:pt idx="8">
                  <c:v>0.34018518518518498</c:v>
                </c:pt>
                <c:pt idx="9">
                  <c:v>0.34019675925925902</c:v>
                </c:pt>
                <c:pt idx="10">
                  <c:v>0.340208333333333</c:v>
                </c:pt>
                <c:pt idx="11">
                  <c:v>0.340208333333333</c:v>
                </c:pt>
                <c:pt idx="12">
                  <c:v>0.34021990740740699</c:v>
                </c:pt>
                <c:pt idx="13">
                  <c:v>0.34023148148148102</c:v>
                </c:pt>
                <c:pt idx="14">
                  <c:v>0.34023148148148102</c:v>
                </c:pt>
                <c:pt idx="15">
                  <c:v>0.34024305555555601</c:v>
                </c:pt>
                <c:pt idx="16">
                  <c:v>0.34025462962962999</c:v>
                </c:pt>
                <c:pt idx="17">
                  <c:v>0.34025462962962999</c:v>
                </c:pt>
                <c:pt idx="18">
                  <c:v>0.34026620370370397</c:v>
                </c:pt>
                <c:pt idx="19">
                  <c:v>0.34027777777777801</c:v>
                </c:pt>
                <c:pt idx="20">
                  <c:v>0.34027777777777801</c:v>
                </c:pt>
                <c:pt idx="21">
                  <c:v>0.340289351851852</c:v>
                </c:pt>
                <c:pt idx="22">
                  <c:v>0.34030092592592598</c:v>
                </c:pt>
                <c:pt idx="23">
                  <c:v>0.34030092592592598</c:v>
                </c:pt>
                <c:pt idx="24">
                  <c:v>0.34031250000000002</c:v>
                </c:pt>
                <c:pt idx="25">
                  <c:v>0.34031250000000002</c:v>
                </c:pt>
                <c:pt idx="26">
                  <c:v>0.340324074074074</c:v>
                </c:pt>
                <c:pt idx="27">
                  <c:v>0.34033564814814798</c:v>
                </c:pt>
                <c:pt idx="28">
                  <c:v>0.34033564814814798</c:v>
                </c:pt>
                <c:pt idx="29">
                  <c:v>0.34034722222222202</c:v>
                </c:pt>
                <c:pt idx="30">
                  <c:v>0.34035879629629601</c:v>
                </c:pt>
                <c:pt idx="31">
                  <c:v>0.34035879629629601</c:v>
                </c:pt>
                <c:pt idx="32">
                  <c:v>0.34037037037036999</c:v>
                </c:pt>
                <c:pt idx="33">
                  <c:v>0.34038194444444397</c:v>
                </c:pt>
                <c:pt idx="34">
                  <c:v>0.34038194444444397</c:v>
                </c:pt>
                <c:pt idx="35">
                  <c:v>0.34039351851851801</c:v>
                </c:pt>
                <c:pt idx="36">
                  <c:v>0.34040509259259299</c:v>
                </c:pt>
                <c:pt idx="37">
                  <c:v>0.34040509259259299</c:v>
                </c:pt>
                <c:pt idx="38">
                  <c:v>0.34041666666666698</c:v>
                </c:pt>
                <c:pt idx="39">
                  <c:v>0.34042824074074102</c:v>
                </c:pt>
                <c:pt idx="40">
                  <c:v>0.34042824074074102</c:v>
                </c:pt>
                <c:pt idx="41">
                  <c:v>0.340439814814815</c:v>
                </c:pt>
                <c:pt idx="42">
                  <c:v>0.34045138888888898</c:v>
                </c:pt>
                <c:pt idx="43">
                  <c:v>0.34045138888888898</c:v>
                </c:pt>
                <c:pt idx="44">
                  <c:v>0.34046296296296302</c:v>
                </c:pt>
                <c:pt idx="45">
                  <c:v>0.34047453703703701</c:v>
                </c:pt>
                <c:pt idx="46">
                  <c:v>0.34047453703703701</c:v>
                </c:pt>
                <c:pt idx="47">
                  <c:v>0.34048611111111099</c:v>
                </c:pt>
                <c:pt idx="48">
                  <c:v>0.34048611111111099</c:v>
                </c:pt>
                <c:pt idx="49">
                  <c:v>0.34049768518518497</c:v>
                </c:pt>
                <c:pt idx="50">
                  <c:v>0.34050925925925901</c:v>
                </c:pt>
                <c:pt idx="51">
                  <c:v>0.34050925925925901</c:v>
                </c:pt>
                <c:pt idx="52">
                  <c:v>0.340520833333333</c:v>
                </c:pt>
                <c:pt idx="53">
                  <c:v>0.34053240740740698</c:v>
                </c:pt>
                <c:pt idx="54">
                  <c:v>0.34053240740740698</c:v>
                </c:pt>
                <c:pt idx="55">
                  <c:v>0.34054398148148102</c:v>
                </c:pt>
                <c:pt idx="56">
                  <c:v>0.340555555555556</c:v>
                </c:pt>
                <c:pt idx="57">
                  <c:v>0.340555555555556</c:v>
                </c:pt>
                <c:pt idx="58">
                  <c:v>0.34056712962962998</c:v>
                </c:pt>
                <c:pt idx="59">
                  <c:v>0.34057870370370402</c:v>
                </c:pt>
                <c:pt idx="60">
                  <c:v>0.34057870370370402</c:v>
                </c:pt>
                <c:pt idx="61">
                  <c:v>0.34059027777777801</c:v>
                </c:pt>
                <c:pt idx="62">
                  <c:v>0.34060185185185199</c:v>
                </c:pt>
                <c:pt idx="63">
                  <c:v>0.34060185185185199</c:v>
                </c:pt>
                <c:pt idx="64">
                  <c:v>0.34061342592592603</c:v>
                </c:pt>
                <c:pt idx="65">
                  <c:v>0.34062500000000001</c:v>
                </c:pt>
                <c:pt idx="66">
                  <c:v>0.34062500000000001</c:v>
                </c:pt>
                <c:pt idx="67">
                  <c:v>0.34063657407407399</c:v>
                </c:pt>
                <c:pt idx="68">
                  <c:v>0.34064814814814798</c:v>
                </c:pt>
                <c:pt idx="69">
                  <c:v>0.34064814814814798</c:v>
                </c:pt>
                <c:pt idx="70">
                  <c:v>0.34065972222222202</c:v>
                </c:pt>
                <c:pt idx="71">
                  <c:v>0.34065972222222202</c:v>
                </c:pt>
                <c:pt idx="72">
                  <c:v>0.340671296296296</c:v>
                </c:pt>
                <c:pt idx="73">
                  <c:v>0.34068287037036998</c:v>
                </c:pt>
                <c:pt idx="74">
                  <c:v>0.34068287037036998</c:v>
                </c:pt>
                <c:pt idx="75">
                  <c:v>0.34126157407407398</c:v>
                </c:pt>
                <c:pt idx="76">
                  <c:v>0.34126157407407398</c:v>
                </c:pt>
                <c:pt idx="77">
                  <c:v>0.34127314814814802</c:v>
                </c:pt>
                <c:pt idx="78">
                  <c:v>0.341284722222222</c:v>
                </c:pt>
                <c:pt idx="79">
                  <c:v>0.341284722222222</c:v>
                </c:pt>
                <c:pt idx="80">
                  <c:v>0.34129629629629599</c:v>
                </c:pt>
                <c:pt idx="81">
                  <c:v>0.34130787037037003</c:v>
                </c:pt>
                <c:pt idx="82">
                  <c:v>0.34130787037037003</c:v>
                </c:pt>
                <c:pt idx="83">
                  <c:v>0.34131944444444401</c:v>
                </c:pt>
                <c:pt idx="84">
                  <c:v>0.34133101851851799</c:v>
                </c:pt>
                <c:pt idx="85">
                  <c:v>0.34133101851851799</c:v>
                </c:pt>
                <c:pt idx="86">
                  <c:v>0.34134259259259297</c:v>
                </c:pt>
                <c:pt idx="87">
                  <c:v>0.34135416666666701</c:v>
                </c:pt>
                <c:pt idx="88">
                  <c:v>0.34135416666666701</c:v>
                </c:pt>
                <c:pt idx="89">
                  <c:v>0.341365740740741</c:v>
                </c:pt>
                <c:pt idx="90">
                  <c:v>0.34137731481481498</c:v>
                </c:pt>
                <c:pt idx="91">
                  <c:v>0.34137731481481498</c:v>
                </c:pt>
                <c:pt idx="92">
                  <c:v>0.34138888888888902</c:v>
                </c:pt>
                <c:pt idx="93">
                  <c:v>0.34138888888888902</c:v>
                </c:pt>
                <c:pt idx="94">
                  <c:v>0.341400462962963</c:v>
                </c:pt>
                <c:pt idx="95">
                  <c:v>0.34141203703703699</c:v>
                </c:pt>
                <c:pt idx="96">
                  <c:v>0.34141203703703699</c:v>
                </c:pt>
                <c:pt idx="97">
                  <c:v>0.34142361111111103</c:v>
                </c:pt>
                <c:pt idx="98">
                  <c:v>0.34143518518518501</c:v>
                </c:pt>
                <c:pt idx="99">
                  <c:v>0.34143518518518501</c:v>
                </c:pt>
                <c:pt idx="100">
                  <c:v>0.34144675925925899</c:v>
                </c:pt>
                <c:pt idx="101">
                  <c:v>0.34145833333333298</c:v>
                </c:pt>
                <c:pt idx="102">
                  <c:v>0.34145833333333298</c:v>
                </c:pt>
                <c:pt idx="103">
                  <c:v>0.34146990740740701</c:v>
                </c:pt>
                <c:pt idx="104">
                  <c:v>0.341481481481481</c:v>
                </c:pt>
                <c:pt idx="105">
                  <c:v>0.341481481481481</c:v>
                </c:pt>
                <c:pt idx="106">
                  <c:v>0.34149305555555498</c:v>
                </c:pt>
                <c:pt idx="107">
                  <c:v>0.34150462962963002</c:v>
                </c:pt>
                <c:pt idx="108">
                  <c:v>0.34150462962963002</c:v>
                </c:pt>
                <c:pt idx="109">
                  <c:v>0.341516203703704</c:v>
                </c:pt>
                <c:pt idx="110">
                  <c:v>0.34152777777777799</c:v>
                </c:pt>
                <c:pt idx="111">
                  <c:v>0.34152777777777799</c:v>
                </c:pt>
                <c:pt idx="112">
                  <c:v>0.34153935185185202</c:v>
                </c:pt>
                <c:pt idx="113">
                  <c:v>0.34155092592592601</c:v>
                </c:pt>
                <c:pt idx="114">
                  <c:v>0.34155092592592601</c:v>
                </c:pt>
                <c:pt idx="115">
                  <c:v>0.34156249999999999</c:v>
                </c:pt>
                <c:pt idx="116">
                  <c:v>0.34156249999999999</c:v>
                </c:pt>
                <c:pt idx="117">
                  <c:v>0.34157407407407397</c:v>
                </c:pt>
                <c:pt idx="118">
                  <c:v>0.34158564814814801</c:v>
                </c:pt>
                <c:pt idx="119">
                  <c:v>0.34158564814814801</c:v>
                </c:pt>
                <c:pt idx="120">
                  <c:v>0.341597222222222</c:v>
                </c:pt>
                <c:pt idx="121">
                  <c:v>0.34160879629629598</c:v>
                </c:pt>
                <c:pt idx="122">
                  <c:v>0.34160879629629598</c:v>
                </c:pt>
                <c:pt idx="123">
                  <c:v>0.34162037037037002</c:v>
                </c:pt>
                <c:pt idx="124">
                  <c:v>0.341631944444444</c:v>
                </c:pt>
                <c:pt idx="125">
                  <c:v>0.34184027777777798</c:v>
                </c:pt>
                <c:pt idx="126">
                  <c:v>0.34185185185185202</c:v>
                </c:pt>
                <c:pt idx="127">
                  <c:v>0.34185185185185202</c:v>
                </c:pt>
                <c:pt idx="128">
                  <c:v>0.341863425925926</c:v>
                </c:pt>
                <c:pt idx="129">
                  <c:v>0.341863425925926</c:v>
                </c:pt>
                <c:pt idx="130">
                  <c:v>0.34187499999999998</c:v>
                </c:pt>
                <c:pt idx="131">
                  <c:v>0.34188657407407402</c:v>
                </c:pt>
                <c:pt idx="132">
                  <c:v>0.34188657407407402</c:v>
                </c:pt>
                <c:pt idx="133">
                  <c:v>0.34189814814814801</c:v>
                </c:pt>
                <c:pt idx="134">
                  <c:v>0.34190972222222199</c:v>
                </c:pt>
                <c:pt idx="135">
                  <c:v>0.34190972222222199</c:v>
                </c:pt>
                <c:pt idx="136">
                  <c:v>0.34192129629629597</c:v>
                </c:pt>
                <c:pt idx="137">
                  <c:v>0.34193287037037001</c:v>
                </c:pt>
                <c:pt idx="138">
                  <c:v>0.34193287037037001</c:v>
                </c:pt>
                <c:pt idx="139">
                  <c:v>0.341944444444444</c:v>
                </c:pt>
                <c:pt idx="140">
                  <c:v>0.34195601851851798</c:v>
                </c:pt>
                <c:pt idx="141">
                  <c:v>0.34195601851851798</c:v>
                </c:pt>
                <c:pt idx="142">
                  <c:v>0.34196759259259302</c:v>
                </c:pt>
                <c:pt idx="143">
                  <c:v>0.341979166666667</c:v>
                </c:pt>
                <c:pt idx="144">
                  <c:v>0.341979166666667</c:v>
                </c:pt>
                <c:pt idx="145">
                  <c:v>0.34199074074074098</c:v>
                </c:pt>
                <c:pt idx="146">
                  <c:v>0.34200231481481502</c:v>
                </c:pt>
                <c:pt idx="147">
                  <c:v>0.34200231481481502</c:v>
                </c:pt>
                <c:pt idx="148">
                  <c:v>0.34201388888888901</c:v>
                </c:pt>
                <c:pt idx="149">
                  <c:v>0.34202546296296299</c:v>
                </c:pt>
                <c:pt idx="150">
                  <c:v>0.34202546296296299</c:v>
                </c:pt>
                <c:pt idx="151">
                  <c:v>0.34203703703703697</c:v>
                </c:pt>
                <c:pt idx="152">
                  <c:v>0.34203703703703697</c:v>
                </c:pt>
                <c:pt idx="153">
                  <c:v>0.34204861111111101</c:v>
                </c:pt>
                <c:pt idx="154">
                  <c:v>0.342060185185185</c:v>
                </c:pt>
                <c:pt idx="155">
                  <c:v>0.342060185185185</c:v>
                </c:pt>
                <c:pt idx="156">
                  <c:v>0.34207175925925898</c:v>
                </c:pt>
                <c:pt idx="157">
                  <c:v>0.34208333333333302</c:v>
                </c:pt>
                <c:pt idx="158">
                  <c:v>0.34208333333333302</c:v>
                </c:pt>
                <c:pt idx="159">
                  <c:v>0.342094907407407</c:v>
                </c:pt>
                <c:pt idx="160">
                  <c:v>0.34210648148148098</c:v>
                </c:pt>
                <c:pt idx="161">
                  <c:v>0.34210648148148098</c:v>
                </c:pt>
                <c:pt idx="162">
                  <c:v>0.34211805555555602</c:v>
                </c:pt>
                <c:pt idx="163">
                  <c:v>0.34212962962963001</c:v>
                </c:pt>
                <c:pt idx="164">
                  <c:v>0.34212962962963001</c:v>
                </c:pt>
                <c:pt idx="165">
                  <c:v>0.34214120370370399</c:v>
                </c:pt>
                <c:pt idx="166">
                  <c:v>0.34215277777777803</c:v>
                </c:pt>
                <c:pt idx="167">
                  <c:v>0.34215277777777803</c:v>
                </c:pt>
                <c:pt idx="168">
                  <c:v>0.34216435185185201</c:v>
                </c:pt>
                <c:pt idx="169">
                  <c:v>0.34217592592592599</c:v>
                </c:pt>
                <c:pt idx="170">
                  <c:v>0.34217592592592599</c:v>
                </c:pt>
                <c:pt idx="171">
                  <c:v>0.34218749999999998</c:v>
                </c:pt>
                <c:pt idx="172">
                  <c:v>0.34219907407407402</c:v>
                </c:pt>
                <c:pt idx="173">
                  <c:v>0.34219907407407402</c:v>
                </c:pt>
                <c:pt idx="174">
                  <c:v>0.342210648148148</c:v>
                </c:pt>
                <c:pt idx="175">
                  <c:v>0.342210648148148</c:v>
                </c:pt>
                <c:pt idx="176">
                  <c:v>0.34222222222222198</c:v>
                </c:pt>
                <c:pt idx="177">
                  <c:v>0.34223379629629602</c:v>
                </c:pt>
                <c:pt idx="178">
                  <c:v>0.34223379629629602</c:v>
                </c:pt>
                <c:pt idx="179">
                  <c:v>0.34224537037037001</c:v>
                </c:pt>
                <c:pt idx="180">
                  <c:v>0.34225694444444399</c:v>
                </c:pt>
                <c:pt idx="181">
                  <c:v>0.34254629629629602</c:v>
                </c:pt>
                <c:pt idx="182">
                  <c:v>0.34255787037037</c:v>
                </c:pt>
                <c:pt idx="183">
                  <c:v>0.34255787037037</c:v>
                </c:pt>
                <c:pt idx="184">
                  <c:v>0.34256944444444398</c:v>
                </c:pt>
                <c:pt idx="185">
                  <c:v>0.34258101851851802</c:v>
                </c:pt>
                <c:pt idx="186">
                  <c:v>0.34258101851851802</c:v>
                </c:pt>
                <c:pt idx="187">
                  <c:v>0.342592592592593</c:v>
                </c:pt>
                <c:pt idx="188">
                  <c:v>0.34260416666666699</c:v>
                </c:pt>
                <c:pt idx="189">
                  <c:v>0.34260416666666699</c:v>
                </c:pt>
                <c:pt idx="190">
                  <c:v>0.34261574074074103</c:v>
                </c:pt>
                <c:pt idx="191">
                  <c:v>0.34262731481481501</c:v>
                </c:pt>
                <c:pt idx="192">
                  <c:v>0.34262731481481501</c:v>
                </c:pt>
                <c:pt idx="193">
                  <c:v>0.34263888888888899</c:v>
                </c:pt>
                <c:pt idx="194">
                  <c:v>0.34263888888888899</c:v>
                </c:pt>
                <c:pt idx="195">
                  <c:v>0.34265046296296298</c:v>
                </c:pt>
                <c:pt idx="196">
                  <c:v>0.34266203703703701</c:v>
                </c:pt>
                <c:pt idx="197">
                  <c:v>0.34266203703703701</c:v>
                </c:pt>
                <c:pt idx="198">
                  <c:v>0.342673611111111</c:v>
                </c:pt>
                <c:pt idx="199">
                  <c:v>0.34268518518518498</c:v>
                </c:pt>
                <c:pt idx="200">
                  <c:v>0.34268518518518498</c:v>
                </c:pt>
                <c:pt idx="201">
                  <c:v>0.34269675925925902</c:v>
                </c:pt>
                <c:pt idx="202">
                  <c:v>0.342708333333333</c:v>
                </c:pt>
                <c:pt idx="203">
                  <c:v>0.342708333333333</c:v>
                </c:pt>
                <c:pt idx="204">
                  <c:v>0.34271990740740699</c:v>
                </c:pt>
                <c:pt idx="205">
                  <c:v>0.34273148148148103</c:v>
                </c:pt>
                <c:pt idx="206">
                  <c:v>0.34273148148148103</c:v>
                </c:pt>
                <c:pt idx="207">
                  <c:v>0.34274305555555601</c:v>
                </c:pt>
                <c:pt idx="208">
                  <c:v>0.34275462962962999</c:v>
                </c:pt>
                <c:pt idx="209">
                  <c:v>0.34275462962962999</c:v>
                </c:pt>
                <c:pt idx="210">
                  <c:v>0.34276620370370398</c:v>
                </c:pt>
                <c:pt idx="211">
                  <c:v>0.34277777777777801</c:v>
                </c:pt>
                <c:pt idx="212">
                  <c:v>0.34277777777777801</c:v>
                </c:pt>
                <c:pt idx="213">
                  <c:v>0.342789351851852</c:v>
                </c:pt>
                <c:pt idx="214">
                  <c:v>0.34280092592592598</c:v>
                </c:pt>
                <c:pt idx="215">
                  <c:v>0.34280092592592598</c:v>
                </c:pt>
                <c:pt idx="216">
                  <c:v>0.34281250000000002</c:v>
                </c:pt>
                <c:pt idx="217">
                  <c:v>0.34281250000000002</c:v>
                </c:pt>
                <c:pt idx="218">
                  <c:v>0.342824074074074</c:v>
                </c:pt>
                <c:pt idx="219">
                  <c:v>0.34283564814814799</c:v>
                </c:pt>
                <c:pt idx="220">
                  <c:v>0.34283564814814799</c:v>
                </c:pt>
                <c:pt idx="221">
                  <c:v>0.34284722222222203</c:v>
                </c:pt>
                <c:pt idx="222">
                  <c:v>0.34285879629629601</c:v>
                </c:pt>
                <c:pt idx="223">
                  <c:v>0.34285879629629601</c:v>
                </c:pt>
                <c:pt idx="224">
                  <c:v>0.34287037037036999</c:v>
                </c:pt>
                <c:pt idx="225">
                  <c:v>0.34288194444444398</c:v>
                </c:pt>
                <c:pt idx="226">
                  <c:v>0.34288194444444398</c:v>
                </c:pt>
                <c:pt idx="227">
                  <c:v>0.34289351851851801</c:v>
                </c:pt>
                <c:pt idx="228">
                  <c:v>0.342905092592593</c:v>
                </c:pt>
                <c:pt idx="229">
                  <c:v>0.342905092592593</c:v>
                </c:pt>
                <c:pt idx="230">
                  <c:v>0.34291666666666698</c:v>
                </c:pt>
                <c:pt idx="231">
                  <c:v>0.34292824074074102</c:v>
                </c:pt>
                <c:pt idx="232">
                  <c:v>0.34292824074074102</c:v>
                </c:pt>
                <c:pt idx="233">
                  <c:v>0.342939814814815</c:v>
                </c:pt>
                <c:pt idx="234">
                  <c:v>0.34295138888888899</c:v>
                </c:pt>
                <c:pt idx="235">
                  <c:v>0.34295138888888899</c:v>
                </c:pt>
                <c:pt idx="236">
                  <c:v>0.34296296296296302</c:v>
                </c:pt>
                <c:pt idx="237">
                  <c:v>0.34324074074074101</c:v>
                </c:pt>
                <c:pt idx="238">
                  <c:v>0.343252314814815</c:v>
                </c:pt>
                <c:pt idx="239">
                  <c:v>0.343252314814815</c:v>
                </c:pt>
                <c:pt idx="240">
                  <c:v>0.34326388888888898</c:v>
                </c:pt>
                <c:pt idx="241">
                  <c:v>0.34327546296296302</c:v>
                </c:pt>
                <c:pt idx="242">
                  <c:v>0.34327546296296302</c:v>
                </c:pt>
                <c:pt idx="243">
                  <c:v>0.343287037037037</c:v>
                </c:pt>
                <c:pt idx="244">
                  <c:v>0.34329861111111099</c:v>
                </c:pt>
                <c:pt idx="245">
                  <c:v>0.34329861111111099</c:v>
                </c:pt>
                <c:pt idx="246">
                  <c:v>0.34331018518518502</c:v>
                </c:pt>
                <c:pt idx="247">
                  <c:v>0.34331018518518502</c:v>
                </c:pt>
                <c:pt idx="248">
                  <c:v>0.34332175925925901</c:v>
                </c:pt>
                <c:pt idx="249">
                  <c:v>0.34333333333333299</c:v>
                </c:pt>
                <c:pt idx="250">
                  <c:v>0.34333333333333299</c:v>
                </c:pt>
                <c:pt idx="251">
                  <c:v>0.34334490740740697</c:v>
                </c:pt>
                <c:pt idx="252">
                  <c:v>0.34335648148148101</c:v>
                </c:pt>
                <c:pt idx="253">
                  <c:v>0.34335648148148101</c:v>
                </c:pt>
                <c:pt idx="254">
                  <c:v>0.343368055555555</c:v>
                </c:pt>
                <c:pt idx="255">
                  <c:v>0.34337962962962998</c:v>
                </c:pt>
                <c:pt idx="256">
                  <c:v>0.34337962962962998</c:v>
                </c:pt>
                <c:pt idx="257">
                  <c:v>0.34339120370370402</c:v>
                </c:pt>
                <c:pt idx="258">
                  <c:v>0.343402777777778</c:v>
                </c:pt>
                <c:pt idx="259">
                  <c:v>0.343402777777778</c:v>
                </c:pt>
                <c:pt idx="260">
                  <c:v>0.34341435185185198</c:v>
                </c:pt>
                <c:pt idx="261">
                  <c:v>0.34342592592592602</c:v>
                </c:pt>
                <c:pt idx="262">
                  <c:v>0.34342592592592602</c:v>
                </c:pt>
                <c:pt idx="263">
                  <c:v>0.34343750000000001</c:v>
                </c:pt>
                <c:pt idx="264">
                  <c:v>0.34344907407407399</c:v>
                </c:pt>
                <c:pt idx="265">
                  <c:v>0.34344907407407399</c:v>
                </c:pt>
                <c:pt idx="266">
                  <c:v>0.34346064814814797</c:v>
                </c:pt>
                <c:pt idx="267">
                  <c:v>0.34347222222222201</c:v>
                </c:pt>
                <c:pt idx="268">
                  <c:v>0.34347222222222201</c:v>
                </c:pt>
                <c:pt idx="269">
                  <c:v>0.343483796296296</c:v>
                </c:pt>
                <c:pt idx="270">
                  <c:v>0.343483796296296</c:v>
                </c:pt>
                <c:pt idx="271">
                  <c:v>0.34349537037036998</c:v>
                </c:pt>
                <c:pt idx="272">
                  <c:v>0.34350694444444402</c:v>
                </c:pt>
                <c:pt idx="273">
                  <c:v>0.34350694444444402</c:v>
                </c:pt>
                <c:pt idx="274">
                  <c:v>0.343518518518518</c:v>
                </c:pt>
                <c:pt idx="275">
                  <c:v>0.34353009259259298</c:v>
                </c:pt>
                <c:pt idx="276">
                  <c:v>0.34353009259259298</c:v>
                </c:pt>
                <c:pt idx="277">
                  <c:v>0.34354166666666702</c:v>
                </c:pt>
                <c:pt idx="278">
                  <c:v>0.34355324074074101</c:v>
                </c:pt>
                <c:pt idx="279">
                  <c:v>0.34355324074074101</c:v>
                </c:pt>
                <c:pt idx="280">
                  <c:v>0.34356481481481499</c:v>
                </c:pt>
                <c:pt idx="281">
                  <c:v>0.34357638888888897</c:v>
                </c:pt>
                <c:pt idx="282">
                  <c:v>0.34357638888888897</c:v>
                </c:pt>
                <c:pt idx="283">
                  <c:v>0.34358796296296301</c:v>
                </c:pt>
                <c:pt idx="284">
                  <c:v>0.343599537037037</c:v>
                </c:pt>
                <c:pt idx="285">
                  <c:v>0.343599537037037</c:v>
                </c:pt>
                <c:pt idx="286">
                  <c:v>0.34361111111111098</c:v>
                </c:pt>
                <c:pt idx="287">
                  <c:v>0.34362268518518502</c:v>
                </c:pt>
                <c:pt idx="288">
                  <c:v>0.34362268518518502</c:v>
                </c:pt>
                <c:pt idx="289">
                  <c:v>0.343634259259259</c:v>
                </c:pt>
                <c:pt idx="290">
                  <c:v>0.34364583333333298</c:v>
                </c:pt>
                <c:pt idx="291">
                  <c:v>0.34364583333333298</c:v>
                </c:pt>
                <c:pt idx="292">
                  <c:v>0.34365740740740702</c:v>
                </c:pt>
                <c:pt idx="293">
                  <c:v>0.34365740740740702</c:v>
                </c:pt>
                <c:pt idx="294">
                  <c:v>0.34366898148148101</c:v>
                </c:pt>
                <c:pt idx="295">
                  <c:v>0.34368055555555499</c:v>
                </c:pt>
                <c:pt idx="296">
                  <c:v>0.34368055555555499</c:v>
                </c:pt>
                <c:pt idx="297">
                  <c:v>0.34369212962963003</c:v>
                </c:pt>
                <c:pt idx="298">
                  <c:v>0.34370370370370401</c:v>
                </c:pt>
                <c:pt idx="299">
                  <c:v>0.34370370370370401</c:v>
                </c:pt>
                <c:pt idx="300">
                  <c:v>0.34371527777777799</c:v>
                </c:pt>
                <c:pt idx="301">
                  <c:v>0.34372685185185198</c:v>
                </c:pt>
                <c:pt idx="302">
                  <c:v>0.34372685185185198</c:v>
                </c:pt>
                <c:pt idx="303">
                  <c:v>0.34373842592592602</c:v>
                </c:pt>
                <c:pt idx="304">
                  <c:v>0.34375</c:v>
                </c:pt>
                <c:pt idx="305">
                  <c:v>0.34375</c:v>
                </c:pt>
                <c:pt idx="306">
                  <c:v>0.34376157407407398</c:v>
                </c:pt>
                <c:pt idx="307">
                  <c:v>0.34377314814814802</c:v>
                </c:pt>
                <c:pt idx="308">
                  <c:v>0.34377314814814802</c:v>
                </c:pt>
                <c:pt idx="309">
                  <c:v>0.34378472222222201</c:v>
                </c:pt>
                <c:pt idx="310">
                  <c:v>0.34405092592592601</c:v>
                </c:pt>
                <c:pt idx="311">
                  <c:v>0.34405092592592601</c:v>
                </c:pt>
                <c:pt idx="312">
                  <c:v>0.34406249999999999</c:v>
                </c:pt>
                <c:pt idx="313">
                  <c:v>0.34407407407407398</c:v>
                </c:pt>
                <c:pt idx="314">
                  <c:v>0.34407407407407398</c:v>
                </c:pt>
                <c:pt idx="315">
                  <c:v>0.34408564814814802</c:v>
                </c:pt>
                <c:pt idx="316">
                  <c:v>0.344097222222222</c:v>
                </c:pt>
                <c:pt idx="317">
                  <c:v>0.344097222222222</c:v>
                </c:pt>
                <c:pt idx="318">
                  <c:v>0.34410879629629598</c:v>
                </c:pt>
                <c:pt idx="319">
                  <c:v>0.34412037037037002</c:v>
                </c:pt>
                <c:pt idx="320">
                  <c:v>0.34412037037037002</c:v>
                </c:pt>
                <c:pt idx="321">
                  <c:v>0.344131944444444</c:v>
                </c:pt>
                <c:pt idx="322">
                  <c:v>0.34414351851851799</c:v>
                </c:pt>
                <c:pt idx="323">
                  <c:v>0.34414351851851799</c:v>
                </c:pt>
                <c:pt idx="324">
                  <c:v>0.34415509259259303</c:v>
                </c:pt>
                <c:pt idx="325">
                  <c:v>0.34415509259259303</c:v>
                </c:pt>
                <c:pt idx="326">
                  <c:v>0.34416666666666701</c:v>
                </c:pt>
                <c:pt idx="327">
                  <c:v>0.34417824074074099</c:v>
                </c:pt>
                <c:pt idx="328">
                  <c:v>0.34417824074074099</c:v>
                </c:pt>
                <c:pt idx="329">
                  <c:v>0.34418981481481498</c:v>
                </c:pt>
                <c:pt idx="330">
                  <c:v>0.34420138888888901</c:v>
                </c:pt>
                <c:pt idx="331">
                  <c:v>0.34420138888888901</c:v>
                </c:pt>
                <c:pt idx="332">
                  <c:v>0.344212962962963</c:v>
                </c:pt>
                <c:pt idx="333">
                  <c:v>0.34422453703703698</c:v>
                </c:pt>
                <c:pt idx="334">
                  <c:v>0.34422453703703698</c:v>
                </c:pt>
                <c:pt idx="335">
                  <c:v>0.34423611111111102</c:v>
                </c:pt>
                <c:pt idx="336">
                  <c:v>0.344247685185185</c:v>
                </c:pt>
                <c:pt idx="337">
                  <c:v>0.344247685185185</c:v>
                </c:pt>
                <c:pt idx="338">
                  <c:v>0.34425925925925899</c:v>
                </c:pt>
                <c:pt idx="339">
                  <c:v>0.34427083333333303</c:v>
                </c:pt>
                <c:pt idx="340">
                  <c:v>0.34427083333333303</c:v>
                </c:pt>
                <c:pt idx="341">
                  <c:v>0.34428240740740701</c:v>
                </c:pt>
                <c:pt idx="342">
                  <c:v>0.34429398148148099</c:v>
                </c:pt>
                <c:pt idx="343">
                  <c:v>0.34429398148148099</c:v>
                </c:pt>
                <c:pt idx="344">
                  <c:v>0.34430555555555598</c:v>
                </c:pt>
                <c:pt idx="345">
                  <c:v>0.34431712962963001</c:v>
                </c:pt>
                <c:pt idx="346">
                  <c:v>0.34431712962963001</c:v>
                </c:pt>
                <c:pt idx="347">
                  <c:v>0.344328703703704</c:v>
                </c:pt>
                <c:pt idx="348">
                  <c:v>0.344328703703704</c:v>
                </c:pt>
                <c:pt idx="349">
                  <c:v>0.34434027777777798</c:v>
                </c:pt>
                <c:pt idx="350">
                  <c:v>0.34435185185185202</c:v>
                </c:pt>
                <c:pt idx="351">
                  <c:v>0.34435185185185202</c:v>
                </c:pt>
                <c:pt idx="352">
                  <c:v>0.344363425925926</c:v>
                </c:pt>
                <c:pt idx="353">
                  <c:v>0.34437499999999999</c:v>
                </c:pt>
                <c:pt idx="354">
                  <c:v>0.34437499999999999</c:v>
                </c:pt>
                <c:pt idx="355">
                  <c:v>0.34438657407407403</c:v>
                </c:pt>
                <c:pt idx="356">
                  <c:v>0.34439814814814801</c:v>
                </c:pt>
                <c:pt idx="357">
                  <c:v>0.34439814814814801</c:v>
                </c:pt>
                <c:pt idx="358">
                  <c:v>0.34440972222222199</c:v>
                </c:pt>
                <c:pt idx="359">
                  <c:v>0.34442129629629598</c:v>
                </c:pt>
                <c:pt idx="360">
                  <c:v>0.34442129629629598</c:v>
                </c:pt>
                <c:pt idx="361">
                  <c:v>0.34443287037037001</c:v>
                </c:pt>
                <c:pt idx="362">
                  <c:v>0.344444444444444</c:v>
                </c:pt>
                <c:pt idx="363">
                  <c:v>0.344444444444444</c:v>
                </c:pt>
                <c:pt idx="364">
                  <c:v>0.34445601851851798</c:v>
                </c:pt>
                <c:pt idx="365">
                  <c:v>0.34446759259259302</c:v>
                </c:pt>
                <c:pt idx="366">
                  <c:v>0.34446759259259302</c:v>
                </c:pt>
                <c:pt idx="367">
                  <c:v>0.344479166666667</c:v>
                </c:pt>
                <c:pt idx="368">
                  <c:v>0.344479166666667</c:v>
                </c:pt>
                <c:pt idx="369">
                  <c:v>0.34449074074074099</c:v>
                </c:pt>
                <c:pt idx="370">
                  <c:v>0.34450231481481502</c:v>
                </c:pt>
                <c:pt idx="371">
                  <c:v>0.34450231481481502</c:v>
                </c:pt>
                <c:pt idx="372">
                  <c:v>0.34451388888888901</c:v>
                </c:pt>
                <c:pt idx="373">
                  <c:v>0.34452546296296299</c:v>
                </c:pt>
                <c:pt idx="374">
                  <c:v>0.34452546296296299</c:v>
                </c:pt>
                <c:pt idx="375">
                  <c:v>0.34453703703703698</c:v>
                </c:pt>
                <c:pt idx="376">
                  <c:v>0.34454861111111101</c:v>
                </c:pt>
                <c:pt idx="377">
                  <c:v>0.34454861111111101</c:v>
                </c:pt>
                <c:pt idx="378">
                  <c:v>0.344560185185185</c:v>
                </c:pt>
                <c:pt idx="379">
                  <c:v>0.34457175925925898</c:v>
                </c:pt>
                <c:pt idx="380">
                  <c:v>0.34457175925925898</c:v>
                </c:pt>
              </c:numCache>
            </c:numRef>
          </c:xVal>
          <c:yVal>
            <c:numRef>
              <c:f>SENSORFinal!$D$993:$D$1373</c:f>
              <c:numCache>
                <c:formatCode>General</c:formatCode>
                <c:ptCount val="381"/>
                <c:pt idx="0">
                  <c:v>20.95</c:v>
                </c:pt>
                <c:pt idx="1">
                  <c:v>21.042999999999999</c:v>
                </c:pt>
                <c:pt idx="2">
                  <c:v>19.117000000000001</c:v>
                </c:pt>
                <c:pt idx="3">
                  <c:v>20.945</c:v>
                </c:pt>
                <c:pt idx="4">
                  <c:v>21.207000000000001</c:v>
                </c:pt>
                <c:pt idx="5">
                  <c:v>21.428000000000001</c:v>
                </c:pt>
                <c:pt idx="6">
                  <c:v>21.536000000000001</c:v>
                </c:pt>
                <c:pt idx="7">
                  <c:v>21.489000000000001</c:v>
                </c:pt>
                <c:pt idx="8">
                  <c:v>21.38</c:v>
                </c:pt>
                <c:pt idx="9">
                  <c:v>21.318000000000001</c:v>
                </c:pt>
                <c:pt idx="10">
                  <c:v>21.314</c:v>
                </c:pt>
                <c:pt idx="11">
                  <c:v>21.183</c:v>
                </c:pt>
                <c:pt idx="12">
                  <c:v>21.094000000000001</c:v>
                </c:pt>
                <c:pt idx="13">
                  <c:v>21.068000000000001</c:v>
                </c:pt>
                <c:pt idx="14">
                  <c:v>21.009</c:v>
                </c:pt>
                <c:pt idx="15">
                  <c:v>20.829000000000001</c:v>
                </c:pt>
                <c:pt idx="16">
                  <c:v>20.611999999999998</c:v>
                </c:pt>
                <c:pt idx="17">
                  <c:v>20.169</c:v>
                </c:pt>
                <c:pt idx="18">
                  <c:v>19.524000000000001</c:v>
                </c:pt>
                <c:pt idx="19">
                  <c:v>18.539000000000001</c:v>
                </c:pt>
                <c:pt idx="20">
                  <c:v>18.082999999999998</c:v>
                </c:pt>
                <c:pt idx="21">
                  <c:v>18.558</c:v>
                </c:pt>
                <c:pt idx="22">
                  <c:v>18.917999999999999</c:v>
                </c:pt>
                <c:pt idx="23">
                  <c:v>19.071999999999999</c:v>
                </c:pt>
                <c:pt idx="24">
                  <c:v>19.207000000000001</c:v>
                </c:pt>
                <c:pt idx="25">
                  <c:v>19.385000000000002</c:v>
                </c:pt>
                <c:pt idx="26">
                  <c:v>19.263999999999999</c:v>
                </c:pt>
                <c:pt idx="27">
                  <c:v>19.010000000000002</c:v>
                </c:pt>
                <c:pt idx="28">
                  <c:v>18.262</c:v>
                </c:pt>
                <c:pt idx="29">
                  <c:v>17.263999999999999</c:v>
                </c:pt>
                <c:pt idx="30">
                  <c:v>16.684999999999999</c:v>
                </c:pt>
                <c:pt idx="31">
                  <c:v>16.074000000000002</c:v>
                </c:pt>
                <c:pt idx="32">
                  <c:v>15.901</c:v>
                </c:pt>
                <c:pt idx="33">
                  <c:v>16.079000000000001</c:v>
                </c:pt>
                <c:pt idx="34">
                  <c:v>14.217000000000001</c:v>
                </c:pt>
                <c:pt idx="35">
                  <c:v>17.675999999999998</c:v>
                </c:pt>
                <c:pt idx="36">
                  <c:v>17.178000000000001</c:v>
                </c:pt>
                <c:pt idx="37">
                  <c:v>16.905000000000001</c:v>
                </c:pt>
                <c:pt idx="38">
                  <c:v>16.899999999999999</c:v>
                </c:pt>
                <c:pt idx="39">
                  <c:v>17.167000000000002</c:v>
                </c:pt>
                <c:pt idx="40">
                  <c:v>16.969000000000001</c:v>
                </c:pt>
                <c:pt idx="41">
                  <c:v>17.28</c:v>
                </c:pt>
                <c:pt idx="42">
                  <c:v>18.050999999999998</c:v>
                </c:pt>
                <c:pt idx="43">
                  <c:v>17.765999999999998</c:v>
                </c:pt>
                <c:pt idx="44">
                  <c:v>18.545000000000002</c:v>
                </c:pt>
                <c:pt idx="45">
                  <c:v>18.994</c:v>
                </c:pt>
                <c:pt idx="46">
                  <c:v>18.957000000000001</c:v>
                </c:pt>
                <c:pt idx="47">
                  <c:v>18.954999999999998</c:v>
                </c:pt>
                <c:pt idx="48">
                  <c:v>18.396000000000001</c:v>
                </c:pt>
                <c:pt idx="49">
                  <c:v>18.138999999999999</c:v>
                </c:pt>
                <c:pt idx="50">
                  <c:v>17.635000000000002</c:v>
                </c:pt>
                <c:pt idx="51">
                  <c:v>17.202000000000002</c:v>
                </c:pt>
                <c:pt idx="52">
                  <c:v>17.097999999999999</c:v>
                </c:pt>
                <c:pt idx="53">
                  <c:v>16.792000000000002</c:v>
                </c:pt>
                <c:pt idx="54">
                  <c:v>16.417000000000002</c:v>
                </c:pt>
                <c:pt idx="55">
                  <c:v>15.685</c:v>
                </c:pt>
                <c:pt idx="56">
                  <c:v>14.795999999999999</c:v>
                </c:pt>
                <c:pt idx="57">
                  <c:v>14.118</c:v>
                </c:pt>
                <c:pt idx="58">
                  <c:v>13.766999999999999</c:v>
                </c:pt>
                <c:pt idx="59">
                  <c:v>13.866</c:v>
                </c:pt>
                <c:pt idx="60">
                  <c:v>14.154999999999999</c:v>
                </c:pt>
                <c:pt idx="61">
                  <c:v>14.21</c:v>
                </c:pt>
                <c:pt idx="62">
                  <c:v>14.377000000000001</c:v>
                </c:pt>
                <c:pt idx="63">
                  <c:v>14.797000000000001</c:v>
                </c:pt>
                <c:pt idx="64">
                  <c:v>15.468</c:v>
                </c:pt>
                <c:pt idx="65">
                  <c:v>15.835000000000001</c:v>
                </c:pt>
                <c:pt idx="66">
                  <c:v>15.916</c:v>
                </c:pt>
                <c:pt idx="67">
                  <c:v>16.026</c:v>
                </c:pt>
                <c:pt idx="68">
                  <c:v>16.135000000000002</c:v>
                </c:pt>
                <c:pt idx="69">
                  <c:v>17.462</c:v>
                </c:pt>
                <c:pt idx="70">
                  <c:v>17.564</c:v>
                </c:pt>
                <c:pt idx="71">
                  <c:v>17.948</c:v>
                </c:pt>
                <c:pt idx="72">
                  <c:v>19.004000000000001</c:v>
                </c:pt>
                <c:pt idx="73">
                  <c:v>19.196999999999999</c:v>
                </c:pt>
                <c:pt idx="74">
                  <c:v>19.052</c:v>
                </c:pt>
                <c:pt idx="75">
                  <c:v>14.185</c:v>
                </c:pt>
                <c:pt idx="76">
                  <c:v>14.212999999999999</c:v>
                </c:pt>
                <c:pt idx="77">
                  <c:v>14.234</c:v>
                </c:pt>
                <c:pt idx="78">
                  <c:v>14.180999999999999</c:v>
                </c:pt>
                <c:pt idx="79">
                  <c:v>14.106999999999999</c:v>
                </c:pt>
                <c:pt idx="80">
                  <c:v>14.169</c:v>
                </c:pt>
                <c:pt idx="81">
                  <c:v>14.474</c:v>
                </c:pt>
                <c:pt idx="82">
                  <c:v>14.766</c:v>
                </c:pt>
                <c:pt idx="83">
                  <c:v>15.12</c:v>
                </c:pt>
                <c:pt idx="84">
                  <c:v>15.372999999999999</c:v>
                </c:pt>
                <c:pt idx="85">
                  <c:v>15.526999999999999</c:v>
                </c:pt>
                <c:pt idx="86">
                  <c:v>15.747</c:v>
                </c:pt>
                <c:pt idx="87">
                  <c:v>16.009</c:v>
                </c:pt>
                <c:pt idx="88">
                  <c:v>15.827</c:v>
                </c:pt>
                <c:pt idx="89">
                  <c:v>15.782999999999999</c:v>
                </c:pt>
                <c:pt idx="90">
                  <c:v>15.93</c:v>
                </c:pt>
                <c:pt idx="91">
                  <c:v>15.801</c:v>
                </c:pt>
                <c:pt idx="92">
                  <c:v>15.752000000000001</c:v>
                </c:pt>
                <c:pt idx="93">
                  <c:v>15.837999999999999</c:v>
                </c:pt>
                <c:pt idx="94">
                  <c:v>16.018999999999998</c:v>
                </c:pt>
                <c:pt idx="95">
                  <c:v>16.225000000000001</c:v>
                </c:pt>
                <c:pt idx="96">
                  <c:v>16.588000000000001</c:v>
                </c:pt>
                <c:pt idx="97">
                  <c:v>16.597999999999999</c:v>
                </c:pt>
                <c:pt idx="98">
                  <c:v>16.445</c:v>
                </c:pt>
                <c:pt idx="99">
                  <c:v>16.303000000000001</c:v>
                </c:pt>
                <c:pt idx="100">
                  <c:v>16.227</c:v>
                </c:pt>
                <c:pt idx="101">
                  <c:v>16.233000000000001</c:v>
                </c:pt>
                <c:pt idx="102">
                  <c:v>16.236999999999998</c:v>
                </c:pt>
                <c:pt idx="103">
                  <c:v>16.420000000000002</c:v>
                </c:pt>
                <c:pt idx="104">
                  <c:v>16.486999999999998</c:v>
                </c:pt>
                <c:pt idx="105">
                  <c:v>16.483000000000001</c:v>
                </c:pt>
                <c:pt idx="106">
                  <c:v>16.100999999999999</c:v>
                </c:pt>
                <c:pt idx="107">
                  <c:v>15.808</c:v>
                </c:pt>
                <c:pt idx="108">
                  <c:v>15.656000000000001</c:v>
                </c:pt>
                <c:pt idx="109">
                  <c:v>15.53</c:v>
                </c:pt>
                <c:pt idx="110">
                  <c:v>15.488</c:v>
                </c:pt>
                <c:pt idx="111">
                  <c:v>15.082000000000001</c:v>
                </c:pt>
                <c:pt idx="112">
                  <c:v>14.894</c:v>
                </c:pt>
                <c:pt idx="113">
                  <c:v>14.744999999999999</c:v>
                </c:pt>
                <c:pt idx="114">
                  <c:v>14.718999999999999</c:v>
                </c:pt>
                <c:pt idx="115">
                  <c:v>14.635</c:v>
                </c:pt>
                <c:pt idx="116">
                  <c:v>14.69</c:v>
                </c:pt>
                <c:pt idx="117">
                  <c:v>14.816000000000001</c:v>
                </c:pt>
                <c:pt idx="118">
                  <c:v>15.073</c:v>
                </c:pt>
                <c:pt idx="119">
                  <c:v>14.878</c:v>
                </c:pt>
                <c:pt idx="120">
                  <c:v>14.507999999999999</c:v>
                </c:pt>
                <c:pt idx="121">
                  <c:v>14.394</c:v>
                </c:pt>
                <c:pt idx="122">
                  <c:v>14.323</c:v>
                </c:pt>
                <c:pt idx="123">
                  <c:v>14.186</c:v>
                </c:pt>
                <c:pt idx="124">
                  <c:v>14.202</c:v>
                </c:pt>
                <c:pt idx="125">
                  <c:v>15.093999999999999</c:v>
                </c:pt>
                <c:pt idx="126">
                  <c:v>14.974</c:v>
                </c:pt>
                <c:pt idx="127">
                  <c:v>14.643000000000001</c:v>
                </c:pt>
                <c:pt idx="128">
                  <c:v>14.534000000000001</c:v>
                </c:pt>
                <c:pt idx="129">
                  <c:v>14.224</c:v>
                </c:pt>
                <c:pt idx="130">
                  <c:v>14.058</c:v>
                </c:pt>
                <c:pt idx="131">
                  <c:v>14.098000000000001</c:v>
                </c:pt>
                <c:pt idx="132">
                  <c:v>14.304</c:v>
                </c:pt>
                <c:pt idx="133">
                  <c:v>14.457000000000001</c:v>
                </c:pt>
                <c:pt idx="134">
                  <c:v>14.396000000000001</c:v>
                </c:pt>
                <c:pt idx="135">
                  <c:v>14.355</c:v>
                </c:pt>
                <c:pt idx="136">
                  <c:v>14.215999999999999</c:v>
                </c:pt>
                <c:pt idx="137">
                  <c:v>14.141999999999999</c:v>
                </c:pt>
                <c:pt idx="138">
                  <c:v>14.047000000000001</c:v>
                </c:pt>
                <c:pt idx="139">
                  <c:v>14.154999999999999</c:v>
                </c:pt>
                <c:pt idx="140">
                  <c:v>14.334</c:v>
                </c:pt>
                <c:pt idx="141">
                  <c:v>14.673999999999999</c:v>
                </c:pt>
                <c:pt idx="142">
                  <c:v>14.615</c:v>
                </c:pt>
                <c:pt idx="143">
                  <c:v>14.561999999999999</c:v>
                </c:pt>
                <c:pt idx="144">
                  <c:v>14.63</c:v>
                </c:pt>
                <c:pt idx="145">
                  <c:v>14.746</c:v>
                </c:pt>
                <c:pt idx="146">
                  <c:v>14.952999999999999</c:v>
                </c:pt>
                <c:pt idx="147">
                  <c:v>14.986000000000001</c:v>
                </c:pt>
                <c:pt idx="148">
                  <c:v>15.016999999999999</c:v>
                </c:pt>
                <c:pt idx="149">
                  <c:v>14.722</c:v>
                </c:pt>
                <c:pt idx="150">
                  <c:v>14.553000000000001</c:v>
                </c:pt>
                <c:pt idx="151">
                  <c:v>14.302</c:v>
                </c:pt>
                <c:pt idx="152">
                  <c:v>14.099</c:v>
                </c:pt>
                <c:pt idx="153">
                  <c:v>14.147</c:v>
                </c:pt>
                <c:pt idx="154">
                  <c:v>14.218999999999999</c:v>
                </c:pt>
                <c:pt idx="155">
                  <c:v>14.289</c:v>
                </c:pt>
                <c:pt idx="156">
                  <c:v>14.175000000000001</c:v>
                </c:pt>
                <c:pt idx="157">
                  <c:v>14.061999999999999</c:v>
                </c:pt>
                <c:pt idx="158">
                  <c:v>13.978</c:v>
                </c:pt>
                <c:pt idx="159">
                  <c:v>13.819000000000001</c:v>
                </c:pt>
                <c:pt idx="160">
                  <c:v>13.738</c:v>
                </c:pt>
                <c:pt idx="161">
                  <c:v>13.78</c:v>
                </c:pt>
                <c:pt idx="162">
                  <c:v>13.701000000000001</c:v>
                </c:pt>
                <c:pt idx="163">
                  <c:v>13.78</c:v>
                </c:pt>
                <c:pt idx="164">
                  <c:v>13.808999999999999</c:v>
                </c:pt>
                <c:pt idx="165">
                  <c:v>13.869</c:v>
                </c:pt>
                <c:pt idx="166">
                  <c:v>13.875</c:v>
                </c:pt>
                <c:pt idx="167">
                  <c:v>13.983000000000001</c:v>
                </c:pt>
                <c:pt idx="168">
                  <c:v>13.989000000000001</c:v>
                </c:pt>
                <c:pt idx="169">
                  <c:v>14.153</c:v>
                </c:pt>
                <c:pt idx="170">
                  <c:v>14.226000000000001</c:v>
                </c:pt>
                <c:pt idx="171">
                  <c:v>14.207000000000001</c:v>
                </c:pt>
                <c:pt idx="172">
                  <c:v>14.132999999999999</c:v>
                </c:pt>
                <c:pt idx="173">
                  <c:v>14.103</c:v>
                </c:pt>
                <c:pt idx="174">
                  <c:v>13.808999999999999</c:v>
                </c:pt>
                <c:pt idx="175">
                  <c:v>13.755000000000001</c:v>
                </c:pt>
                <c:pt idx="176">
                  <c:v>13.659000000000001</c:v>
                </c:pt>
                <c:pt idx="177">
                  <c:v>13.558999999999999</c:v>
                </c:pt>
                <c:pt idx="178">
                  <c:v>13.606</c:v>
                </c:pt>
                <c:pt idx="179">
                  <c:v>13.695</c:v>
                </c:pt>
                <c:pt idx="180">
                  <c:v>13.845000000000001</c:v>
                </c:pt>
                <c:pt idx="181">
                  <c:v>14.369</c:v>
                </c:pt>
                <c:pt idx="182">
                  <c:v>14.388</c:v>
                </c:pt>
                <c:pt idx="183">
                  <c:v>14.49</c:v>
                </c:pt>
                <c:pt idx="184">
                  <c:v>14.358000000000001</c:v>
                </c:pt>
                <c:pt idx="185">
                  <c:v>14.215</c:v>
                </c:pt>
                <c:pt idx="186">
                  <c:v>14.205</c:v>
                </c:pt>
                <c:pt idx="187">
                  <c:v>14.436999999999999</c:v>
                </c:pt>
                <c:pt idx="188">
                  <c:v>14.444000000000001</c:v>
                </c:pt>
                <c:pt idx="189">
                  <c:v>14.471</c:v>
                </c:pt>
                <c:pt idx="190">
                  <c:v>14.500999999999999</c:v>
                </c:pt>
                <c:pt idx="191">
                  <c:v>14.506</c:v>
                </c:pt>
                <c:pt idx="192">
                  <c:v>14.417</c:v>
                </c:pt>
                <c:pt idx="193">
                  <c:v>14.3</c:v>
                </c:pt>
                <c:pt idx="194">
                  <c:v>14.304</c:v>
                </c:pt>
                <c:pt idx="195">
                  <c:v>14.37</c:v>
                </c:pt>
                <c:pt idx="196">
                  <c:v>14.6</c:v>
                </c:pt>
                <c:pt idx="197">
                  <c:v>14.738</c:v>
                </c:pt>
                <c:pt idx="198">
                  <c:v>14.646000000000001</c:v>
                </c:pt>
                <c:pt idx="199">
                  <c:v>14.743</c:v>
                </c:pt>
                <c:pt idx="200">
                  <c:v>14.653</c:v>
                </c:pt>
                <c:pt idx="201">
                  <c:v>14.471</c:v>
                </c:pt>
                <c:pt idx="202">
                  <c:v>14.452999999999999</c:v>
                </c:pt>
                <c:pt idx="203">
                  <c:v>14.444000000000001</c:v>
                </c:pt>
                <c:pt idx="204">
                  <c:v>14.289</c:v>
                </c:pt>
                <c:pt idx="205">
                  <c:v>14.23</c:v>
                </c:pt>
                <c:pt idx="206">
                  <c:v>14.224</c:v>
                </c:pt>
                <c:pt idx="207">
                  <c:v>14.148</c:v>
                </c:pt>
                <c:pt idx="208">
                  <c:v>14.051</c:v>
                </c:pt>
                <c:pt idx="209">
                  <c:v>14.188000000000001</c:v>
                </c:pt>
                <c:pt idx="210">
                  <c:v>14.308</c:v>
                </c:pt>
                <c:pt idx="211">
                  <c:v>14.476000000000001</c:v>
                </c:pt>
                <c:pt idx="212">
                  <c:v>14.474</c:v>
                </c:pt>
                <c:pt idx="213">
                  <c:v>14.458</c:v>
                </c:pt>
                <c:pt idx="214">
                  <c:v>14.295999999999999</c:v>
                </c:pt>
                <c:pt idx="215">
                  <c:v>13.989000000000001</c:v>
                </c:pt>
                <c:pt idx="216">
                  <c:v>13.723000000000001</c:v>
                </c:pt>
                <c:pt idx="217">
                  <c:v>13.516999999999999</c:v>
                </c:pt>
                <c:pt idx="218">
                  <c:v>13.465</c:v>
                </c:pt>
                <c:pt idx="219">
                  <c:v>13.458</c:v>
                </c:pt>
                <c:pt idx="220">
                  <c:v>13.58</c:v>
                </c:pt>
                <c:pt idx="221">
                  <c:v>13.895</c:v>
                </c:pt>
                <c:pt idx="222">
                  <c:v>14.172000000000001</c:v>
                </c:pt>
                <c:pt idx="223">
                  <c:v>14.207000000000001</c:v>
                </c:pt>
                <c:pt idx="224">
                  <c:v>14.391</c:v>
                </c:pt>
                <c:pt idx="225">
                  <c:v>14.409000000000001</c:v>
                </c:pt>
                <c:pt idx="226">
                  <c:v>14.353</c:v>
                </c:pt>
                <c:pt idx="227">
                  <c:v>14.452</c:v>
                </c:pt>
                <c:pt idx="228">
                  <c:v>14.648999999999999</c:v>
                </c:pt>
                <c:pt idx="229">
                  <c:v>14.952</c:v>
                </c:pt>
                <c:pt idx="230">
                  <c:v>15.12</c:v>
                </c:pt>
                <c:pt idx="231">
                  <c:v>15.215999999999999</c:v>
                </c:pt>
                <c:pt idx="232">
                  <c:v>15.038</c:v>
                </c:pt>
                <c:pt idx="233">
                  <c:v>14.978999999999999</c:v>
                </c:pt>
                <c:pt idx="234">
                  <c:v>14.757999999999999</c:v>
                </c:pt>
                <c:pt idx="235">
                  <c:v>14.599</c:v>
                </c:pt>
                <c:pt idx="236">
                  <c:v>14.666</c:v>
                </c:pt>
                <c:pt idx="237">
                  <c:v>14.394</c:v>
                </c:pt>
                <c:pt idx="238">
                  <c:v>14.494999999999999</c:v>
                </c:pt>
                <c:pt idx="239">
                  <c:v>14.717000000000001</c:v>
                </c:pt>
                <c:pt idx="240">
                  <c:v>14.96</c:v>
                </c:pt>
                <c:pt idx="241">
                  <c:v>15.122</c:v>
                </c:pt>
                <c:pt idx="242">
                  <c:v>15.125</c:v>
                </c:pt>
                <c:pt idx="243">
                  <c:v>15.164999999999999</c:v>
                </c:pt>
                <c:pt idx="244">
                  <c:v>15.375</c:v>
                </c:pt>
                <c:pt idx="245">
                  <c:v>15.465</c:v>
                </c:pt>
                <c:pt idx="246">
                  <c:v>15.512</c:v>
                </c:pt>
                <c:pt idx="247">
                  <c:v>15.528</c:v>
                </c:pt>
                <c:pt idx="248">
                  <c:v>15.571999999999999</c:v>
                </c:pt>
                <c:pt idx="249">
                  <c:v>15.493</c:v>
                </c:pt>
                <c:pt idx="250">
                  <c:v>15.493</c:v>
                </c:pt>
                <c:pt idx="251">
                  <c:v>15.657999999999999</c:v>
                </c:pt>
                <c:pt idx="252">
                  <c:v>15.69</c:v>
                </c:pt>
                <c:pt idx="253">
                  <c:v>15.545</c:v>
                </c:pt>
                <c:pt idx="254">
                  <c:v>15.493</c:v>
                </c:pt>
                <c:pt idx="255">
                  <c:v>15.428000000000001</c:v>
                </c:pt>
                <c:pt idx="256">
                  <c:v>15.44</c:v>
                </c:pt>
                <c:pt idx="257">
                  <c:v>15.407</c:v>
                </c:pt>
                <c:pt idx="258">
                  <c:v>15.265000000000001</c:v>
                </c:pt>
                <c:pt idx="259">
                  <c:v>15.244</c:v>
                </c:pt>
                <c:pt idx="260">
                  <c:v>14.968999999999999</c:v>
                </c:pt>
                <c:pt idx="261">
                  <c:v>14.935</c:v>
                </c:pt>
                <c:pt idx="262">
                  <c:v>14.958</c:v>
                </c:pt>
                <c:pt idx="263">
                  <c:v>15.151</c:v>
                </c:pt>
                <c:pt idx="264">
                  <c:v>15.311999999999999</c:v>
                </c:pt>
                <c:pt idx="265">
                  <c:v>15.475</c:v>
                </c:pt>
                <c:pt idx="266">
                  <c:v>15.502000000000001</c:v>
                </c:pt>
                <c:pt idx="267">
                  <c:v>15.638999999999999</c:v>
                </c:pt>
                <c:pt idx="268">
                  <c:v>15.708</c:v>
                </c:pt>
                <c:pt idx="269">
                  <c:v>15.760999999999999</c:v>
                </c:pt>
                <c:pt idx="270">
                  <c:v>15.752000000000001</c:v>
                </c:pt>
                <c:pt idx="271">
                  <c:v>15.752000000000001</c:v>
                </c:pt>
                <c:pt idx="272">
                  <c:v>15.82</c:v>
                </c:pt>
                <c:pt idx="273">
                  <c:v>15.760999999999999</c:v>
                </c:pt>
                <c:pt idx="274">
                  <c:v>15.757</c:v>
                </c:pt>
                <c:pt idx="275">
                  <c:v>15.821</c:v>
                </c:pt>
                <c:pt idx="276">
                  <c:v>15.914999999999999</c:v>
                </c:pt>
                <c:pt idx="277">
                  <c:v>16.033000000000001</c:v>
                </c:pt>
                <c:pt idx="278">
                  <c:v>16.07</c:v>
                </c:pt>
                <c:pt idx="279">
                  <c:v>16.172999999999998</c:v>
                </c:pt>
                <c:pt idx="280">
                  <c:v>16.062000000000001</c:v>
                </c:pt>
                <c:pt idx="281">
                  <c:v>16.059999999999999</c:v>
                </c:pt>
                <c:pt idx="282">
                  <c:v>15.92</c:v>
                </c:pt>
                <c:pt idx="283">
                  <c:v>15.597</c:v>
                </c:pt>
                <c:pt idx="284">
                  <c:v>15.617000000000001</c:v>
                </c:pt>
                <c:pt idx="285">
                  <c:v>15.525</c:v>
                </c:pt>
                <c:pt idx="286">
                  <c:v>15.492000000000001</c:v>
                </c:pt>
                <c:pt idx="287">
                  <c:v>15.353</c:v>
                </c:pt>
                <c:pt idx="288">
                  <c:v>15.141999999999999</c:v>
                </c:pt>
                <c:pt idx="289">
                  <c:v>15.069000000000001</c:v>
                </c:pt>
                <c:pt idx="290">
                  <c:v>15.127000000000001</c:v>
                </c:pt>
                <c:pt idx="291">
                  <c:v>15.064</c:v>
                </c:pt>
                <c:pt idx="292">
                  <c:v>14.958</c:v>
                </c:pt>
                <c:pt idx="293">
                  <c:v>14.811</c:v>
                </c:pt>
                <c:pt idx="294">
                  <c:v>14.891</c:v>
                </c:pt>
                <c:pt idx="295">
                  <c:v>14.935</c:v>
                </c:pt>
                <c:pt idx="296">
                  <c:v>14.933</c:v>
                </c:pt>
                <c:pt idx="297">
                  <c:v>14.936999999999999</c:v>
                </c:pt>
                <c:pt idx="298">
                  <c:v>14.896000000000001</c:v>
                </c:pt>
                <c:pt idx="299">
                  <c:v>14.727</c:v>
                </c:pt>
                <c:pt idx="300">
                  <c:v>14.661</c:v>
                </c:pt>
                <c:pt idx="301">
                  <c:v>14.532</c:v>
                </c:pt>
                <c:pt idx="302">
                  <c:v>14.538</c:v>
                </c:pt>
                <c:pt idx="303">
                  <c:v>14.612</c:v>
                </c:pt>
                <c:pt idx="304">
                  <c:v>14.571</c:v>
                </c:pt>
                <c:pt idx="305">
                  <c:v>14.627000000000001</c:v>
                </c:pt>
                <c:pt idx="306">
                  <c:v>14.725</c:v>
                </c:pt>
                <c:pt idx="307">
                  <c:v>14.763</c:v>
                </c:pt>
                <c:pt idx="308">
                  <c:v>14.756</c:v>
                </c:pt>
                <c:pt idx="309">
                  <c:v>14.756</c:v>
                </c:pt>
                <c:pt idx="310">
                  <c:v>15.911</c:v>
                </c:pt>
                <c:pt idx="311">
                  <c:v>15.964</c:v>
                </c:pt>
                <c:pt idx="312">
                  <c:v>16.013999999999999</c:v>
                </c:pt>
                <c:pt idx="313">
                  <c:v>16.05</c:v>
                </c:pt>
                <c:pt idx="314">
                  <c:v>16.181999999999999</c:v>
                </c:pt>
                <c:pt idx="315">
                  <c:v>16.206</c:v>
                </c:pt>
                <c:pt idx="316">
                  <c:v>16.225000000000001</c:v>
                </c:pt>
                <c:pt idx="317">
                  <c:v>16.36</c:v>
                </c:pt>
                <c:pt idx="318">
                  <c:v>16.271000000000001</c:v>
                </c:pt>
                <c:pt idx="319">
                  <c:v>16.206</c:v>
                </c:pt>
                <c:pt idx="320">
                  <c:v>16.234999999999999</c:v>
                </c:pt>
                <c:pt idx="321">
                  <c:v>16.379000000000001</c:v>
                </c:pt>
                <c:pt idx="322">
                  <c:v>16.466000000000001</c:v>
                </c:pt>
                <c:pt idx="323">
                  <c:v>16.245999999999999</c:v>
                </c:pt>
                <c:pt idx="324">
                  <c:v>15.98</c:v>
                </c:pt>
                <c:pt idx="325">
                  <c:v>15.852</c:v>
                </c:pt>
                <c:pt idx="326">
                  <c:v>15.772</c:v>
                </c:pt>
                <c:pt idx="327">
                  <c:v>15.766</c:v>
                </c:pt>
                <c:pt idx="328">
                  <c:v>15.845000000000001</c:v>
                </c:pt>
                <c:pt idx="329">
                  <c:v>16.05</c:v>
                </c:pt>
                <c:pt idx="330">
                  <c:v>15.988</c:v>
                </c:pt>
                <c:pt idx="331">
                  <c:v>15.71</c:v>
                </c:pt>
                <c:pt idx="332">
                  <c:v>15.442</c:v>
                </c:pt>
                <c:pt idx="333">
                  <c:v>15.13</c:v>
                </c:pt>
                <c:pt idx="334">
                  <c:v>15.1</c:v>
                </c:pt>
                <c:pt idx="335">
                  <c:v>15.1</c:v>
                </c:pt>
                <c:pt idx="336">
                  <c:v>15.14</c:v>
                </c:pt>
                <c:pt idx="337">
                  <c:v>15.313000000000001</c:v>
                </c:pt>
                <c:pt idx="338">
                  <c:v>15.425000000000001</c:v>
                </c:pt>
                <c:pt idx="339">
                  <c:v>15.492000000000001</c:v>
                </c:pt>
                <c:pt idx="340">
                  <c:v>15.537000000000001</c:v>
                </c:pt>
                <c:pt idx="341">
                  <c:v>15.755000000000001</c:v>
                </c:pt>
                <c:pt idx="342">
                  <c:v>16.038</c:v>
                </c:pt>
                <c:pt idx="343">
                  <c:v>16.065000000000001</c:v>
                </c:pt>
                <c:pt idx="344">
                  <c:v>15.791</c:v>
                </c:pt>
                <c:pt idx="345">
                  <c:v>15.646000000000001</c:v>
                </c:pt>
                <c:pt idx="346">
                  <c:v>15.744999999999999</c:v>
                </c:pt>
                <c:pt idx="347">
                  <c:v>15.823</c:v>
                </c:pt>
                <c:pt idx="348">
                  <c:v>15.859</c:v>
                </c:pt>
                <c:pt idx="349">
                  <c:v>15.869</c:v>
                </c:pt>
                <c:pt idx="350">
                  <c:v>15.75</c:v>
                </c:pt>
                <c:pt idx="351">
                  <c:v>15.717000000000001</c:v>
                </c:pt>
                <c:pt idx="352">
                  <c:v>15.786</c:v>
                </c:pt>
                <c:pt idx="353">
                  <c:v>15.794</c:v>
                </c:pt>
                <c:pt idx="354">
                  <c:v>15.769</c:v>
                </c:pt>
                <c:pt idx="355">
                  <c:v>15.481999999999999</c:v>
                </c:pt>
                <c:pt idx="356">
                  <c:v>15.363</c:v>
                </c:pt>
                <c:pt idx="357">
                  <c:v>15.537000000000001</c:v>
                </c:pt>
                <c:pt idx="358">
                  <c:v>15.760999999999999</c:v>
                </c:pt>
                <c:pt idx="359">
                  <c:v>15.823</c:v>
                </c:pt>
                <c:pt idx="360">
                  <c:v>15.725</c:v>
                </c:pt>
                <c:pt idx="361">
                  <c:v>15.73</c:v>
                </c:pt>
                <c:pt idx="362">
                  <c:v>15.481999999999999</c:v>
                </c:pt>
                <c:pt idx="363">
                  <c:v>15.163</c:v>
                </c:pt>
                <c:pt idx="364">
                  <c:v>15.089</c:v>
                </c:pt>
                <c:pt idx="365">
                  <c:v>15.335000000000001</c:v>
                </c:pt>
                <c:pt idx="366">
                  <c:v>15.414999999999999</c:v>
                </c:pt>
                <c:pt idx="367">
                  <c:v>15.48</c:v>
                </c:pt>
                <c:pt idx="368">
                  <c:v>15.542</c:v>
                </c:pt>
                <c:pt idx="369">
                  <c:v>15.696</c:v>
                </c:pt>
                <c:pt idx="370">
                  <c:v>15.619</c:v>
                </c:pt>
                <c:pt idx="371">
                  <c:v>15.731999999999999</c:v>
                </c:pt>
                <c:pt idx="372">
                  <c:v>15.574</c:v>
                </c:pt>
                <c:pt idx="373">
                  <c:v>15.337999999999999</c:v>
                </c:pt>
                <c:pt idx="374">
                  <c:v>15.272</c:v>
                </c:pt>
                <c:pt idx="375">
                  <c:v>15.3</c:v>
                </c:pt>
                <c:pt idx="376">
                  <c:v>15.455</c:v>
                </c:pt>
                <c:pt idx="377">
                  <c:v>15.523</c:v>
                </c:pt>
                <c:pt idx="378">
                  <c:v>15.552</c:v>
                </c:pt>
                <c:pt idx="379">
                  <c:v>15.577</c:v>
                </c:pt>
                <c:pt idx="380">
                  <c:v>15.5</c:v>
                </c:pt>
              </c:numCache>
            </c:numRef>
          </c:yVal>
          <c:smooth val="0"/>
          <c:extLst>
            <c:ext xmlns:c16="http://schemas.microsoft.com/office/drawing/2014/chart" uri="{C3380CC4-5D6E-409C-BE32-E72D297353CC}">
              <c16:uniqueId val="{00000000-72FF-4489-9CB2-E64DD1528D91}"/>
            </c:ext>
          </c:extLst>
        </c:ser>
        <c:ser>
          <c:idx val="1"/>
          <c:order val="1"/>
          <c:tx>
            <c:v>IR Grass</c:v>
          </c:tx>
          <c:spPr>
            <a:ln w="19050" cap="rnd">
              <a:solidFill>
                <a:schemeClr val="accent2"/>
              </a:solidFill>
              <a:round/>
            </a:ln>
            <a:effectLst/>
          </c:spPr>
          <c:marker>
            <c:symbol val="none"/>
          </c:marker>
          <c:xVal>
            <c:numRef>
              <c:f>SENSORFinal!$B$993:$B$1373</c:f>
              <c:numCache>
                <c:formatCode>h:mm:ss</c:formatCode>
                <c:ptCount val="381"/>
                <c:pt idx="0">
                  <c:v>0.34012731481481501</c:v>
                </c:pt>
                <c:pt idx="1">
                  <c:v>0.34013888888888899</c:v>
                </c:pt>
                <c:pt idx="2">
                  <c:v>0.34013888888888899</c:v>
                </c:pt>
                <c:pt idx="3">
                  <c:v>0.34015046296296297</c:v>
                </c:pt>
                <c:pt idx="4">
                  <c:v>0.34016203703703701</c:v>
                </c:pt>
                <c:pt idx="5">
                  <c:v>0.34016203703703701</c:v>
                </c:pt>
                <c:pt idx="6">
                  <c:v>0.340173611111111</c:v>
                </c:pt>
                <c:pt idx="7">
                  <c:v>0.34018518518518498</c:v>
                </c:pt>
                <c:pt idx="8">
                  <c:v>0.34018518518518498</c:v>
                </c:pt>
                <c:pt idx="9">
                  <c:v>0.34019675925925902</c:v>
                </c:pt>
                <c:pt idx="10">
                  <c:v>0.340208333333333</c:v>
                </c:pt>
                <c:pt idx="11">
                  <c:v>0.340208333333333</c:v>
                </c:pt>
                <c:pt idx="12">
                  <c:v>0.34021990740740699</c:v>
                </c:pt>
                <c:pt idx="13">
                  <c:v>0.34023148148148102</c:v>
                </c:pt>
                <c:pt idx="14">
                  <c:v>0.34023148148148102</c:v>
                </c:pt>
                <c:pt idx="15">
                  <c:v>0.34024305555555601</c:v>
                </c:pt>
                <c:pt idx="16">
                  <c:v>0.34025462962962999</c:v>
                </c:pt>
                <c:pt idx="17">
                  <c:v>0.34025462962962999</c:v>
                </c:pt>
                <c:pt idx="18">
                  <c:v>0.34026620370370397</c:v>
                </c:pt>
                <c:pt idx="19">
                  <c:v>0.34027777777777801</c:v>
                </c:pt>
                <c:pt idx="20">
                  <c:v>0.34027777777777801</c:v>
                </c:pt>
                <c:pt idx="21">
                  <c:v>0.340289351851852</c:v>
                </c:pt>
                <c:pt idx="22">
                  <c:v>0.34030092592592598</c:v>
                </c:pt>
                <c:pt idx="23">
                  <c:v>0.34030092592592598</c:v>
                </c:pt>
                <c:pt idx="24">
                  <c:v>0.34031250000000002</c:v>
                </c:pt>
                <c:pt idx="25">
                  <c:v>0.34031250000000002</c:v>
                </c:pt>
                <c:pt idx="26">
                  <c:v>0.340324074074074</c:v>
                </c:pt>
                <c:pt idx="27">
                  <c:v>0.34033564814814798</c:v>
                </c:pt>
                <c:pt idx="28">
                  <c:v>0.34033564814814798</c:v>
                </c:pt>
                <c:pt idx="29">
                  <c:v>0.34034722222222202</c:v>
                </c:pt>
                <c:pt idx="30">
                  <c:v>0.34035879629629601</c:v>
                </c:pt>
                <c:pt idx="31">
                  <c:v>0.34035879629629601</c:v>
                </c:pt>
                <c:pt idx="32">
                  <c:v>0.34037037037036999</c:v>
                </c:pt>
                <c:pt idx="33">
                  <c:v>0.34038194444444397</c:v>
                </c:pt>
                <c:pt idx="34">
                  <c:v>0.34038194444444397</c:v>
                </c:pt>
                <c:pt idx="35">
                  <c:v>0.34039351851851801</c:v>
                </c:pt>
                <c:pt idx="36">
                  <c:v>0.34040509259259299</c:v>
                </c:pt>
                <c:pt idx="37">
                  <c:v>0.34040509259259299</c:v>
                </c:pt>
                <c:pt idx="38">
                  <c:v>0.34041666666666698</c:v>
                </c:pt>
                <c:pt idx="39">
                  <c:v>0.34042824074074102</c:v>
                </c:pt>
                <c:pt idx="40">
                  <c:v>0.34042824074074102</c:v>
                </c:pt>
                <c:pt idx="41">
                  <c:v>0.340439814814815</c:v>
                </c:pt>
                <c:pt idx="42">
                  <c:v>0.34045138888888898</c:v>
                </c:pt>
                <c:pt idx="43">
                  <c:v>0.34045138888888898</c:v>
                </c:pt>
                <c:pt idx="44">
                  <c:v>0.34046296296296302</c:v>
                </c:pt>
                <c:pt idx="45">
                  <c:v>0.34047453703703701</c:v>
                </c:pt>
                <c:pt idx="46">
                  <c:v>0.34047453703703701</c:v>
                </c:pt>
                <c:pt idx="47">
                  <c:v>0.34048611111111099</c:v>
                </c:pt>
                <c:pt idx="48">
                  <c:v>0.34048611111111099</c:v>
                </c:pt>
                <c:pt idx="49">
                  <c:v>0.34049768518518497</c:v>
                </c:pt>
                <c:pt idx="50">
                  <c:v>0.34050925925925901</c:v>
                </c:pt>
                <c:pt idx="51">
                  <c:v>0.34050925925925901</c:v>
                </c:pt>
                <c:pt idx="52">
                  <c:v>0.340520833333333</c:v>
                </c:pt>
                <c:pt idx="53">
                  <c:v>0.34053240740740698</c:v>
                </c:pt>
                <c:pt idx="54">
                  <c:v>0.34053240740740698</c:v>
                </c:pt>
                <c:pt idx="55">
                  <c:v>0.34054398148148102</c:v>
                </c:pt>
                <c:pt idx="56">
                  <c:v>0.340555555555556</c:v>
                </c:pt>
                <c:pt idx="57">
                  <c:v>0.340555555555556</c:v>
                </c:pt>
                <c:pt idx="58">
                  <c:v>0.34056712962962998</c:v>
                </c:pt>
                <c:pt idx="59">
                  <c:v>0.34057870370370402</c:v>
                </c:pt>
                <c:pt idx="60">
                  <c:v>0.34057870370370402</c:v>
                </c:pt>
                <c:pt idx="61">
                  <c:v>0.34059027777777801</c:v>
                </c:pt>
                <c:pt idx="62">
                  <c:v>0.34060185185185199</c:v>
                </c:pt>
                <c:pt idx="63">
                  <c:v>0.34060185185185199</c:v>
                </c:pt>
                <c:pt idx="64">
                  <c:v>0.34061342592592603</c:v>
                </c:pt>
                <c:pt idx="65">
                  <c:v>0.34062500000000001</c:v>
                </c:pt>
                <c:pt idx="66">
                  <c:v>0.34062500000000001</c:v>
                </c:pt>
                <c:pt idx="67">
                  <c:v>0.34063657407407399</c:v>
                </c:pt>
                <c:pt idx="68">
                  <c:v>0.34064814814814798</c:v>
                </c:pt>
                <c:pt idx="69">
                  <c:v>0.34064814814814798</c:v>
                </c:pt>
                <c:pt idx="70">
                  <c:v>0.34065972222222202</c:v>
                </c:pt>
                <c:pt idx="71">
                  <c:v>0.34065972222222202</c:v>
                </c:pt>
                <c:pt idx="72">
                  <c:v>0.340671296296296</c:v>
                </c:pt>
                <c:pt idx="73">
                  <c:v>0.34068287037036998</c:v>
                </c:pt>
                <c:pt idx="74">
                  <c:v>0.34068287037036998</c:v>
                </c:pt>
                <c:pt idx="75">
                  <c:v>0.34126157407407398</c:v>
                </c:pt>
                <c:pt idx="76">
                  <c:v>0.34126157407407398</c:v>
                </c:pt>
                <c:pt idx="77">
                  <c:v>0.34127314814814802</c:v>
                </c:pt>
                <c:pt idx="78">
                  <c:v>0.341284722222222</c:v>
                </c:pt>
                <c:pt idx="79">
                  <c:v>0.341284722222222</c:v>
                </c:pt>
                <c:pt idx="80">
                  <c:v>0.34129629629629599</c:v>
                </c:pt>
                <c:pt idx="81">
                  <c:v>0.34130787037037003</c:v>
                </c:pt>
                <c:pt idx="82">
                  <c:v>0.34130787037037003</c:v>
                </c:pt>
                <c:pt idx="83">
                  <c:v>0.34131944444444401</c:v>
                </c:pt>
                <c:pt idx="84">
                  <c:v>0.34133101851851799</c:v>
                </c:pt>
                <c:pt idx="85">
                  <c:v>0.34133101851851799</c:v>
                </c:pt>
                <c:pt idx="86">
                  <c:v>0.34134259259259297</c:v>
                </c:pt>
                <c:pt idx="87">
                  <c:v>0.34135416666666701</c:v>
                </c:pt>
                <c:pt idx="88">
                  <c:v>0.34135416666666701</c:v>
                </c:pt>
                <c:pt idx="89">
                  <c:v>0.341365740740741</c:v>
                </c:pt>
                <c:pt idx="90">
                  <c:v>0.34137731481481498</c:v>
                </c:pt>
                <c:pt idx="91">
                  <c:v>0.34137731481481498</c:v>
                </c:pt>
                <c:pt idx="92">
                  <c:v>0.34138888888888902</c:v>
                </c:pt>
                <c:pt idx="93">
                  <c:v>0.34138888888888902</c:v>
                </c:pt>
                <c:pt idx="94">
                  <c:v>0.341400462962963</c:v>
                </c:pt>
                <c:pt idx="95">
                  <c:v>0.34141203703703699</c:v>
                </c:pt>
                <c:pt idx="96">
                  <c:v>0.34141203703703699</c:v>
                </c:pt>
                <c:pt idx="97">
                  <c:v>0.34142361111111103</c:v>
                </c:pt>
                <c:pt idx="98">
                  <c:v>0.34143518518518501</c:v>
                </c:pt>
                <c:pt idx="99">
                  <c:v>0.34143518518518501</c:v>
                </c:pt>
                <c:pt idx="100">
                  <c:v>0.34144675925925899</c:v>
                </c:pt>
                <c:pt idx="101">
                  <c:v>0.34145833333333298</c:v>
                </c:pt>
                <c:pt idx="102">
                  <c:v>0.34145833333333298</c:v>
                </c:pt>
                <c:pt idx="103">
                  <c:v>0.34146990740740701</c:v>
                </c:pt>
                <c:pt idx="104">
                  <c:v>0.341481481481481</c:v>
                </c:pt>
                <c:pt idx="105">
                  <c:v>0.341481481481481</c:v>
                </c:pt>
                <c:pt idx="106">
                  <c:v>0.34149305555555498</c:v>
                </c:pt>
                <c:pt idx="107">
                  <c:v>0.34150462962963002</c:v>
                </c:pt>
                <c:pt idx="108">
                  <c:v>0.34150462962963002</c:v>
                </c:pt>
                <c:pt idx="109">
                  <c:v>0.341516203703704</c:v>
                </c:pt>
                <c:pt idx="110">
                  <c:v>0.34152777777777799</c:v>
                </c:pt>
                <c:pt idx="111">
                  <c:v>0.34152777777777799</c:v>
                </c:pt>
                <c:pt idx="112">
                  <c:v>0.34153935185185202</c:v>
                </c:pt>
                <c:pt idx="113">
                  <c:v>0.34155092592592601</c:v>
                </c:pt>
                <c:pt idx="114">
                  <c:v>0.34155092592592601</c:v>
                </c:pt>
                <c:pt idx="115">
                  <c:v>0.34156249999999999</c:v>
                </c:pt>
                <c:pt idx="116">
                  <c:v>0.34156249999999999</c:v>
                </c:pt>
                <c:pt idx="117">
                  <c:v>0.34157407407407397</c:v>
                </c:pt>
                <c:pt idx="118">
                  <c:v>0.34158564814814801</c:v>
                </c:pt>
                <c:pt idx="119">
                  <c:v>0.34158564814814801</c:v>
                </c:pt>
                <c:pt idx="120">
                  <c:v>0.341597222222222</c:v>
                </c:pt>
                <c:pt idx="121">
                  <c:v>0.34160879629629598</c:v>
                </c:pt>
                <c:pt idx="122">
                  <c:v>0.34160879629629598</c:v>
                </c:pt>
                <c:pt idx="123">
                  <c:v>0.34162037037037002</c:v>
                </c:pt>
                <c:pt idx="124">
                  <c:v>0.341631944444444</c:v>
                </c:pt>
                <c:pt idx="125">
                  <c:v>0.34184027777777798</c:v>
                </c:pt>
                <c:pt idx="126">
                  <c:v>0.34185185185185202</c:v>
                </c:pt>
                <c:pt idx="127">
                  <c:v>0.34185185185185202</c:v>
                </c:pt>
                <c:pt idx="128">
                  <c:v>0.341863425925926</c:v>
                </c:pt>
                <c:pt idx="129">
                  <c:v>0.341863425925926</c:v>
                </c:pt>
                <c:pt idx="130">
                  <c:v>0.34187499999999998</c:v>
                </c:pt>
                <c:pt idx="131">
                  <c:v>0.34188657407407402</c:v>
                </c:pt>
                <c:pt idx="132">
                  <c:v>0.34188657407407402</c:v>
                </c:pt>
                <c:pt idx="133">
                  <c:v>0.34189814814814801</c:v>
                </c:pt>
                <c:pt idx="134">
                  <c:v>0.34190972222222199</c:v>
                </c:pt>
                <c:pt idx="135">
                  <c:v>0.34190972222222199</c:v>
                </c:pt>
                <c:pt idx="136">
                  <c:v>0.34192129629629597</c:v>
                </c:pt>
                <c:pt idx="137">
                  <c:v>0.34193287037037001</c:v>
                </c:pt>
                <c:pt idx="138">
                  <c:v>0.34193287037037001</c:v>
                </c:pt>
                <c:pt idx="139">
                  <c:v>0.341944444444444</c:v>
                </c:pt>
                <c:pt idx="140">
                  <c:v>0.34195601851851798</c:v>
                </c:pt>
                <c:pt idx="141">
                  <c:v>0.34195601851851798</c:v>
                </c:pt>
                <c:pt idx="142">
                  <c:v>0.34196759259259302</c:v>
                </c:pt>
                <c:pt idx="143">
                  <c:v>0.341979166666667</c:v>
                </c:pt>
                <c:pt idx="144">
                  <c:v>0.341979166666667</c:v>
                </c:pt>
                <c:pt idx="145">
                  <c:v>0.34199074074074098</c:v>
                </c:pt>
                <c:pt idx="146">
                  <c:v>0.34200231481481502</c:v>
                </c:pt>
                <c:pt idx="147">
                  <c:v>0.34200231481481502</c:v>
                </c:pt>
                <c:pt idx="148">
                  <c:v>0.34201388888888901</c:v>
                </c:pt>
                <c:pt idx="149">
                  <c:v>0.34202546296296299</c:v>
                </c:pt>
                <c:pt idx="150">
                  <c:v>0.34202546296296299</c:v>
                </c:pt>
                <c:pt idx="151">
                  <c:v>0.34203703703703697</c:v>
                </c:pt>
                <c:pt idx="152">
                  <c:v>0.34203703703703697</c:v>
                </c:pt>
                <c:pt idx="153">
                  <c:v>0.34204861111111101</c:v>
                </c:pt>
                <c:pt idx="154">
                  <c:v>0.342060185185185</c:v>
                </c:pt>
                <c:pt idx="155">
                  <c:v>0.342060185185185</c:v>
                </c:pt>
                <c:pt idx="156">
                  <c:v>0.34207175925925898</c:v>
                </c:pt>
                <c:pt idx="157">
                  <c:v>0.34208333333333302</c:v>
                </c:pt>
                <c:pt idx="158">
                  <c:v>0.34208333333333302</c:v>
                </c:pt>
                <c:pt idx="159">
                  <c:v>0.342094907407407</c:v>
                </c:pt>
                <c:pt idx="160">
                  <c:v>0.34210648148148098</c:v>
                </c:pt>
                <c:pt idx="161">
                  <c:v>0.34210648148148098</c:v>
                </c:pt>
                <c:pt idx="162">
                  <c:v>0.34211805555555602</c:v>
                </c:pt>
                <c:pt idx="163">
                  <c:v>0.34212962962963001</c:v>
                </c:pt>
                <c:pt idx="164">
                  <c:v>0.34212962962963001</c:v>
                </c:pt>
                <c:pt idx="165">
                  <c:v>0.34214120370370399</c:v>
                </c:pt>
                <c:pt idx="166">
                  <c:v>0.34215277777777803</c:v>
                </c:pt>
                <c:pt idx="167">
                  <c:v>0.34215277777777803</c:v>
                </c:pt>
                <c:pt idx="168">
                  <c:v>0.34216435185185201</c:v>
                </c:pt>
                <c:pt idx="169">
                  <c:v>0.34217592592592599</c:v>
                </c:pt>
                <c:pt idx="170">
                  <c:v>0.34217592592592599</c:v>
                </c:pt>
                <c:pt idx="171">
                  <c:v>0.34218749999999998</c:v>
                </c:pt>
                <c:pt idx="172">
                  <c:v>0.34219907407407402</c:v>
                </c:pt>
                <c:pt idx="173">
                  <c:v>0.34219907407407402</c:v>
                </c:pt>
                <c:pt idx="174">
                  <c:v>0.342210648148148</c:v>
                </c:pt>
                <c:pt idx="175">
                  <c:v>0.342210648148148</c:v>
                </c:pt>
                <c:pt idx="176">
                  <c:v>0.34222222222222198</c:v>
                </c:pt>
                <c:pt idx="177">
                  <c:v>0.34223379629629602</c:v>
                </c:pt>
                <c:pt idx="178">
                  <c:v>0.34223379629629602</c:v>
                </c:pt>
                <c:pt idx="179">
                  <c:v>0.34224537037037001</c:v>
                </c:pt>
                <c:pt idx="180">
                  <c:v>0.34225694444444399</c:v>
                </c:pt>
                <c:pt idx="181">
                  <c:v>0.34254629629629602</c:v>
                </c:pt>
                <c:pt idx="182">
                  <c:v>0.34255787037037</c:v>
                </c:pt>
                <c:pt idx="183">
                  <c:v>0.34255787037037</c:v>
                </c:pt>
                <c:pt idx="184">
                  <c:v>0.34256944444444398</c:v>
                </c:pt>
                <c:pt idx="185">
                  <c:v>0.34258101851851802</c:v>
                </c:pt>
                <c:pt idx="186">
                  <c:v>0.34258101851851802</c:v>
                </c:pt>
                <c:pt idx="187">
                  <c:v>0.342592592592593</c:v>
                </c:pt>
                <c:pt idx="188">
                  <c:v>0.34260416666666699</c:v>
                </c:pt>
                <c:pt idx="189">
                  <c:v>0.34260416666666699</c:v>
                </c:pt>
                <c:pt idx="190">
                  <c:v>0.34261574074074103</c:v>
                </c:pt>
                <c:pt idx="191">
                  <c:v>0.34262731481481501</c:v>
                </c:pt>
                <c:pt idx="192">
                  <c:v>0.34262731481481501</c:v>
                </c:pt>
                <c:pt idx="193">
                  <c:v>0.34263888888888899</c:v>
                </c:pt>
                <c:pt idx="194">
                  <c:v>0.34263888888888899</c:v>
                </c:pt>
                <c:pt idx="195">
                  <c:v>0.34265046296296298</c:v>
                </c:pt>
                <c:pt idx="196">
                  <c:v>0.34266203703703701</c:v>
                </c:pt>
                <c:pt idx="197">
                  <c:v>0.34266203703703701</c:v>
                </c:pt>
                <c:pt idx="198">
                  <c:v>0.342673611111111</c:v>
                </c:pt>
                <c:pt idx="199">
                  <c:v>0.34268518518518498</c:v>
                </c:pt>
                <c:pt idx="200">
                  <c:v>0.34268518518518498</c:v>
                </c:pt>
                <c:pt idx="201">
                  <c:v>0.34269675925925902</c:v>
                </c:pt>
                <c:pt idx="202">
                  <c:v>0.342708333333333</c:v>
                </c:pt>
                <c:pt idx="203">
                  <c:v>0.342708333333333</c:v>
                </c:pt>
                <c:pt idx="204">
                  <c:v>0.34271990740740699</c:v>
                </c:pt>
                <c:pt idx="205">
                  <c:v>0.34273148148148103</c:v>
                </c:pt>
                <c:pt idx="206">
                  <c:v>0.34273148148148103</c:v>
                </c:pt>
                <c:pt idx="207">
                  <c:v>0.34274305555555601</c:v>
                </c:pt>
                <c:pt idx="208">
                  <c:v>0.34275462962962999</c:v>
                </c:pt>
                <c:pt idx="209">
                  <c:v>0.34275462962962999</c:v>
                </c:pt>
                <c:pt idx="210">
                  <c:v>0.34276620370370398</c:v>
                </c:pt>
                <c:pt idx="211">
                  <c:v>0.34277777777777801</c:v>
                </c:pt>
                <c:pt idx="212">
                  <c:v>0.34277777777777801</c:v>
                </c:pt>
                <c:pt idx="213">
                  <c:v>0.342789351851852</c:v>
                </c:pt>
                <c:pt idx="214">
                  <c:v>0.34280092592592598</c:v>
                </c:pt>
                <c:pt idx="215">
                  <c:v>0.34280092592592598</c:v>
                </c:pt>
                <c:pt idx="216">
                  <c:v>0.34281250000000002</c:v>
                </c:pt>
                <c:pt idx="217">
                  <c:v>0.34281250000000002</c:v>
                </c:pt>
                <c:pt idx="218">
                  <c:v>0.342824074074074</c:v>
                </c:pt>
                <c:pt idx="219">
                  <c:v>0.34283564814814799</c:v>
                </c:pt>
                <c:pt idx="220">
                  <c:v>0.34283564814814799</c:v>
                </c:pt>
                <c:pt idx="221">
                  <c:v>0.34284722222222203</c:v>
                </c:pt>
                <c:pt idx="222">
                  <c:v>0.34285879629629601</c:v>
                </c:pt>
                <c:pt idx="223">
                  <c:v>0.34285879629629601</c:v>
                </c:pt>
                <c:pt idx="224">
                  <c:v>0.34287037037036999</c:v>
                </c:pt>
                <c:pt idx="225">
                  <c:v>0.34288194444444398</c:v>
                </c:pt>
                <c:pt idx="226">
                  <c:v>0.34288194444444398</c:v>
                </c:pt>
                <c:pt idx="227">
                  <c:v>0.34289351851851801</c:v>
                </c:pt>
                <c:pt idx="228">
                  <c:v>0.342905092592593</c:v>
                </c:pt>
                <c:pt idx="229">
                  <c:v>0.342905092592593</c:v>
                </c:pt>
                <c:pt idx="230">
                  <c:v>0.34291666666666698</c:v>
                </c:pt>
                <c:pt idx="231">
                  <c:v>0.34292824074074102</c:v>
                </c:pt>
                <c:pt idx="232">
                  <c:v>0.34292824074074102</c:v>
                </c:pt>
                <c:pt idx="233">
                  <c:v>0.342939814814815</c:v>
                </c:pt>
                <c:pt idx="234">
                  <c:v>0.34295138888888899</c:v>
                </c:pt>
                <c:pt idx="235">
                  <c:v>0.34295138888888899</c:v>
                </c:pt>
                <c:pt idx="236">
                  <c:v>0.34296296296296302</c:v>
                </c:pt>
                <c:pt idx="237">
                  <c:v>0.34324074074074101</c:v>
                </c:pt>
                <c:pt idx="238">
                  <c:v>0.343252314814815</c:v>
                </c:pt>
                <c:pt idx="239">
                  <c:v>0.343252314814815</c:v>
                </c:pt>
                <c:pt idx="240">
                  <c:v>0.34326388888888898</c:v>
                </c:pt>
                <c:pt idx="241">
                  <c:v>0.34327546296296302</c:v>
                </c:pt>
                <c:pt idx="242">
                  <c:v>0.34327546296296302</c:v>
                </c:pt>
                <c:pt idx="243">
                  <c:v>0.343287037037037</c:v>
                </c:pt>
                <c:pt idx="244">
                  <c:v>0.34329861111111099</c:v>
                </c:pt>
                <c:pt idx="245">
                  <c:v>0.34329861111111099</c:v>
                </c:pt>
                <c:pt idx="246">
                  <c:v>0.34331018518518502</c:v>
                </c:pt>
                <c:pt idx="247">
                  <c:v>0.34331018518518502</c:v>
                </c:pt>
                <c:pt idx="248">
                  <c:v>0.34332175925925901</c:v>
                </c:pt>
                <c:pt idx="249">
                  <c:v>0.34333333333333299</c:v>
                </c:pt>
                <c:pt idx="250">
                  <c:v>0.34333333333333299</c:v>
                </c:pt>
                <c:pt idx="251">
                  <c:v>0.34334490740740697</c:v>
                </c:pt>
                <c:pt idx="252">
                  <c:v>0.34335648148148101</c:v>
                </c:pt>
                <c:pt idx="253">
                  <c:v>0.34335648148148101</c:v>
                </c:pt>
                <c:pt idx="254">
                  <c:v>0.343368055555555</c:v>
                </c:pt>
                <c:pt idx="255">
                  <c:v>0.34337962962962998</c:v>
                </c:pt>
                <c:pt idx="256">
                  <c:v>0.34337962962962998</c:v>
                </c:pt>
                <c:pt idx="257">
                  <c:v>0.34339120370370402</c:v>
                </c:pt>
                <c:pt idx="258">
                  <c:v>0.343402777777778</c:v>
                </c:pt>
                <c:pt idx="259">
                  <c:v>0.343402777777778</c:v>
                </c:pt>
                <c:pt idx="260">
                  <c:v>0.34341435185185198</c:v>
                </c:pt>
                <c:pt idx="261">
                  <c:v>0.34342592592592602</c:v>
                </c:pt>
                <c:pt idx="262">
                  <c:v>0.34342592592592602</c:v>
                </c:pt>
                <c:pt idx="263">
                  <c:v>0.34343750000000001</c:v>
                </c:pt>
                <c:pt idx="264">
                  <c:v>0.34344907407407399</c:v>
                </c:pt>
                <c:pt idx="265">
                  <c:v>0.34344907407407399</c:v>
                </c:pt>
                <c:pt idx="266">
                  <c:v>0.34346064814814797</c:v>
                </c:pt>
                <c:pt idx="267">
                  <c:v>0.34347222222222201</c:v>
                </c:pt>
                <c:pt idx="268">
                  <c:v>0.34347222222222201</c:v>
                </c:pt>
                <c:pt idx="269">
                  <c:v>0.343483796296296</c:v>
                </c:pt>
                <c:pt idx="270">
                  <c:v>0.343483796296296</c:v>
                </c:pt>
                <c:pt idx="271">
                  <c:v>0.34349537037036998</c:v>
                </c:pt>
                <c:pt idx="272">
                  <c:v>0.34350694444444402</c:v>
                </c:pt>
                <c:pt idx="273">
                  <c:v>0.34350694444444402</c:v>
                </c:pt>
                <c:pt idx="274">
                  <c:v>0.343518518518518</c:v>
                </c:pt>
                <c:pt idx="275">
                  <c:v>0.34353009259259298</c:v>
                </c:pt>
                <c:pt idx="276">
                  <c:v>0.34353009259259298</c:v>
                </c:pt>
                <c:pt idx="277">
                  <c:v>0.34354166666666702</c:v>
                </c:pt>
                <c:pt idx="278">
                  <c:v>0.34355324074074101</c:v>
                </c:pt>
                <c:pt idx="279">
                  <c:v>0.34355324074074101</c:v>
                </c:pt>
                <c:pt idx="280">
                  <c:v>0.34356481481481499</c:v>
                </c:pt>
                <c:pt idx="281">
                  <c:v>0.34357638888888897</c:v>
                </c:pt>
                <c:pt idx="282">
                  <c:v>0.34357638888888897</c:v>
                </c:pt>
                <c:pt idx="283">
                  <c:v>0.34358796296296301</c:v>
                </c:pt>
                <c:pt idx="284">
                  <c:v>0.343599537037037</c:v>
                </c:pt>
                <c:pt idx="285">
                  <c:v>0.343599537037037</c:v>
                </c:pt>
                <c:pt idx="286">
                  <c:v>0.34361111111111098</c:v>
                </c:pt>
                <c:pt idx="287">
                  <c:v>0.34362268518518502</c:v>
                </c:pt>
                <c:pt idx="288">
                  <c:v>0.34362268518518502</c:v>
                </c:pt>
                <c:pt idx="289">
                  <c:v>0.343634259259259</c:v>
                </c:pt>
                <c:pt idx="290">
                  <c:v>0.34364583333333298</c:v>
                </c:pt>
                <c:pt idx="291">
                  <c:v>0.34364583333333298</c:v>
                </c:pt>
                <c:pt idx="292">
                  <c:v>0.34365740740740702</c:v>
                </c:pt>
                <c:pt idx="293">
                  <c:v>0.34365740740740702</c:v>
                </c:pt>
                <c:pt idx="294">
                  <c:v>0.34366898148148101</c:v>
                </c:pt>
                <c:pt idx="295">
                  <c:v>0.34368055555555499</c:v>
                </c:pt>
                <c:pt idx="296">
                  <c:v>0.34368055555555499</c:v>
                </c:pt>
                <c:pt idx="297">
                  <c:v>0.34369212962963003</c:v>
                </c:pt>
                <c:pt idx="298">
                  <c:v>0.34370370370370401</c:v>
                </c:pt>
                <c:pt idx="299">
                  <c:v>0.34370370370370401</c:v>
                </c:pt>
                <c:pt idx="300">
                  <c:v>0.34371527777777799</c:v>
                </c:pt>
                <c:pt idx="301">
                  <c:v>0.34372685185185198</c:v>
                </c:pt>
                <c:pt idx="302">
                  <c:v>0.34372685185185198</c:v>
                </c:pt>
                <c:pt idx="303">
                  <c:v>0.34373842592592602</c:v>
                </c:pt>
                <c:pt idx="304">
                  <c:v>0.34375</c:v>
                </c:pt>
                <c:pt idx="305">
                  <c:v>0.34375</c:v>
                </c:pt>
                <c:pt idx="306">
                  <c:v>0.34376157407407398</c:v>
                </c:pt>
                <c:pt idx="307">
                  <c:v>0.34377314814814802</c:v>
                </c:pt>
                <c:pt idx="308">
                  <c:v>0.34377314814814802</c:v>
                </c:pt>
                <c:pt idx="309">
                  <c:v>0.34378472222222201</c:v>
                </c:pt>
                <c:pt idx="310">
                  <c:v>0.34405092592592601</c:v>
                </c:pt>
                <c:pt idx="311">
                  <c:v>0.34405092592592601</c:v>
                </c:pt>
                <c:pt idx="312">
                  <c:v>0.34406249999999999</c:v>
                </c:pt>
                <c:pt idx="313">
                  <c:v>0.34407407407407398</c:v>
                </c:pt>
                <c:pt idx="314">
                  <c:v>0.34407407407407398</c:v>
                </c:pt>
                <c:pt idx="315">
                  <c:v>0.34408564814814802</c:v>
                </c:pt>
                <c:pt idx="316">
                  <c:v>0.344097222222222</c:v>
                </c:pt>
                <c:pt idx="317">
                  <c:v>0.344097222222222</c:v>
                </c:pt>
                <c:pt idx="318">
                  <c:v>0.34410879629629598</c:v>
                </c:pt>
                <c:pt idx="319">
                  <c:v>0.34412037037037002</c:v>
                </c:pt>
                <c:pt idx="320">
                  <c:v>0.34412037037037002</c:v>
                </c:pt>
                <c:pt idx="321">
                  <c:v>0.344131944444444</c:v>
                </c:pt>
                <c:pt idx="322">
                  <c:v>0.34414351851851799</c:v>
                </c:pt>
                <c:pt idx="323">
                  <c:v>0.34414351851851799</c:v>
                </c:pt>
                <c:pt idx="324">
                  <c:v>0.34415509259259303</c:v>
                </c:pt>
                <c:pt idx="325">
                  <c:v>0.34415509259259303</c:v>
                </c:pt>
                <c:pt idx="326">
                  <c:v>0.34416666666666701</c:v>
                </c:pt>
                <c:pt idx="327">
                  <c:v>0.34417824074074099</c:v>
                </c:pt>
                <c:pt idx="328">
                  <c:v>0.34417824074074099</c:v>
                </c:pt>
                <c:pt idx="329">
                  <c:v>0.34418981481481498</c:v>
                </c:pt>
                <c:pt idx="330">
                  <c:v>0.34420138888888901</c:v>
                </c:pt>
                <c:pt idx="331">
                  <c:v>0.34420138888888901</c:v>
                </c:pt>
                <c:pt idx="332">
                  <c:v>0.344212962962963</c:v>
                </c:pt>
                <c:pt idx="333">
                  <c:v>0.34422453703703698</c:v>
                </c:pt>
                <c:pt idx="334">
                  <c:v>0.34422453703703698</c:v>
                </c:pt>
                <c:pt idx="335">
                  <c:v>0.34423611111111102</c:v>
                </c:pt>
                <c:pt idx="336">
                  <c:v>0.344247685185185</c:v>
                </c:pt>
                <c:pt idx="337">
                  <c:v>0.344247685185185</c:v>
                </c:pt>
                <c:pt idx="338">
                  <c:v>0.34425925925925899</c:v>
                </c:pt>
                <c:pt idx="339">
                  <c:v>0.34427083333333303</c:v>
                </c:pt>
                <c:pt idx="340">
                  <c:v>0.34427083333333303</c:v>
                </c:pt>
                <c:pt idx="341">
                  <c:v>0.34428240740740701</c:v>
                </c:pt>
                <c:pt idx="342">
                  <c:v>0.34429398148148099</c:v>
                </c:pt>
                <c:pt idx="343">
                  <c:v>0.34429398148148099</c:v>
                </c:pt>
                <c:pt idx="344">
                  <c:v>0.34430555555555598</c:v>
                </c:pt>
                <c:pt idx="345">
                  <c:v>0.34431712962963001</c:v>
                </c:pt>
                <c:pt idx="346">
                  <c:v>0.34431712962963001</c:v>
                </c:pt>
                <c:pt idx="347">
                  <c:v>0.344328703703704</c:v>
                </c:pt>
                <c:pt idx="348">
                  <c:v>0.344328703703704</c:v>
                </c:pt>
                <c:pt idx="349">
                  <c:v>0.34434027777777798</c:v>
                </c:pt>
                <c:pt idx="350">
                  <c:v>0.34435185185185202</c:v>
                </c:pt>
                <c:pt idx="351">
                  <c:v>0.34435185185185202</c:v>
                </c:pt>
                <c:pt idx="352">
                  <c:v>0.344363425925926</c:v>
                </c:pt>
                <c:pt idx="353">
                  <c:v>0.34437499999999999</c:v>
                </c:pt>
                <c:pt idx="354">
                  <c:v>0.34437499999999999</c:v>
                </c:pt>
                <c:pt idx="355">
                  <c:v>0.34438657407407403</c:v>
                </c:pt>
                <c:pt idx="356">
                  <c:v>0.34439814814814801</c:v>
                </c:pt>
                <c:pt idx="357">
                  <c:v>0.34439814814814801</c:v>
                </c:pt>
                <c:pt idx="358">
                  <c:v>0.34440972222222199</c:v>
                </c:pt>
                <c:pt idx="359">
                  <c:v>0.34442129629629598</c:v>
                </c:pt>
                <c:pt idx="360">
                  <c:v>0.34442129629629598</c:v>
                </c:pt>
                <c:pt idx="361">
                  <c:v>0.34443287037037001</c:v>
                </c:pt>
                <c:pt idx="362">
                  <c:v>0.344444444444444</c:v>
                </c:pt>
                <c:pt idx="363">
                  <c:v>0.344444444444444</c:v>
                </c:pt>
                <c:pt idx="364">
                  <c:v>0.34445601851851798</c:v>
                </c:pt>
                <c:pt idx="365">
                  <c:v>0.34446759259259302</c:v>
                </c:pt>
                <c:pt idx="366">
                  <c:v>0.34446759259259302</c:v>
                </c:pt>
                <c:pt idx="367">
                  <c:v>0.344479166666667</c:v>
                </c:pt>
                <c:pt idx="368">
                  <c:v>0.344479166666667</c:v>
                </c:pt>
                <c:pt idx="369">
                  <c:v>0.34449074074074099</c:v>
                </c:pt>
                <c:pt idx="370">
                  <c:v>0.34450231481481502</c:v>
                </c:pt>
                <c:pt idx="371">
                  <c:v>0.34450231481481502</c:v>
                </c:pt>
                <c:pt idx="372">
                  <c:v>0.34451388888888901</c:v>
                </c:pt>
                <c:pt idx="373">
                  <c:v>0.34452546296296299</c:v>
                </c:pt>
                <c:pt idx="374">
                  <c:v>0.34452546296296299</c:v>
                </c:pt>
                <c:pt idx="375">
                  <c:v>0.34453703703703698</c:v>
                </c:pt>
                <c:pt idx="376">
                  <c:v>0.34454861111111101</c:v>
                </c:pt>
                <c:pt idx="377">
                  <c:v>0.34454861111111101</c:v>
                </c:pt>
                <c:pt idx="378">
                  <c:v>0.344560185185185</c:v>
                </c:pt>
                <c:pt idx="379">
                  <c:v>0.34457175925925898</c:v>
                </c:pt>
                <c:pt idx="380">
                  <c:v>0.34457175925925898</c:v>
                </c:pt>
              </c:numCache>
            </c:numRef>
          </c:xVal>
          <c:yVal>
            <c:numRef>
              <c:f>SENSORFinal!$C$993:$C$1373</c:f>
              <c:numCache>
                <c:formatCode>General</c:formatCode>
                <c:ptCount val="381"/>
                <c:pt idx="0">
                  <c:v>19.39</c:v>
                </c:pt>
                <c:pt idx="1">
                  <c:v>19.45</c:v>
                </c:pt>
                <c:pt idx="2">
                  <c:v>19.41</c:v>
                </c:pt>
                <c:pt idx="3">
                  <c:v>19.23</c:v>
                </c:pt>
                <c:pt idx="4">
                  <c:v>19.329999999999998</c:v>
                </c:pt>
                <c:pt idx="5">
                  <c:v>19.45</c:v>
                </c:pt>
                <c:pt idx="6">
                  <c:v>19.329999999999998</c:v>
                </c:pt>
                <c:pt idx="7">
                  <c:v>19.07</c:v>
                </c:pt>
                <c:pt idx="8">
                  <c:v>19.170000000000002</c:v>
                </c:pt>
                <c:pt idx="9">
                  <c:v>19.13</c:v>
                </c:pt>
                <c:pt idx="10">
                  <c:v>19.190000000000001</c:v>
                </c:pt>
                <c:pt idx="11">
                  <c:v>19.25</c:v>
                </c:pt>
                <c:pt idx="12">
                  <c:v>19.39</c:v>
                </c:pt>
                <c:pt idx="13">
                  <c:v>19.29</c:v>
                </c:pt>
                <c:pt idx="14">
                  <c:v>19.25</c:v>
                </c:pt>
                <c:pt idx="15">
                  <c:v>18.91</c:v>
                </c:pt>
                <c:pt idx="16">
                  <c:v>19.03</c:v>
                </c:pt>
                <c:pt idx="17">
                  <c:v>18.55</c:v>
                </c:pt>
                <c:pt idx="18">
                  <c:v>18.59</c:v>
                </c:pt>
                <c:pt idx="19">
                  <c:v>18.59</c:v>
                </c:pt>
                <c:pt idx="20">
                  <c:v>18.87</c:v>
                </c:pt>
                <c:pt idx="21">
                  <c:v>18.850000000000001</c:v>
                </c:pt>
                <c:pt idx="22">
                  <c:v>18.97</c:v>
                </c:pt>
                <c:pt idx="23">
                  <c:v>19.03</c:v>
                </c:pt>
                <c:pt idx="24">
                  <c:v>18.95</c:v>
                </c:pt>
                <c:pt idx="25">
                  <c:v>18.87</c:v>
                </c:pt>
                <c:pt idx="26">
                  <c:v>18.95</c:v>
                </c:pt>
                <c:pt idx="27">
                  <c:v>18.95</c:v>
                </c:pt>
                <c:pt idx="28">
                  <c:v>18.75</c:v>
                </c:pt>
                <c:pt idx="29">
                  <c:v>18.690000000000001</c:v>
                </c:pt>
                <c:pt idx="30">
                  <c:v>18.649999999999999</c:v>
                </c:pt>
                <c:pt idx="31">
                  <c:v>18.649999999999999</c:v>
                </c:pt>
                <c:pt idx="32">
                  <c:v>18.95</c:v>
                </c:pt>
                <c:pt idx="33">
                  <c:v>18.850000000000001</c:v>
                </c:pt>
                <c:pt idx="34">
                  <c:v>18.489999999999998</c:v>
                </c:pt>
                <c:pt idx="35">
                  <c:v>18.170000000000002</c:v>
                </c:pt>
                <c:pt idx="36">
                  <c:v>18.170000000000002</c:v>
                </c:pt>
                <c:pt idx="37">
                  <c:v>18.91</c:v>
                </c:pt>
                <c:pt idx="38">
                  <c:v>18.95</c:v>
                </c:pt>
                <c:pt idx="39">
                  <c:v>19.03</c:v>
                </c:pt>
                <c:pt idx="40">
                  <c:v>19.07</c:v>
                </c:pt>
                <c:pt idx="41">
                  <c:v>19.07</c:v>
                </c:pt>
                <c:pt idx="42">
                  <c:v>19.09</c:v>
                </c:pt>
                <c:pt idx="43">
                  <c:v>19.23</c:v>
                </c:pt>
                <c:pt idx="44">
                  <c:v>19.55</c:v>
                </c:pt>
                <c:pt idx="45">
                  <c:v>19.25</c:v>
                </c:pt>
                <c:pt idx="46">
                  <c:v>19.510000000000002</c:v>
                </c:pt>
                <c:pt idx="47">
                  <c:v>19.329999999999998</c:v>
                </c:pt>
                <c:pt idx="48">
                  <c:v>19.329999999999998</c:v>
                </c:pt>
                <c:pt idx="49">
                  <c:v>18.91</c:v>
                </c:pt>
                <c:pt idx="50">
                  <c:v>19.25</c:v>
                </c:pt>
                <c:pt idx="51">
                  <c:v>18.97</c:v>
                </c:pt>
                <c:pt idx="52">
                  <c:v>18.95</c:v>
                </c:pt>
                <c:pt idx="53">
                  <c:v>18.690000000000001</c:v>
                </c:pt>
                <c:pt idx="54">
                  <c:v>18.87</c:v>
                </c:pt>
                <c:pt idx="55">
                  <c:v>18.87</c:v>
                </c:pt>
                <c:pt idx="56">
                  <c:v>18.489999999999998</c:v>
                </c:pt>
                <c:pt idx="57">
                  <c:v>18.690000000000001</c:v>
                </c:pt>
                <c:pt idx="58">
                  <c:v>18.87</c:v>
                </c:pt>
                <c:pt idx="59">
                  <c:v>19.190000000000001</c:v>
                </c:pt>
                <c:pt idx="60">
                  <c:v>19.25</c:v>
                </c:pt>
                <c:pt idx="61">
                  <c:v>19.170000000000002</c:v>
                </c:pt>
                <c:pt idx="62">
                  <c:v>19.39</c:v>
                </c:pt>
                <c:pt idx="63">
                  <c:v>19.13</c:v>
                </c:pt>
                <c:pt idx="64">
                  <c:v>19.190000000000001</c:v>
                </c:pt>
                <c:pt idx="65">
                  <c:v>19.350000000000001</c:v>
                </c:pt>
                <c:pt idx="66">
                  <c:v>19.190000000000001</c:v>
                </c:pt>
                <c:pt idx="67">
                  <c:v>19.170000000000002</c:v>
                </c:pt>
                <c:pt idx="68">
                  <c:v>19.25</c:v>
                </c:pt>
                <c:pt idx="69">
                  <c:v>19.55</c:v>
                </c:pt>
                <c:pt idx="70">
                  <c:v>19.41</c:v>
                </c:pt>
                <c:pt idx="71">
                  <c:v>19.41</c:v>
                </c:pt>
                <c:pt idx="72">
                  <c:v>19.350000000000001</c:v>
                </c:pt>
                <c:pt idx="73">
                  <c:v>18.95</c:v>
                </c:pt>
                <c:pt idx="74">
                  <c:v>18.41</c:v>
                </c:pt>
                <c:pt idx="75">
                  <c:v>18.53</c:v>
                </c:pt>
                <c:pt idx="76">
                  <c:v>18.25</c:v>
                </c:pt>
                <c:pt idx="77">
                  <c:v>18.41</c:v>
                </c:pt>
                <c:pt idx="78">
                  <c:v>18.25</c:v>
                </c:pt>
                <c:pt idx="79">
                  <c:v>18.53</c:v>
                </c:pt>
                <c:pt idx="80">
                  <c:v>18.79</c:v>
                </c:pt>
                <c:pt idx="81">
                  <c:v>18.75</c:v>
                </c:pt>
                <c:pt idx="82">
                  <c:v>19.09</c:v>
                </c:pt>
                <c:pt idx="83">
                  <c:v>19.13</c:v>
                </c:pt>
                <c:pt idx="84">
                  <c:v>19.329999999999998</c:v>
                </c:pt>
                <c:pt idx="85">
                  <c:v>19.350000000000001</c:v>
                </c:pt>
                <c:pt idx="86">
                  <c:v>19.39</c:v>
                </c:pt>
                <c:pt idx="87">
                  <c:v>19.13</c:v>
                </c:pt>
                <c:pt idx="88">
                  <c:v>19.03</c:v>
                </c:pt>
                <c:pt idx="89">
                  <c:v>18.97</c:v>
                </c:pt>
                <c:pt idx="90">
                  <c:v>18.850000000000001</c:v>
                </c:pt>
                <c:pt idx="91">
                  <c:v>19.09</c:v>
                </c:pt>
                <c:pt idx="92">
                  <c:v>19.25</c:v>
                </c:pt>
                <c:pt idx="93">
                  <c:v>19.29</c:v>
                </c:pt>
                <c:pt idx="94">
                  <c:v>19.170000000000002</c:v>
                </c:pt>
                <c:pt idx="95">
                  <c:v>19.47</c:v>
                </c:pt>
                <c:pt idx="96">
                  <c:v>19.57</c:v>
                </c:pt>
                <c:pt idx="97">
                  <c:v>19.57</c:v>
                </c:pt>
                <c:pt idx="98">
                  <c:v>19.510000000000002</c:v>
                </c:pt>
                <c:pt idx="99">
                  <c:v>19.350000000000001</c:v>
                </c:pt>
                <c:pt idx="100">
                  <c:v>19.63</c:v>
                </c:pt>
                <c:pt idx="101">
                  <c:v>19.57</c:v>
                </c:pt>
                <c:pt idx="102">
                  <c:v>19.510000000000002</c:v>
                </c:pt>
                <c:pt idx="103">
                  <c:v>19.39</c:v>
                </c:pt>
                <c:pt idx="104">
                  <c:v>19.47</c:v>
                </c:pt>
                <c:pt idx="105">
                  <c:v>19.23</c:v>
                </c:pt>
                <c:pt idx="106">
                  <c:v>19.03</c:v>
                </c:pt>
                <c:pt idx="107">
                  <c:v>19.09</c:v>
                </c:pt>
                <c:pt idx="108">
                  <c:v>19.09</c:v>
                </c:pt>
                <c:pt idx="109">
                  <c:v>19.329999999999998</c:v>
                </c:pt>
                <c:pt idx="110">
                  <c:v>19.13</c:v>
                </c:pt>
                <c:pt idx="111">
                  <c:v>19.350000000000001</c:v>
                </c:pt>
                <c:pt idx="112">
                  <c:v>19.170000000000002</c:v>
                </c:pt>
                <c:pt idx="113">
                  <c:v>18.91</c:v>
                </c:pt>
                <c:pt idx="114">
                  <c:v>18.95</c:v>
                </c:pt>
                <c:pt idx="115">
                  <c:v>18.649999999999999</c:v>
                </c:pt>
                <c:pt idx="116">
                  <c:v>18.71</c:v>
                </c:pt>
                <c:pt idx="117">
                  <c:v>18.87</c:v>
                </c:pt>
                <c:pt idx="118">
                  <c:v>18.809999999999999</c:v>
                </c:pt>
                <c:pt idx="119">
                  <c:v>18.87</c:v>
                </c:pt>
                <c:pt idx="120">
                  <c:v>18.79</c:v>
                </c:pt>
                <c:pt idx="121">
                  <c:v>18.649999999999999</c:v>
                </c:pt>
                <c:pt idx="122">
                  <c:v>18.87</c:v>
                </c:pt>
                <c:pt idx="123">
                  <c:v>19.329999999999998</c:v>
                </c:pt>
                <c:pt idx="124">
                  <c:v>19.170000000000002</c:v>
                </c:pt>
                <c:pt idx="125">
                  <c:v>18.850000000000001</c:v>
                </c:pt>
                <c:pt idx="126">
                  <c:v>18.41</c:v>
                </c:pt>
                <c:pt idx="127">
                  <c:v>18.63</c:v>
                </c:pt>
                <c:pt idx="128">
                  <c:v>18.649999999999999</c:v>
                </c:pt>
                <c:pt idx="129">
                  <c:v>18.649999999999999</c:v>
                </c:pt>
                <c:pt idx="130">
                  <c:v>18.649999999999999</c:v>
                </c:pt>
                <c:pt idx="131">
                  <c:v>19.03</c:v>
                </c:pt>
                <c:pt idx="132">
                  <c:v>18.91</c:v>
                </c:pt>
                <c:pt idx="133">
                  <c:v>19.170000000000002</c:v>
                </c:pt>
                <c:pt idx="134">
                  <c:v>19.07</c:v>
                </c:pt>
                <c:pt idx="135">
                  <c:v>18.809999999999999</c:v>
                </c:pt>
                <c:pt idx="136">
                  <c:v>18.79</c:v>
                </c:pt>
                <c:pt idx="137">
                  <c:v>18.850000000000001</c:v>
                </c:pt>
                <c:pt idx="138">
                  <c:v>18.87</c:v>
                </c:pt>
                <c:pt idx="139">
                  <c:v>18.79</c:v>
                </c:pt>
                <c:pt idx="140">
                  <c:v>18.79</c:v>
                </c:pt>
                <c:pt idx="141">
                  <c:v>18.809999999999999</c:v>
                </c:pt>
                <c:pt idx="142">
                  <c:v>19.010000000000002</c:v>
                </c:pt>
                <c:pt idx="143">
                  <c:v>19.010000000000002</c:v>
                </c:pt>
                <c:pt idx="144">
                  <c:v>19.09</c:v>
                </c:pt>
                <c:pt idx="145">
                  <c:v>19.41</c:v>
                </c:pt>
                <c:pt idx="146">
                  <c:v>19.41</c:v>
                </c:pt>
                <c:pt idx="147">
                  <c:v>19.329999999999998</c:v>
                </c:pt>
                <c:pt idx="148">
                  <c:v>19.09</c:v>
                </c:pt>
                <c:pt idx="149">
                  <c:v>19.09</c:v>
                </c:pt>
                <c:pt idx="150">
                  <c:v>19.190000000000001</c:v>
                </c:pt>
                <c:pt idx="151">
                  <c:v>19.350000000000001</c:v>
                </c:pt>
                <c:pt idx="152">
                  <c:v>19.41</c:v>
                </c:pt>
                <c:pt idx="153">
                  <c:v>19.41</c:v>
                </c:pt>
                <c:pt idx="154">
                  <c:v>19.350000000000001</c:v>
                </c:pt>
                <c:pt idx="155">
                  <c:v>18.91</c:v>
                </c:pt>
                <c:pt idx="156">
                  <c:v>18.850000000000001</c:v>
                </c:pt>
                <c:pt idx="157">
                  <c:v>18.809999999999999</c:v>
                </c:pt>
                <c:pt idx="158">
                  <c:v>19.010000000000002</c:v>
                </c:pt>
                <c:pt idx="159">
                  <c:v>18.79</c:v>
                </c:pt>
                <c:pt idx="160">
                  <c:v>18.55</c:v>
                </c:pt>
                <c:pt idx="161">
                  <c:v>18.63</c:v>
                </c:pt>
                <c:pt idx="162">
                  <c:v>18.71</c:v>
                </c:pt>
                <c:pt idx="163">
                  <c:v>18.53</c:v>
                </c:pt>
                <c:pt idx="164">
                  <c:v>18.47</c:v>
                </c:pt>
                <c:pt idx="165">
                  <c:v>18.47</c:v>
                </c:pt>
                <c:pt idx="166">
                  <c:v>18.53</c:v>
                </c:pt>
                <c:pt idx="167">
                  <c:v>18.489999999999998</c:v>
                </c:pt>
                <c:pt idx="168">
                  <c:v>18.649999999999999</c:v>
                </c:pt>
                <c:pt idx="169">
                  <c:v>18.47</c:v>
                </c:pt>
                <c:pt idx="170">
                  <c:v>18.43</c:v>
                </c:pt>
                <c:pt idx="171">
                  <c:v>18.43</c:v>
                </c:pt>
                <c:pt idx="172">
                  <c:v>18.37</c:v>
                </c:pt>
                <c:pt idx="173">
                  <c:v>18.309999999999999</c:v>
                </c:pt>
                <c:pt idx="174">
                  <c:v>18.149999999999999</c:v>
                </c:pt>
                <c:pt idx="175">
                  <c:v>18.309999999999999</c:v>
                </c:pt>
                <c:pt idx="176">
                  <c:v>18.329999999999998</c:v>
                </c:pt>
                <c:pt idx="177">
                  <c:v>18.309999999999999</c:v>
                </c:pt>
                <c:pt idx="178">
                  <c:v>18.329999999999998</c:v>
                </c:pt>
                <c:pt idx="179">
                  <c:v>18.21</c:v>
                </c:pt>
                <c:pt idx="180">
                  <c:v>18.27</c:v>
                </c:pt>
                <c:pt idx="181">
                  <c:v>19.829999999999998</c:v>
                </c:pt>
                <c:pt idx="182">
                  <c:v>19.47</c:v>
                </c:pt>
                <c:pt idx="183">
                  <c:v>19.39</c:v>
                </c:pt>
                <c:pt idx="184">
                  <c:v>18.71</c:v>
                </c:pt>
                <c:pt idx="185">
                  <c:v>19.170000000000002</c:v>
                </c:pt>
                <c:pt idx="186">
                  <c:v>20.149999999999999</c:v>
                </c:pt>
                <c:pt idx="187">
                  <c:v>19.77</c:v>
                </c:pt>
                <c:pt idx="188">
                  <c:v>19.63</c:v>
                </c:pt>
                <c:pt idx="189">
                  <c:v>19.71</c:v>
                </c:pt>
                <c:pt idx="190">
                  <c:v>19.63</c:v>
                </c:pt>
                <c:pt idx="191">
                  <c:v>19.47</c:v>
                </c:pt>
                <c:pt idx="192">
                  <c:v>19.329999999999998</c:v>
                </c:pt>
                <c:pt idx="193">
                  <c:v>19.47</c:v>
                </c:pt>
                <c:pt idx="194">
                  <c:v>19.510000000000002</c:v>
                </c:pt>
                <c:pt idx="195">
                  <c:v>19.45</c:v>
                </c:pt>
                <c:pt idx="196">
                  <c:v>19.55</c:v>
                </c:pt>
                <c:pt idx="197">
                  <c:v>19.23</c:v>
                </c:pt>
                <c:pt idx="198">
                  <c:v>19.47</c:v>
                </c:pt>
                <c:pt idx="199">
                  <c:v>19.350000000000001</c:v>
                </c:pt>
                <c:pt idx="200">
                  <c:v>19.350000000000001</c:v>
                </c:pt>
                <c:pt idx="201">
                  <c:v>19.07</c:v>
                </c:pt>
                <c:pt idx="202">
                  <c:v>19.09</c:v>
                </c:pt>
                <c:pt idx="203">
                  <c:v>19.07</c:v>
                </c:pt>
                <c:pt idx="204">
                  <c:v>18.91</c:v>
                </c:pt>
                <c:pt idx="205">
                  <c:v>18.95</c:v>
                </c:pt>
                <c:pt idx="206">
                  <c:v>18.95</c:v>
                </c:pt>
                <c:pt idx="207">
                  <c:v>18.850000000000001</c:v>
                </c:pt>
                <c:pt idx="208">
                  <c:v>19.010000000000002</c:v>
                </c:pt>
                <c:pt idx="209">
                  <c:v>18.95</c:v>
                </c:pt>
                <c:pt idx="210">
                  <c:v>19.170000000000002</c:v>
                </c:pt>
                <c:pt idx="211">
                  <c:v>19.010000000000002</c:v>
                </c:pt>
                <c:pt idx="212">
                  <c:v>19.010000000000002</c:v>
                </c:pt>
                <c:pt idx="213">
                  <c:v>18.97</c:v>
                </c:pt>
                <c:pt idx="214">
                  <c:v>18.71</c:v>
                </c:pt>
                <c:pt idx="215">
                  <c:v>18.55</c:v>
                </c:pt>
                <c:pt idx="216">
                  <c:v>18.649999999999999</c:v>
                </c:pt>
                <c:pt idx="217">
                  <c:v>18.53</c:v>
                </c:pt>
                <c:pt idx="218">
                  <c:v>18.63</c:v>
                </c:pt>
                <c:pt idx="219">
                  <c:v>18.75</c:v>
                </c:pt>
                <c:pt idx="220">
                  <c:v>19.010000000000002</c:v>
                </c:pt>
                <c:pt idx="221">
                  <c:v>18.97</c:v>
                </c:pt>
                <c:pt idx="222">
                  <c:v>18.79</c:v>
                </c:pt>
                <c:pt idx="223">
                  <c:v>19.010000000000002</c:v>
                </c:pt>
                <c:pt idx="224">
                  <c:v>18.63</c:v>
                </c:pt>
                <c:pt idx="225">
                  <c:v>18.63</c:v>
                </c:pt>
                <c:pt idx="226">
                  <c:v>18.55</c:v>
                </c:pt>
                <c:pt idx="227">
                  <c:v>18.75</c:v>
                </c:pt>
                <c:pt idx="228">
                  <c:v>18.87</c:v>
                </c:pt>
                <c:pt idx="229">
                  <c:v>18.87</c:v>
                </c:pt>
                <c:pt idx="230">
                  <c:v>18.809999999999999</c:v>
                </c:pt>
                <c:pt idx="231">
                  <c:v>18.75</c:v>
                </c:pt>
                <c:pt idx="232">
                  <c:v>18.87</c:v>
                </c:pt>
                <c:pt idx="233">
                  <c:v>18.79</c:v>
                </c:pt>
                <c:pt idx="234">
                  <c:v>18.47</c:v>
                </c:pt>
                <c:pt idx="235">
                  <c:v>18.75</c:v>
                </c:pt>
                <c:pt idx="236">
                  <c:v>19.03</c:v>
                </c:pt>
                <c:pt idx="237">
                  <c:v>19.510000000000002</c:v>
                </c:pt>
                <c:pt idx="238">
                  <c:v>19.47</c:v>
                </c:pt>
                <c:pt idx="239">
                  <c:v>19.39</c:v>
                </c:pt>
                <c:pt idx="240">
                  <c:v>19.350000000000001</c:v>
                </c:pt>
                <c:pt idx="241">
                  <c:v>19.39</c:v>
                </c:pt>
                <c:pt idx="242">
                  <c:v>19.329999999999998</c:v>
                </c:pt>
                <c:pt idx="243">
                  <c:v>19.41</c:v>
                </c:pt>
                <c:pt idx="244">
                  <c:v>19.510000000000002</c:v>
                </c:pt>
                <c:pt idx="245">
                  <c:v>19.63</c:v>
                </c:pt>
                <c:pt idx="246">
                  <c:v>19.510000000000002</c:v>
                </c:pt>
                <c:pt idx="247">
                  <c:v>19.670000000000002</c:v>
                </c:pt>
                <c:pt idx="248">
                  <c:v>19.47</c:v>
                </c:pt>
                <c:pt idx="249">
                  <c:v>19.45</c:v>
                </c:pt>
                <c:pt idx="250">
                  <c:v>19.63</c:v>
                </c:pt>
                <c:pt idx="251">
                  <c:v>19.63</c:v>
                </c:pt>
                <c:pt idx="252">
                  <c:v>19.95</c:v>
                </c:pt>
                <c:pt idx="253">
                  <c:v>19.93</c:v>
                </c:pt>
                <c:pt idx="254">
                  <c:v>19.77</c:v>
                </c:pt>
                <c:pt idx="255">
                  <c:v>19.989999999999998</c:v>
                </c:pt>
                <c:pt idx="256">
                  <c:v>19.71</c:v>
                </c:pt>
                <c:pt idx="257">
                  <c:v>19.71</c:v>
                </c:pt>
                <c:pt idx="258">
                  <c:v>19.71</c:v>
                </c:pt>
                <c:pt idx="259">
                  <c:v>19.39</c:v>
                </c:pt>
                <c:pt idx="260">
                  <c:v>19.190000000000001</c:v>
                </c:pt>
                <c:pt idx="261">
                  <c:v>19.13</c:v>
                </c:pt>
                <c:pt idx="262">
                  <c:v>19.47</c:v>
                </c:pt>
                <c:pt idx="263">
                  <c:v>19.47</c:v>
                </c:pt>
                <c:pt idx="264">
                  <c:v>19.71</c:v>
                </c:pt>
                <c:pt idx="265">
                  <c:v>19.61</c:v>
                </c:pt>
                <c:pt idx="266">
                  <c:v>19.73</c:v>
                </c:pt>
                <c:pt idx="267">
                  <c:v>19.87</c:v>
                </c:pt>
                <c:pt idx="268">
                  <c:v>19.79</c:v>
                </c:pt>
                <c:pt idx="269">
                  <c:v>19.89</c:v>
                </c:pt>
                <c:pt idx="270">
                  <c:v>19.79</c:v>
                </c:pt>
                <c:pt idx="271">
                  <c:v>19.89</c:v>
                </c:pt>
                <c:pt idx="272">
                  <c:v>19.77</c:v>
                </c:pt>
                <c:pt idx="273">
                  <c:v>19.47</c:v>
                </c:pt>
                <c:pt idx="274">
                  <c:v>19.71</c:v>
                </c:pt>
                <c:pt idx="275">
                  <c:v>19.670000000000002</c:v>
                </c:pt>
                <c:pt idx="276">
                  <c:v>19.77</c:v>
                </c:pt>
                <c:pt idx="277">
                  <c:v>19.73</c:v>
                </c:pt>
                <c:pt idx="278">
                  <c:v>19.670000000000002</c:v>
                </c:pt>
                <c:pt idx="279">
                  <c:v>19.57</c:v>
                </c:pt>
                <c:pt idx="280">
                  <c:v>19.55</c:v>
                </c:pt>
                <c:pt idx="281">
                  <c:v>19.55</c:v>
                </c:pt>
                <c:pt idx="282">
                  <c:v>19.41</c:v>
                </c:pt>
                <c:pt idx="283">
                  <c:v>19.57</c:v>
                </c:pt>
                <c:pt idx="284">
                  <c:v>19.55</c:v>
                </c:pt>
                <c:pt idx="285">
                  <c:v>19.57</c:v>
                </c:pt>
                <c:pt idx="286">
                  <c:v>19.25</c:v>
                </c:pt>
                <c:pt idx="287">
                  <c:v>19.329999999999998</c:v>
                </c:pt>
                <c:pt idx="288">
                  <c:v>19.39</c:v>
                </c:pt>
                <c:pt idx="289">
                  <c:v>19.39</c:v>
                </c:pt>
                <c:pt idx="290">
                  <c:v>19.41</c:v>
                </c:pt>
                <c:pt idx="291">
                  <c:v>19.170000000000002</c:v>
                </c:pt>
                <c:pt idx="292">
                  <c:v>19.329999999999998</c:v>
                </c:pt>
                <c:pt idx="293">
                  <c:v>18.95</c:v>
                </c:pt>
                <c:pt idx="294">
                  <c:v>19.010000000000002</c:v>
                </c:pt>
                <c:pt idx="295">
                  <c:v>18.97</c:v>
                </c:pt>
                <c:pt idx="296">
                  <c:v>19.07</c:v>
                </c:pt>
                <c:pt idx="297">
                  <c:v>18.63</c:v>
                </c:pt>
                <c:pt idx="298">
                  <c:v>18.95</c:v>
                </c:pt>
                <c:pt idx="299">
                  <c:v>19.350000000000001</c:v>
                </c:pt>
                <c:pt idx="300">
                  <c:v>19.23</c:v>
                </c:pt>
                <c:pt idx="301">
                  <c:v>19.57</c:v>
                </c:pt>
                <c:pt idx="302">
                  <c:v>19.41</c:v>
                </c:pt>
                <c:pt idx="303">
                  <c:v>19.45</c:v>
                </c:pt>
                <c:pt idx="304">
                  <c:v>19.25</c:v>
                </c:pt>
                <c:pt idx="305">
                  <c:v>19.25</c:v>
                </c:pt>
                <c:pt idx="306">
                  <c:v>19.190000000000001</c:v>
                </c:pt>
                <c:pt idx="307">
                  <c:v>19.190000000000001</c:v>
                </c:pt>
                <c:pt idx="308">
                  <c:v>19.07</c:v>
                </c:pt>
                <c:pt idx="309">
                  <c:v>19.170000000000002</c:v>
                </c:pt>
                <c:pt idx="310">
                  <c:v>20.21</c:v>
                </c:pt>
                <c:pt idx="311">
                  <c:v>20.39</c:v>
                </c:pt>
                <c:pt idx="312">
                  <c:v>20.59</c:v>
                </c:pt>
                <c:pt idx="313">
                  <c:v>20.43</c:v>
                </c:pt>
                <c:pt idx="314">
                  <c:v>20.45</c:v>
                </c:pt>
                <c:pt idx="315">
                  <c:v>20.55</c:v>
                </c:pt>
                <c:pt idx="316">
                  <c:v>20.37</c:v>
                </c:pt>
                <c:pt idx="317">
                  <c:v>20.21</c:v>
                </c:pt>
                <c:pt idx="318">
                  <c:v>20.149999999999999</c:v>
                </c:pt>
                <c:pt idx="319">
                  <c:v>20.21</c:v>
                </c:pt>
                <c:pt idx="320">
                  <c:v>20.43</c:v>
                </c:pt>
                <c:pt idx="321">
                  <c:v>20.59</c:v>
                </c:pt>
                <c:pt idx="322">
                  <c:v>20.27</c:v>
                </c:pt>
                <c:pt idx="323">
                  <c:v>20.55</c:v>
                </c:pt>
                <c:pt idx="324">
                  <c:v>20.309999999999999</c:v>
                </c:pt>
                <c:pt idx="325">
                  <c:v>20.149999999999999</c:v>
                </c:pt>
                <c:pt idx="326">
                  <c:v>20.010000000000002</c:v>
                </c:pt>
                <c:pt idx="327">
                  <c:v>20.149999999999999</c:v>
                </c:pt>
                <c:pt idx="328">
                  <c:v>20.45</c:v>
                </c:pt>
                <c:pt idx="329">
                  <c:v>20.51</c:v>
                </c:pt>
                <c:pt idx="330">
                  <c:v>20.55</c:v>
                </c:pt>
                <c:pt idx="331">
                  <c:v>20.43</c:v>
                </c:pt>
                <c:pt idx="332">
                  <c:v>20.45</c:v>
                </c:pt>
                <c:pt idx="333">
                  <c:v>20.43</c:v>
                </c:pt>
                <c:pt idx="334">
                  <c:v>20.51</c:v>
                </c:pt>
                <c:pt idx="335">
                  <c:v>20.45</c:v>
                </c:pt>
                <c:pt idx="336">
                  <c:v>20.39</c:v>
                </c:pt>
                <c:pt idx="337">
                  <c:v>20.37</c:v>
                </c:pt>
                <c:pt idx="338">
                  <c:v>20.37</c:v>
                </c:pt>
                <c:pt idx="339">
                  <c:v>20.149999999999999</c:v>
                </c:pt>
                <c:pt idx="340">
                  <c:v>20.329999999999998</c:v>
                </c:pt>
                <c:pt idx="341">
                  <c:v>20.23</c:v>
                </c:pt>
                <c:pt idx="342">
                  <c:v>20.149999999999999</c:v>
                </c:pt>
                <c:pt idx="343">
                  <c:v>20.11</c:v>
                </c:pt>
                <c:pt idx="344">
                  <c:v>19.89</c:v>
                </c:pt>
                <c:pt idx="345">
                  <c:v>19.73</c:v>
                </c:pt>
                <c:pt idx="346">
                  <c:v>19.89</c:v>
                </c:pt>
                <c:pt idx="347">
                  <c:v>19.93</c:v>
                </c:pt>
                <c:pt idx="348">
                  <c:v>20.23</c:v>
                </c:pt>
                <c:pt idx="349">
                  <c:v>20.149999999999999</c:v>
                </c:pt>
                <c:pt idx="350">
                  <c:v>20.329999999999998</c:v>
                </c:pt>
                <c:pt idx="351">
                  <c:v>20.149999999999999</c:v>
                </c:pt>
                <c:pt idx="352">
                  <c:v>20.21</c:v>
                </c:pt>
                <c:pt idx="353">
                  <c:v>20.27</c:v>
                </c:pt>
                <c:pt idx="354">
                  <c:v>20.010000000000002</c:v>
                </c:pt>
                <c:pt idx="355">
                  <c:v>20.23</c:v>
                </c:pt>
                <c:pt idx="356">
                  <c:v>20.45</c:v>
                </c:pt>
                <c:pt idx="357">
                  <c:v>20.45</c:v>
                </c:pt>
                <c:pt idx="358">
                  <c:v>20.23</c:v>
                </c:pt>
                <c:pt idx="359">
                  <c:v>20.149999999999999</c:v>
                </c:pt>
                <c:pt idx="360">
                  <c:v>20.23</c:v>
                </c:pt>
                <c:pt idx="361">
                  <c:v>20.11</c:v>
                </c:pt>
                <c:pt idx="362">
                  <c:v>20.39</c:v>
                </c:pt>
                <c:pt idx="363">
                  <c:v>20.39</c:v>
                </c:pt>
                <c:pt idx="364">
                  <c:v>20.27</c:v>
                </c:pt>
                <c:pt idx="365">
                  <c:v>20.23</c:v>
                </c:pt>
                <c:pt idx="366">
                  <c:v>20.39</c:v>
                </c:pt>
                <c:pt idx="367">
                  <c:v>20.21</c:v>
                </c:pt>
                <c:pt idx="368">
                  <c:v>20.170000000000002</c:v>
                </c:pt>
                <c:pt idx="369">
                  <c:v>20.37</c:v>
                </c:pt>
                <c:pt idx="370">
                  <c:v>20.329999999999998</c:v>
                </c:pt>
                <c:pt idx="371">
                  <c:v>20.27</c:v>
                </c:pt>
                <c:pt idx="372">
                  <c:v>20.21</c:v>
                </c:pt>
                <c:pt idx="373">
                  <c:v>20.170000000000002</c:v>
                </c:pt>
                <c:pt idx="374">
                  <c:v>20.329999999999998</c:v>
                </c:pt>
                <c:pt idx="375">
                  <c:v>20.170000000000002</c:v>
                </c:pt>
                <c:pt idx="376">
                  <c:v>20.170000000000002</c:v>
                </c:pt>
                <c:pt idx="377">
                  <c:v>20.149999999999999</c:v>
                </c:pt>
                <c:pt idx="378">
                  <c:v>20.23</c:v>
                </c:pt>
                <c:pt idx="379">
                  <c:v>20.21</c:v>
                </c:pt>
                <c:pt idx="380">
                  <c:v>20.09</c:v>
                </c:pt>
              </c:numCache>
            </c:numRef>
          </c:yVal>
          <c:smooth val="0"/>
          <c:extLst>
            <c:ext xmlns:c16="http://schemas.microsoft.com/office/drawing/2014/chart" uri="{C3380CC4-5D6E-409C-BE32-E72D297353CC}">
              <c16:uniqueId val="{00000001-72FF-4489-9CB2-E64DD1528D91}"/>
            </c:ext>
          </c:extLst>
        </c:ser>
        <c:dLbls>
          <c:showLegendKey val="0"/>
          <c:showVal val="0"/>
          <c:showCatName val="0"/>
          <c:showSerName val="0"/>
          <c:showPercent val="0"/>
          <c:showBubbleSize val="0"/>
        </c:dLbls>
        <c:axId val="-77975872"/>
        <c:axId val="-77942816"/>
      </c:scatterChart>
      <c:valAx>
        <c:axId val="-77975872"/>
        <c:scaling>
          <c:orientation val="minMax"/>
          <c:max val="0.34470000000000001"/>
          <c:min val="0.34"/>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a:solidFill>
                      <a:schemeClr val="tx1">
                        <a:lumMod val="95000"/>
                        <a:lumOff val="5000"/>
                      </a:schemeClr>
                    </a:solidFill>
                  </a:rPr>
                  <a:t>Time(24hr)</a:t>
                </a:r>
              </a:p>
            </c:rich>
          </c:tx>
          <c:layout>
            <c:manualLayout>
              <c:xMode val="edge"/>
              <c:yMode val="edge"/>
              <c:x val="0.45677428496245198"/>
              <c:y val="0.9172576832151300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h:mm:ss;@" sourceLinked="0"/>
        <c:majorTickMark val="in"/>
        <c:minorTickMark val="none"/>
        <c:tickLblPos val="nextTo"/>
        <c:spPr>
          <a:noFill/>
          <a:ln w="12700" cap="flat" cmpd="sng" algn="ctr">
            <a:solidFill>
              <a:schemeClr val="tx1">
                <a:lumMod val="95000"/>
                <a:lumOff val="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crossAx val="-77942816"/>
        <c:crosses val="autoZero"/>
        <c:crossBetween val="midCat"/>
      </c:valAx>
      <c:valAx>
        <c:axId val="-77942816"/>
        <c:scaling>
          <c:orientation val="minMax"/>
          <c:min val="13"/>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a:solidFill>
                      <a:schemeClr val="tx1">
                        <a:lumMod val="95000"/>
                        <a:lumOff val="5000"/>
                      </a:schemeClr>
                    </a:solidFill>
                  </a:rPr>
                  <a:t>Temperature(C)</a:t>
                </a:r>
              </a:p>
            </c:rich>
          </c:tx>
          <c:layout>
            <c:manualLayout>
              <c:xMode val="edge"/>
              <c:yMode val="edge"/>
              <c:x val="1.03148594214926E-2"/>
              <c:y val="0.28860613168034799"/>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in"/>
        <c:minorTickMark val="none"/>
        <c:tickLblPos val="nextTo"/>
        <c:spPr>
          <a:noFill/>
          <a:ln w="12700" cap="flat" cmpd="sng" algn="ctr">
            <a:solidFill>
              <a:schemeClr val="tx1">
                <a:lumMod val="95000"/>
                <a:lumOff val="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crossAx val="-77975872"/>
        <c:crosses val="autoZero"/>
        <c:crossBetween val="midCat"/>
      </c:valAx>
      <c:spPr>
        <a:noFill/>
        <a:ln>
          <a:noFill/>
        </a:ln>
        <a:effectLst/>
      </c:spPr>
    </c:plotArea>
    <c:legend>
      <c:legendPos val="t"/>
      <c:layout>
        <c:manualLayout>
          <c:xMode val="edge"/>
          <c:yMode val="edge"/>
          <c:x val="0.38959385057587598"/>
          <c:y val="7.3286052009456301E-2"/>
          <c:w val="0.25294597494079302"/>
          <c:h val="9.4267418700322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7833269093111602E-2"/>
          <c:y val="3.7795461737495602E-2"/>
          <c:w val="0.86208986289301204"/>
          <c:h val="0.78483158849242796"/>
        </c:manualLayout>
      </c:layout>
      <c:scatterChart>
        <c:scatterStyle val="lineMarker"/>
        <c:varyColors val="0"/>
        <c:ser>
          <c:idx val="0"/>
          <c:order val="0"/>
          <c:tx>
            <c:v>Ashpalt Thermistor</c:v>
          </c:tx>
          <c:spPr>
            <a:ln w="19050" cap="rnd">
              <a:solidFill>
                <a:schemeClr val="accent1"/>
              </a:solidFill>
              <a:round/>
            </a:ln>
            <a:effectLst/>
          </c:spPr>
          <c:marker>
            <c:symbol val="none"/>
          </c:marker>
          <c:xVal>
            <c:numRef>
              <c:f>SENSORFinal!$B$1374:$B$1734</c:f>
              <c:numCache>
                <c:formatCode>h:mm:ss</c:formatCode>
                <c:ptCount val="361"/>
                <c:pt idx="0">
                  <c:v>0.34841435185185199</c:v>
                </c:pt>
                <c:pt idx="1">
                  <c:v>0.34842592592592603</c:v>
                </c:pt>
                <c:pt idx="2">
                  <c:v>0.34843750000000001</c:v>
                </c:pt>
                <c:pt idx="3">
                  <c:v>0.34843750000000001</c:v>
                </c:pt>
                <c:pt idx="4">
                  <c:v>0.34844907407407399</c:v>
                </c:pt>
                <c:pt idx="5">
                  <c:v>0.34846064814814798</c:v>
                </c:pt>
                <c:pt idx="6">
                  <c:v>0.34846064814814798</c:v>
                </c:pt>
                <c:pt idx="7">
                  <c:v>0.34847222222222202</c:v>
                </c:pt>
                <c:pt idx="8">
                  <c:v>0.348483796296296</c:v>
                </c:pt>
                <c:pt idx="9">
                  <c:v>0.348483796296296</c:v>
                </c:pt>
                <c:pt idx="10">
                  <c:v>0.34849537037036998</c:v>
                </c:pt>
                <c:pt idx="11">
                  <c:v>0.34850694444444402</c:v>
                </c:pt>
                <c:pt idx="12">
                  <c:v>0.34850694444444402</c:v>
                </c:pt>
                <c:pt idx="13">
                  <c:v>0.34851851851851801</c:v>
                </c:pt>
                <c:pt idx="14">
                  <c:v>0.34853009259259199</c:v>
                </c:pt>
                <c:pt idx="15">
                  <c:v>0.34853009259259199</c:v>
                </c:pt>
                <c:pt idx="16">
                  <c:v>0.34854166666666703</c:v>
                </c:pt>
                <c:pt idx="17">
                  <c:v>0.34855324074074101</c:v>
                </c:pt>
                <c:pt idx="18">
                  <c:v>0.34855324074074101</c:v>
                </c:pt>
                <c:pt idx="19">
                  <c:v>0.34856481481481499</c:v>
                </c:pt>
                <c:pt idx="20">
                  <c:v>0.34856481481481499</c:v>
                </c:pt>
                <c:pt idx="21">
                  <c:v>0.34857638888888898</c:v>
                </c:pt>
                <c:pt idx="22">
                  <c:v>0.34858796296296302</c:v>
                </c:pt>
                <c:pt idx="23">
                  <c:v>0.34858796296296302</c:v>
                </c:pt>
                <c:pt idx="24">
                  <c:v>0.348599537037037</c:v>
                </c:pt>
                <c:pt idx="25">
                  <c:v>0.34861111111111098</c:v>
                </c:pt>
                <c:pt idx="26">
                  <c:v>0.34861111111111098</c:v>
                </c:pt>
                <c:pt idx="27">
                  <c:v>0.34862268518518502</c:v>
                </c:pt>
                <c:pt idx="28">
                  <c:v>0.34863425925925901</c:v>
                </c:pt>
                <c:pt idx="29">
                  <c:v>0.34863425925925901</c:v>
                </c:pt>
                <c:pt idx="30">
                  <c:v>0.34864583333333299</c:v>
                </c:pt>
                <c:pt idx="31">
                  <c:v>0.34865740740740703</c:v>
                </c:pt>
                <c:pt idx="32">
                  <c:v>0.34865740740740703</c:v>
                </c:pt>
                <c:pt idx="33">
                  <c:v>0.34866898148148101</c:v>
                </c:pt>
                <c:pt idx="34">
                  <c:v>0.34868055555555599</c:v>
                </c:pt>
                <c:pt idx="35">
                  <c:v>0.34868055555555599</c:v>
                </c:pt>
                <c:pt idx="36">
                  <c:v>0.34869212962962998</c:v>
                </c:pt>
                <c:pt idx="37">
                  <c:v>0.34870370370370402</c:v>
                </c:pt>
                <c:pt idx="38">
                  <c:v>0.34870370370370402</c:v>
                </c:pt>
                <c:pt idx="39">
                  <c:v>0.348715277777778</c:v>
                </c:pt>
                <c:pt idx="40">
                  <c:v>0.348715277777778</c:v>
                </c:pt>
                <c:pt idx="41">
                  <c:v>0.34872685185185198</c:v>
                </c:pt>
                <c:pt idx="42">
                  <c:v>0.34873842592592602</c:v>
                </c:pt>
                <c:pt idx="43">
                  <c:v>0.34873842592592602</c:v>
                </c:pt>
                <c:pt idx="44">
                  <c:v>0.34875</c:v>
                </c:pt>
                <c:pt idx="45">
                  <c:v>0.34876157407407399</c:v>
                </c:pt>
                <c:pt idx="46">
                  <c:v>0.34876157407407399</c:v>
                </c:pt>
                <c:pt idx="47">
                  <c:v>0.34877314814814803</c:v>
                </c:pt>
                <c:pt idx="48">
                  <c:v>0.34878472222222201</c:v>
                </c:pt>
                <c:pt idx="49">
                  <c:v>0.34878472222222201</c:v>
                </c:pt>
                <c:pt idx="50">
                  <c:v>0.34879629629629599</c:v>
                </c:pt>
                <c:pt idx="51">
                  <c:v>0.34880787037036998</c:v>
                </c:pt>
                <c:pt idx="52">
                  <c:v>0.34880787037036998</c:v>
                </c:pt>
                <c:pt idx="53">
                  <c:v>0.34881944444444402</c:v>
                </c:pt>
                <c:pt idx="54">
                  <c:v>0.348831018518518</c:v>
                </c:pt>
                <c:pt idx="55">
                  <c:v>0.348831018518518</c:v>
                </c:pt>
                <c:pt idx="56">
                  <c:v>0.34884259259259298</c:v>
                </c:pt>
                <c:pt idx="57">
                  <c:v>0.34885416666666702</c:v>
                </c:pt>
                <c:pt idx="58">
                  <c:v>0.34885416666666702</c:v>
                </c:pt>
                <c:pt idx="59">
                  <c:v>0.348865740740741</c:v>
                </c:pt>
                <c:pt idx="60">
                  <c:v>0.34887731481481499</c:v>
                </c:pt>
                <c:pt idx="61">
                  <c:v>0.34887731481481499</c:v>
                </c:pt>
                <c:pt idx="62">
                  <c:v>0.34888888888888903</c:v>
                </c:pt>
                <c:pt idx="63">
                  <c:v>0.34888888888888903</c:v>
                </c:pt>
                <c:pt idx="64">
                  <c:v>0.34890046296296301</c:v>
                </c:pt>
                <c:pt idx="65">
                  <c:v>0.34891203703703699</c:v>
                </c:pt>
                <c:pt idx="66">
                  <c:v>0.34891203703703699</c:v>
                </c:pt>
                <c:pt idx="67">
                  <c:v>0.34892361111111098</c:v>
                </c:pt>
                <c:pt idx="68">
                  <c:v>0.34893518518518502</c:v>
                </c:pt>
                <c:pt idx="69">
                  <c:v>0.34893518518518502</c:v>
                </c:pt>
                <c:pt idx="70">
                  <c:v>0.348946759259259</c:v>
                </c:pt>
                <c:pt idx="71">
                  <c:v>0.34895833333333298</c:v>
                </c:pt>
                <c:pt idx="72">
                  <c:v>0.34895833333333298</c:v>
                </c:pt>
                <c:pt idx="73">
                  <c:v>0.34896990740740702</c:v>
                </c:pt>
                <c:pt idx="74">
                  <c:v>0.34966435185185202</c:v>
                </c:pt>
                <c:pt idx="75">
                  <c:v>0.349675925925926</c:v>
                </c:pt>
                <c:pt idx="76">
                  <c:v>0.349675925925926</c:v>
                </c:pt>
                <c:pt idx="77">
                  <c:v>0.34968749999999998</c:v>
                </c:pt>
                <c:pt idx="78">
                  <c:v>0.34969907407407402</c:v>
                </c:pt>
                <c:pt idx="79">
                  <c:v>0.34969907407407402</c:v>
                </c:pt>
                <c:pt idx="80">
                  <c:v>0.34971064814814801</c:v>
                </c:pt>
                <c:pt idx="81">
                  <c:v>0.34972222222222199</c:v>
                </c:pt>
                <c:pt idx="82">
                  <c:v>0.34972222222222199</c:v>
                </c:pt>
                <c:pt idx="83">
                  <c:v>0.34973379629629597</c:v>
                </c:pt>
                <c:pt idx="84">
                  <c:v>0.34973379629629597</c:v>
                </c:pt>
                <c:pt idx="85">
                  <c:v>0.34974537037037001</c:v>
                </c:pt>
                <c:pt idx="86">
                  <c:v>0.349756944444444</c:v>
                </c:pt>
                <c:pt idx="87">
                  <c:v>0.349756944444444</c:v>
                </c:pt>
                <c:pt idx="88">
                  <c:v>0.34976851851851798</c:v>
                </c:pt>
                <c:pt idx="89">
                  <c:v>0.34978009259259302</c:v>
                </c:pt>
                <c:pt idx="90">
                  <c:v>0.34978009259259302</c:v>
                </c:pt>
                <c:pt idx="91">
                  <c:v>0.349791666666667</c:v>
                </c:pt>
                <c:pt idx="92">
                  <c:v>0.34980324074074098</c:v>
                </c:pt>
                <c:pt idx="93">
                  <c:v>0.34980324074074098</c:v>
                </c:pt>
                <c:pt idx="94">
                  <c:v>0.34981481481481502</c:v>
                </c:pt>
                <c:pt idx="95">
                  <c:v>0.34982638888888901</c:v>
                </c:pt>
                <c:pt idx="96">
                  <c:v>0.34982638888888901</c:v>
                </c:pt>
                <c:pt idx="97">
                  <c:v>0.34983796296296299</c:v>
                </c:pt>
                <c:pt idx="98">
                  <c:v>0.34984953703703697</c:v>
                </c:pt>
                <c:pt idx="99">
                  <c:v>0.34984953703703697</c:v>
                </c:pt>
                <c:pt idx="100">
                  <c:v>0.34986111111111101</c:v>
                </c:pt>
                <c:pt idx="101">
                  <c:v>0.349872685185185</c:v>
                </c:pt>
                <c:pt idx="102">
                  <c:v>0.349872685185185</c:v>
                </c:pt>
                <c:pt idx="103">
                  <c:v>0.34988425925925898</c:v>
                </c:pt>
                <c:pt idx="104">
                  <c:v>0.34989583333333302</c:v>
                </c:pt>
                <c:pt idx="105">
                  <c:v>0.34989583333333302</c:v>
                </c:pt>
                <c:pt idx="106">
                  <c:v>0.349907407407407</c:v>
                </c:pt>
                <c:pt idx="107">
                  <c:v>0.349907407407407</c:v>
                </c:pt>
                <c:pt idx="108">
                  <c:v>0.34991898148148098</c:v>
                </c:pt>
                <c:pt idx="109">
                  <c:v>0.34993055555555602</c:v>
                </c:pt>
                <c:pt idx="110">
                  <c:v>0.34993055555555602</c:v>
                </c:pt>
                <c:pt idx="111">
                  <c:v>0.34994212962963001</c:v>
                </c:pt>
                <c:pt idx="112">
                  <c:v>0.34995370370370399</c:v>
                </c:pt>
                <c:pt idx="113">
                  <c:v>0.34995370370370399</c:v>
                </c:pt>
                <c:pt idx="114">
                  <c:v>0.34996527777777803</c:v>
                </c:pt>
                <c:pt idx="115">
                  <c:v>0.34997685185185201</c:v>
                </c:pt>
                <c:pt idx="116">
                  <c:v>0.34997685185185201</c:v>
                </c:pt>
                <c:pt idx="117">
                  <c:v>0.34998842592592599</c:v>
                </c:pt>
                <c:pt idx="118">
                  <c:v>0.35</c:v>
                </c:pt>
                <c:pt idx="119">
                  <c:v>0.35</c:v>
                </c:pt>
                <c:pt idx="120">
                  <c:v>0.35001157407407402</c:v>
                </c:pt>
                <c:pt idx="121">
                  <c:v>0.350023148148148</c:v>
                </c:pt>
                <c:pt idx="122">
                  <c:v>0.350023148148148</c:v>
                </c:pt>
                <c:pt idx="123">
                  <c:v>0.35003472222222198</c:v>
                </c:pt>
                <c:pt idx="124">
                  <c:v>0.35004629629629602</c:v>
                </c:pt>
                <c:pt idx="125">
                  <c:v>0.35004629629629602</c:v>
                </c:pt>
                <c:pt idx="126">
                  <c:v>0.35005787037037001</c:v>
                </c:pt>
                <c:pt idx="127">
                  <c:v>0.35006944444444399</c:v>
                </c:pt>
                <c:pt idx="128">
                  <c:v>0.35006944444444399</c:v>
                </c:pt>
                <c:pt idx="129">
                  <c:v>0.35008101851851797</c:v>
                </c:pt>
                <c:pt idx="130">
                  <c:v>0.35008101851851797</c:v>
                </c:pt>
                <c:pt idx="131">
                  <c:v>0.35009259259259301</c:v>
                </c:pt>
                <c:pt idx="132">
                  <c:v>0.35010416666666699</c:v>
                </c:pt>
                <c:pt idx="133">
                  <c:v>0.35010416666666699</c:v>
                </c:pt>
                <c:pt idx="134">
                  <c:v>0.35011574074074098</c:v>
                </c:pt>
                <c:pt idx="135">
                  <c:v>0.35012731481481502</c:v>
                </c:pt>
                <c:pt idx="136">
                  <c:v>0.35041666666666699</c:v>
                </c:pt>
                <c:pt idx="137">
                  <c:v>0.35041666666666699</c:v>
                </c:pt>
                <c:pt idx="138">
                  <c:v>0.35042824074074103</c:v>
                </c:pt>
                <c:pt idx="139">
                  <c:v>0.35043981481481501</c:v>
                </c:pt>
                <c:pt idx="140">
                  <c:v>0.35043981481481501</c:v>
                </c:pt>
                <c:pt idx="141">
                  <c:v>0.35045138888888899</c:v>
                </c:pt>
                <c:pt idx="142">
                  <c:v>0.35046296296296298</c:v>
                </c:pt>
                <c:pt idx="143">
                  <c:v>0.35046296296296298</c:v>
                </c:pt>
                <c:pt idx="144">
                  <c:v>0.35047453703703701</c:v>
                </c:pt>
                <c:pt idx="145">
                  <c:v>0.350486111111111</c:v>
                </c:pt>
                <c:pt idx="146">
                  <c:v>0.350486111111111</c:v>
                </c:pt>
                <c:pt idx="147">
                  <c:v>0.35049768518518498</c:v>
                </c:pt>
                <c:pt idx="148">
                  <c:v>0.35049768518518498</c:v>
                </c:pt>
                <c:pt idx="149">
                  <c:v>0.35050925925925902</c:v>
                </c:pt>
                <c:pt idx="150">
                  <c:v>0.350520833333333</c:v>
                </c:pt>
                <c:pt idx="151">
                  <c:v>0.350520833333333</c:v>
                </c:pt>
                <c:pt idx="152">
                  <c:v>0.35053240740740699</c:v>
                </c:pt>
                <c:pt idx="153">
                  <c:v>0.35054398148148103</c:v>
                </c:pt>
                <c:pt idx="154">
                  <c:v>0.35054398148148103</c:v>
                </c:pt>
                <c:pt idx="155">
                  <c:v>0.35055555555555601</c:v>
                </c:pt>
                <c:pt idx="156">
                  <c:v>0.35056712962962999</c:v>
                </c:pt>
                <c:pt idx="157">
                  <c:v>0.35056712962962999</c:v>
                </c:pt>
                <c:pt idx="158">
                  <c:v>0.35057870370370398</c:v>
                </c:pt>
                <c:pt idx="159">
                  <c:v>0.35059027777777801</c:v>
                </c:pt>
                <c:pt idx="160">
                  <c:v>0.35059027777777801</c:v>
                </c:pt>
                <c:pt idx="161">
                  <c:v>0.350601851851852</c:v>
                </c:pt>
                <c:pt idx="162">
                  <c:v>0.35061342592592598</c:v>
                </c:pt>
                <c:pt idx="163">
                  <c:v>0.35061342592592598</c:v>
                </c:pt>
                <c:pt idx="164">
                  <c:v>0.35062500000000002</c:v>
                </c:pt>
                <c:pt idx="165">
                  <c:v>0.350636574074074</c:v>
                </c:pt>
                <c:pt idx="166">
                  <c:v>0.350636574074074</c:v>
                </c:pt>
                <c:pt idx="167">
                  <c:v>0.35064814814814799</c:v>
                </c:pt>
                <c:pt idx="168">
                  <c:v>0.35065972222222203</c:v>
                </c:pt>
                <c:pt idx="169">
                  <c:v>0.35065972222222203</c:v>
                </c:pt>
                <c:pt idx="170">
                  <c:v>0.35067129629629601</c:v>
                </c:pt>
                <c:pt idx="171">
                  <c:v>0.35067129629629601</c:v>
                </c:pt>
                <c:pt idx="172">
                  <c:v>0.35068287037036999</c:v>
                </c:pt>
                <c:pt idx="173">
                  <c:v>0.35069444444444398</c:v>
                </c:pt>
                <c:pt idx="174">
                  <c:v>0.35069444444444398</c:v>
                </c:pt>
                <c:pt idx="175">
                  <c:v>0.35070601851851801</c:v>
                </c:pt>
                <c:pt idx="176">
                  <c:v>0.350717592592592</c:v>
                </c:pt>
                <c:pt idx="177">
                  <c:v>0.350717592592592</c:v>
                </c:pt>
                <c:pt idx="178">
                  <c:v>0.35072916666666698</c:v>
                </c:pt>
                <c:pt idx="179">
                  <c:v>0.35074074074074102</c:v>
                </c:pt>
                <c:pt idx="180">
                  <c:v>0.35074074074074102</c:v>
                </c:pt>
                <c:pt idx="181">
                  <c:v>0.350752314814815</c:v>
                </c:pt>
                <c:pt idx="182">
                  <c:v>0.35076388888888899</c:v>
                </c:pt>
                <c:pt idx="183">
                  <c:v>0.35076388888888899</c:v>
                </c:pt>
                <c:pt idx="184">
                  <c:v>0.35077546296296302</c:v>
                </c:pt>
                <c:pt idx="185">
                  <c:v>0.35078703703703701</c:v>
                </c:pt>
                <c:pt idx="186">
                  <c:v>0.35078703703703701</c:v>
                </c:pt>
                <c:pt idx="187">
                  <c:v>0.35079861111111099</c:v>
                </c:pt>
                <c:pt idx="188">
                  <c:v>0.35081018518518498</c:v>
                </c:pt>
                <c:pt idx="189">
                  <c:v>0.35081018518518498</c:v>
                </c:pt>
                <c:pt idx="190">
                  <c:v>0.35082175925925901</c:v>
                </c:pt>
                <c:pt idx="191">
                  <c:v>0.350833333333333</c:v>
                </c:pt>
                <c:pt idx="192">
                  <c:v>0.35107638888888898</c:v>
                </c:pt>
                <c:pt idx="193">
                  <c:v>0.35107638888888898</c:v>
                </c:pt>
                <c:pt idx="194">
                  <c:v>0.35108796296296302</c:v>
                </c:pt>
                <c:pt idx="195">
                  <c:v>0.351099537037037</c:v>
                </c:pt>
                <c:pt idx="196">
                  <c:v>0.351099537037037</c:v>
                </c:pt>
                <c:pt idx="197">
                  <c:v>0.35111111111111099</c:v>
                </c:pt>
                <c:pt idx="198">
                  <c:v>0.35112268518518502</c:v>
                </c:pt>
                <c:pt idx="199">
                  <c:v>0.35112268518518502</c:v>
                </c:pt>
                <c:pt idx="200">
                  <c:v>0.35113425925925901</c:v>
                </c:pt>
                <c:pt idx="201">
                  <c:v>0.35114583333333299</c:v>
                </c:pt>
                <c:pt idx="202">
                  <c:v>0.35114583333333299</c:v>
                </c:pt>
                <c:pt idx="203">
                  <c:v>0.35115740740740697</c:v>
                </c:pt>
                <c:pt idx="204">
                  <c:v>0.35116898148148101</c:v>
                </c:pt>
                <c:pt idx="205">
                  <c:v>0.35116898148148101</c:v>
                </c:pt>
                <c:pt idx="206">
                  <c:v>0.351180555555555</c:v>
                </c:pt>
                <c:pt idx="207">
                  <c:v>0.35119212962962998</c:v>
                </c:pt>
                <c:pt idx="208">
                  <c:v>0.35119212962962998</c:v>
                </c:pt>
                <c:pt idx="209">
                  <c:v>0.35120370370370402</c:v>
                </c:pt>
                <c:pt idx="210">
                  <c:v>0.351215277777778</c:v>
                </c:pt>
                <c:pt idx="211">
                  <c:v>0.351215277777778</c:v>
                </c:pt>
                <c:pt idx="212">
                  <c:v>0.35122685185185198</c:v>
                </c:pt>
                <c:pt idx="213">
                  <c:v>0.35123842592592602</c:v>
                </c:pt>
                <c:pt idx="214">
                  <c:v>0.35123842592592602</c:v>
                </c:pt>
                <c:pt idx="215">
                  <c:v>0.35125000000000001</c:v>
                </c:pt>
                <c:pt idx="216">
                  <c:v>0.35126157407407399</c:v>
                </c:pt>
                <c:pt idx="217">
                  <c:v>0.35126157407407399</c:v>
                </c:pt>
                <c:pt idx="218">
                  <c:v>0.35127314814814797</c:v>
                </c:pt>
                <c:pt idx="219">
                  <c:v>0.35127314814814797</c:v>
                </c:pt>
                <c:pt idx="220">
                  <c:v>0.35128472222222201</c:v>
                </c:pt>
                <c:pt idx="221">
                  <c:v>0.351296296296296</c:v>
                </c:pt>
                <c:pt idx="222">
                  <c:v>0.351296296296296</c:v>
                </c:pt>
                <c:pt idx="223">
                  <c:v>0.35130787037036998</c:v>
                </c:pt>
                <c:pt idx="224">
                  <c:v>0.35131944444444402</c:v>
                </c:pt>
                <c:pt idx="225">
                  <c:v>0.35131944444444402</c:v>
                </c:pt>
                <c:pt idx="226">
                  <c:v>0.351331018518518</c:v>
                </c:pt>
                <c:pt idx="227">
                  <c:v>0.35134259259259298</c:v>
                </c:pt>
                <c:pt idx="228">
                  <c:v>0.35134259259259298</c:v>
                </c:pt>
                <c:pt idx="229">
                  <c:v>0.35135416666666702</c:v>
                </c:pt>
                <c:pt idx="230">
                  <c:v>0.35136574074074101</c:v>
                </c:pt>
                <c:pt idx="231">
                  <c:v>0.35136574074074101</c:v>
                </c:pt>
                <c:pt idx="232">
                  <c:v>0.35137731481481499</c:v>
                </c:pt>
                <c:pt idx="233">
                  <c:v>0.35138888888888897</c:v>
                </c:pt>
                <c:pt idx="234">
                  <c:v>0.35138888888888897</c:v>
                </c:pt>
                <c:pt idx="235">
                  <c:v>0.35140046296296301</c:v>
                </c:pt>
                <c:pt idx="236">
                  <c:v>0.351412037037037</c:v>
                </c:pt>
                <c:pt idx="237">
                  <c:v>0.351412037037037</c:v>
                </c:pt>
                <c:pt idx="238">
                  <c:v>0.35142361111111098</c:v>
                </c:pt>
                <c:pt idx="239">
                  <c:v>0.35143518518518502</c:v>
                </c:pt>
                <c:pt idx="240">
                  <c:v>0.35143518518518502</c:v>
                </c:pt>
                <c:pt idx="241">
                  <c:v>0.351446759259259</c:v>
                </c:pt>
                <c:pt idx="242">
                  <c:v>0.351446759259259</c:v>
                </c:pt>
                <c:pt idx="243">
                  <c:v>0.35145833333333298</c:v>
                </c:pt>
                <c:pt idx="244">
                  <c:v>0.35146990740740702</c:v>
                </c:pt>
                <c:pt idx="245">
                  <c:v>0.35146990740740702</c:v>
                </c:pt>
                <c:pt idx="246">
                  <c:v>0.35148148148148101</c:v>
                </c:pt>
                <c:pt idx="247">
                  <c:v>0.35174768518518501</c:v>
                </c:pt>
                <c:pt idx="248">
                  <c:v>0.35175925925925899</c:v>
                </c:pt>
                <c:pt idx="249">
                  <c:v>0.35175925925925899</c:v>
                </c:pt>
                <c:pt idx="250">
                  <c:v>0.35177083333333298</c:v>
                </c:pt>
                <c:pt idx="251">
                  <c:v>0.35178240740740702</c:v>
                </c:pt>
                <c:pt idx="252">
                  <c:v>0.35178240740740702</c:v>
                </c:pt>
                <c:pt idx="253">
                  <c:v>0.351793981481481</c:v>
                </c:pt>
                <c:pt idx="254">
                  <c:v>0.351793981481481</c:v>
                </c:pt>
                <c:pt idx="255">
                  <c:v>0.35180555555555498</c:v>
                </c:pt>
                <c:pt idx="256">
                  <c:v>0.35181712962963002</c:v>
                </c:pt>
                <c:pt idx="257">
                  <c:v>0.35181712962963002</c:v>
                </c:pt>
                <c:pt idx="258">
                  <c:v>0.351828703703704</c:v>
                </c:pt>
                <c:pt idx="259">
                  <c:v>0.35184027777777799</c:v>
                </c:pt>
                <c:pt idx="260">
                  <c:v>0.35184027777777799</c:v>
                </c:pt>
                <c:pt idx="261">
                  <c:v>0.35185185185185203</c:v>
                </c:pt>
                <c:pt idx="262">
                  <c:v>0.35186342592592601</c:v>
                </c:pt>
                <c:pt idx="263">
                  <c:v>0.35186342592592601</c:v>
                </c:pt>
                <c:pt idx="264">
                  <c:v>0.35187499999999999</c:v>
                </c:pt>
                <c:pt idx="265">
                  <c:v>0.35188657407407398</c:v>
                </c:pt>
                <c:pt idx="266">
                  <c:v>0.35188657407407398</c:v>
                </c:pt>
                <c:pt idx="267">
                  <c:v>0.35189814814814802</c:v>
                </c:pt>
                <c:pt idx="268">
                  <c:v>0.351909722222222</c:v>
                </c:pt>
                <c:pt idx="269">
                  <c:v>0.351909722222222</c:v>
                </c:pt>
                <c:pt idx="270">
                  <c:v>0.35192129629629598</c:v>
                </c:pt>
                <c:pt idx="271">
                  <c:v>0.35193287037037002</c:v>
                </c:pt>
                <c:pt idx="272">
                  <c:v>0.35193287037037002</c:v>
                </c:pt>
                <c:pt idx="273">
                  <c:v>0.351944444444444</c:v>
                </c:pt>
                <c:pt idx="274">
                  <c:v>0.35195601851851799</c:v>
                </c:pt>
                <c:pt idx="275">
                  <c:v>0.35195601851851799</c:v>
                </c:pt>
                <c:pt idx="276">
                  <c:v>0.35196759259259303</c:v>
                </c:pt>
                <c:pt idx="277">
                  <c:v>0.35197916666666701</c:v>
                </c:pt>
                <c:pt idx="278">
                  <c:v>0.35197916666666701</c:v>
                </c:pt>
                <c:pt idx="279">
                  <c:v>0.35199074074074099</c:v>
                </c:pt>
                <c:pt idx="280">
                  <c:v>0.35199074074074099</c:v>
                </c:pt>
                <c:pt idx="281">
                  <c:v>0.35200231481481498</c:v>
                </c:pt>
                <c:pt idx="282">
                  <c:v>0.35201388888888901</c:v>
                </c:pt>
                <c:pt idx="283">
                  <c:v>0.35201388888888901</c:v>
                </c:pt>
                <c:pt idx="284">
                  <c:v>0.352025462962963</c:v>
                </c:pt>
                <c:pt idx="285">
                  <c:v>0.35203703703703698</c:v>
                </c:pt>
                <c:pt idx="286">
                  <c:v>0.35203703703703698</c:v>
                </c:pt>
                <c:pt idx="287">
                  <c:v>0.35204861111111102</c:v>
                </c:pt>
                <c:pt idx="288">
                  <c:v>0.352060185185185</c:v>
                </c:pt>
                <c:pt idx="289">
                  <c:v>0.352060185185185</c:v>
                </c:pt>
                <c:pt idx="290">
                  <c:v>0.35207175925925899</c:v>
                </c:pt>
                <c:pt idx="291">
                  <c:v>0.35208333333333303</c:v>
                </c:pt>
                <c:pt idx="292">
                  <c:v>0.35208333333333303</c:v>
                </c:pt>
                <c:pt idx="293">
                  <c:v>0.35209490740740701</c:v>
                </c:pt>
                <c:pt idx="294">
                  <c:v>0.35210648148148099</c:v>
                </c:pt>
                <c:pt idx="295">
                  <c:v>0.35210648148148099</c:v>
                </c:pt>
                <c:pt idx="296">
                  <c:v>0.35211805555555598</c:v>
                </c:pt>
                <c:pt idx="297">
                  <c:v>0.35212962962963001</c:v>
                </c:pt>
                <c:pt idx="298">
                  <c:v>0.35212962962963001</c:v>
                </c:pt>
                <c:pt idx="299">
                  <c:v>0.352141203703704</c:v>
                </c:pt>
                <c:pt idx="300">
                  <c:v>0.35215277777777798</c:v>
                </c:pt>
                <c:pt idx="301">
                  <c:v>0.35215277777777798</c:v>
                </c:pt>
                <c:pt idx="302">
                  <c:v>0.35216435185185202</c:v>
                </c:pt>
                <c:pt idx="303">
                  <c:v>0.35216435185185202</c:v>
                </c:pt>
                <c:pt idx="304">
                  <c:v>0.352175925925926</c:v>
                </c:pt>
                <c:pt idx="305">
                  <c:v>0.35218749999999999</c:v>
                </c:pt>
                <c:pt idx="306">
                  <c:v>0.35218749999999999</c:v>
                </c:pt>
                <c:pt idx="307">
                  <c:v>0.35219907407407403</c:v>
                </c:pt>
                <c:pt idx="308">
                  <c:v>0.35221064814814801</c:v>
                </c:pt>
                <c:pt idx="309">
                  <c:v>0.35245370370370399</c:v>
                </c:pt>
                <c:pt idx="310">
                  <c:v>0.35246527777777797</c:v>
                </c:pt>
                <c:pt idx="311">
                  <c:v>0.35247685185185201</c:v>
                </c:pt>
                <c:pt idx="312">
                  <c:v>0.35247685185185201</c:v>
                </c:pt>
                <c:pt idx="313">
                  <c:v>0.352488425925926</c:v>
                </c:pt>
                <c:pt idx="314">
                  <c:v>0.35249999999999998</c:v>
                </c:pt>
                <c:pt idx="315">
                  <c:v>0.35249999999999998</c:v>
                </c:pt>
                <c:pt idx="316">
                  <c:v>0.35251157407407402</c:v>
                </c:pt>
                <c:pt idx="317">
                  <c:v>0.352523148148148</c:v>
                </c:pt>
                <c:pt idx="318">
                  <c:v>0.352523148148148</c:v>
                </c:pt>
                <c:pt idx="319">
                  <c:v>0.35253472222222199</c:v>
                </c:pt>
                <c:pt idx="320">
                  <c:v>0.35254629629629602</c:v>
                </c:pt>
                <c:pt idx="321">
                  <c:v>0.35254629629629602</c:v>
                </c:pt>
                <c:pt idx="322">
                  <c:v>0.35255787037037001</c:v>
                </c:pt>
                <c:pt idx="323">
                  <c:v>0.35256944444444399</c:v>
                </c:pt>
                <c:pt idx="324">
                  <c:v>0.35256944444444399</c:v>
                </c:pt>
                <c:pt idx="325">
                  <c:v>0.35258101851851797</c:v>
                </c:pt>
                <c:pt idx="326">
                  <c:v>0.35259259259259301</c:v>
                </c:pt>
                <c:pt idx="327">
                  <c:v>0.35259259259259301</c:v>
                </c:pt>
                <c:pt idx="328">
                  <c:v>0.352604166666667</c:v>
                </c:pt>
                <c:pt idx="329">
                  <c:v>0.35261574074074098</c:v>
                </c:pt>
                <c:pt idx="330">
                  <c:v>0.35261574074074098</c:v>
                </c:pt>
                <c:pt idx="331">
                  <c:v>0.35262731481481502</c:v>
                </c:pt>
                <c:pt idx="332">
                  <c:v>0.352638888888889</c:v>
                </c:pt>
                <c:pt idx="333">
                  <c:v>0.352638888888889</c:v>
                </c:pt>
                <c:pt idx="334">
                  <c:v>0.35265046296296299</c:v>
                </c:pt>
                <c:pt idx="335">
                  <c:v>0.35265046296296299</c:v>
                </c:pt>
                <c:pt idx="336">
                  <c:v>0.35266203703703702</c:v>
                </c:pt>
                <c:pt idx="337">
                  <c:v>0.35267361111111101</c:v>
                </c:pt>
                <c:pt idx="338">
                  <c:v>0.35267361111111101</c:v>
                </c:pt>
                <c:pt idx="339">
                  <c:v>0.35268518518518499</c:v>
                </c:pt>
                <c:pt idx="340">
                  <c:v>0.35269675925925897</c:v>
                </c:pt>
                <c:pt idx="341">
                  <c:v>0.35269675925925897</c:v>
                </c:pt>
                <c:pt idx="342">
                  <c:v>0.35270833333333301</c:v>
                </c:pt>
                <c:pt idx="343">
                  <c:v>0.352719907407407</c:v>
                </c:pt>
                <c:pt idx="344">
                  <c:v>0.352719907407407</c:v>
                </c:pt>
                <c:pt idx="345">
                  <c:v>0.35273148148148098</c:v>
                </c:pt>
                <c:pt idx="346">
                  <c:v>0.35274305555555502</c:v>
                </c:pt>
                <c:pt idx="347">
                  <c:v>0.35274305555555502</c:v>
                </c:pt>
                <c:pt idx="348">
                  <c:v>0.35275462962963</c:v>
                </c:pt>
                <c:pt idx="349">
                  <c:v>0.35276620370370398</c:v>
                </c:pt>
                <c:pt idx="350">
                  <c:v>0.35276620370370398</c:v>
                </c:pt>
                <c:pt idx="351">
                  <c:v>0.35277777777777802</c:v>
                </c:pt>
                <c:pt idx="352">
                  <c:v>0.35278935185185201</c:v>
                </c:pt>
                <c:pt idx="353">
                  <c:v>0.35278935185185201</c:v>
                </c:pt>
                <c:pt idx="354">
                  <c:v>0.35280092592592599</c:v>
                </c:pt>
                <c:pt idx="355">
                  <c:v>0.35281249999999997</c:v>
                </c:pt>
                <c:pt idx="356">
                  <c:v>0.35281249999999997</c:v>
                </c:pt>
                <c:pt idx="357">
                  <c:v>0.35282407407407401</c:v>
                </c:pt>
                <c:pt idx="358">
                  <c:v>0.35282407407407401</c:v>
                </c:pt>
                <c:pt idx="359">
                  <c:v>0.352835648148148</c:v>
                </c:pt>
                <c:pt idx="360">
                  <c:v>0.35284722222222198</c:v>
                </c:pt>
              </c:numCache>
            </c:numRef>
          </c:xVal>
          <c:yVal>
            <c:numRef>
              <c:f>SENSORFinal!$D$1374:$D$1734</c:f>
              <c:numCache>
                <c:formatCode>General</c:formatCode>
                <c:ptCount val="361"/>
                <c:pt idx="0">
                  <c:v>20.86</c:v>
                </c:pt>
                <c:pt idx="1">
                  <c:v>21.835000000000001</c:v>
                </c:pt>
                <c:pt idx="2">
                  <c:v>22.826000000000001</c:v>
                </c:pt>
                <c:pt idx="3">
                  <c:v>23.619</c:v>
                </c:pt>
                <c:pt idx="4">
                  <c:v>23.608000000000001</c:v>
                </c:pt>
                <c:pt idx="5">
                  <c:v>23.265000000000001</c:v>
                </c:pt>
                <c:pt idx="6">
                  <c:v>23.806999999999999</c:v>
                </c:pt>
                <c:pt idx="7">
                  <c:v>24.26</c:v>
                </c:pt>
                <c:pt idx="8">
                  <c:v>24.672000000000001</c:v>
                </c:pt>
                <c:pt idx="9">
                  <c:v>24.969000000000001</c:v>
                </c:pt>
                <c:pt idx="10">
                  <c:v>25.175000000000001</c:v>
                </c:pt>
                <c:pt idx="11">
                  <c:v>25.39</c:v>
                </c:pt>
                <c:pt idx="12">
                  <c:v>25.585999999999999</c:v>
                </c:pt>
                <c:pt idx="13">
                  <c:v>25.361999999999998</c:v>
                </c:pt>
                <c:pt idx="14">
                  <c:v>24.914000000000001</c:v>
                </c:pt>
                <c:pt idx="15">
                  <c:v>24.885999999999999</c:v>
                </c:pt>
                <c:pt idx="16">
                  <c:v>25.221</c:v>
                </c:pt>
                <c:pt idx="17">
                  <c:v>25.395</c:v>
                </c:pt>
                <c:pt idx="18">
                  <c:v>25.771000000000001</c:v>
                </c:pt>
                <c:pt idx="19">
                  <c:v>25.986000000000001</c:v>
                </c:pt>
                <c:pt idx="20">
                  <c:v>26.209</c:v>
                </c:pt>
                <c:pt idx="21">
                  <c:v>26.446999999999999</c:v>
                </c:pt>
                <c:pt idx="22">
                  <c:v>26.611999999999998</c:v>
                </c:pt>
                <c:pt idx="23">
                  <c:v>26.824000000000002</c:v>
                </c:pt>
                <c:pt idx="24">
                  <c:v>26.911999999999999</c:v>
                </c:pt>
                <c:pt idx="25">
                  <c:v>27.155000000000001</c:v>
                </c:pt>
                <c:pt idx="26">
                  <c:v>27.420999999999999</c:v>
                </c:pt>
                <c:pt idx="27">
                  <c:v>27.503</c:v>
                </c:pt>
                <c:pt idx="28">
                  <c:v>27.530999999999999</c:v>
                </c:pt>
                <c:pt idx="29">
                  <c:v>27.67</c:v>
                </c:pt>
                <c:pt idx="30">
                  <c:v>27.913</c:v>
                </c:pt>
                <c:pt idx="31">
                  <c:v>27.988</c:v>
                </c:pt>
                <c:pt idx="32">
                  <c:v>27.936</c:v>
                </c:pt>
                <c:pt idx="33">
                  <c:v>27.943999999999999</c:v>
                </c:pt>
                <c:pt idx="34">
                  <c:v>28.013999999999999</c:v>
                </c:pt>
                <c:pt idx="35">
                  <c:v>28.062999999999999</c:v>
                </c:pt>
                <c:pt idx="36">
                  <c:v>28.06</c:v>
                </c:pt>
                <c:pt idx="37">
                  <c:v>28.091999999999999</c:v>
                </c:pt>
                <c:pt idx="38">
                  <c:v>28.228000000000002</c:v>
                </c:pt>
                <c:pt idx="39">
                  <c:v>28.26</c:v>
                </c:pt>
                <c:pt idx="40">
                  <c:v>28.327999999999999</c:v>
                </c:pt>
                <c:pt idx="41">
                  <c:v>28.395</c:v>
                </c:pt>
                <c:pt idx="42">
                  <c:v>28.423999999999999</c:v>
                </c:pt>
                <c:pt idx="43">
                  <c:v>28.439</c:v>
                </c:pt>
                <c:pt idx="44">
                  <c:v>28.423999999999999</c:v>
                </c:pt>
                <c:pt idx="45">
                  <c:v>28.385999999999999</c:v>
                </c:pt>
                <c:pt idx="46">
                  <c:v>28.315999999999999</c:v>
                </c:pt>
                <c:pt idx="47">
                  <c:v>28.234000000000002</c:v>
                </c:pt>
                <c:pt idx="48">
                  <c:v>28.123000000000001</c:v>
                </c:pt>
                <c:pt idx="49">
                  <c:v>28.1</c:v>
                </c:pt>
                <c:pt idx="50">
                  <c:v>28.033999999999999</c:v>
                </c:pt>
                <c:pt idx="51">
                  <c:v>28.085999999999999</c:v>
                </c:pt>
                <c:pt idx="52">
                  <c:v>28.074000000000002</c:v>
                </c:pt>
                <c:pt idx="53">
                  <c:v>28.088999999999999</c:v>
                </c:pt>
                <c:pt idx="54">
                  <c:v>28.074000000000002</c:v>
                </c:pt>
                <c:pt idx="55">
                  <c:v>28.085999999999999</c:v>
                </c:pt>
                <c:pt idx="56">
                  <c:v>28.088999999999999</c:v>
                </c:pt>
                <c:pt idx="57">
                  <c:v>28.082999999999998</c:v>
                </c:pt>
                <c:pt idx="58">
                  <c:v>28.06</c:v>
                </c:pt>
                <c:pt idx="59">
                  <c:v>28.172999999999998</c:v>
                </c:pt>
                <c:pt idx="60">
                  <c:v>28.245000000000001</c:v>
                </c:pt>
                <c:pt idx="61">
                  <c:v>28.28</c:v>
                </c:pt>
                <c:pt idx="62">
                  <c:v>28.292000000000002</c:v>
                </c:pt>
                <c:pt idx="63">
                  <c:v>28.231000000000002</c:v>
                </c:pt>
                <c:pt idx="64">
                  <c:v>28.120999999999999</c:v>
                </c:pt>
                <c:pt idx="65">
                  <c:v>28.018999999999998</c:v>
                </c:pt>
                <c:pt idx="66">
                  <c:v>28.004999999999999</c:v>
                </c:pt>
                <c:pt idx="67">
                  <c:v>27.69</c:v>
                </c:pt>
                <c:pt idx="68">
                  <c:v>27.524999999999999</c:v>
                </c:pt>
                <c:pt idx="69">
                  <c:v>27.504999999999999</c:v>
                </c:pt>
                <c:pt idx="70">
                  <c:v>27.494</c:v>
                </c:pt>
                <c:pt idx="71">
                  <c:v>27.510999999999999</c:v>
                </c:pt>
                <c:pt idx="72">
                  <c:v>27.568000000000001</c:v>
                </c:pt>
                <c:pt idx="73">
                  <c:v>27.747</c:v>
                </c:pt>
                <c:pt idx="74">
                  <c:v>19.434999999999999</c:v>
                </c:pt>
                <c:pt idx="75">
                  <c:v>19.704999999999998</c:v>
                </c:pt>
                <c:pt idx="76">
                  <c:v>19.568000000000001</c:v>
                </c:pt>
                <c:pt idx="77">
                  <c:v>19.353999999999999</c:v>
                </c:pt>
                <c:pt idx="78">
                  <c:v>19.064</c:v>
                </c:pt>
                <c:pt idx="79">
                  <c:v>18.925999999999998</c:v>
                </c:pt>
                <c:pt idx="80">
                  <c:v>18.954999999999998</c:v>
                </c:pt>
                <c:pt idx="81">
                  <c:v>18.969000000000001</c:v>
                </c:pt>
                <c:pt idx="82">
                  <c:v>18.952999999999999</c:v>
                </c:pt>
                <c:pt idx="83">
                  <c:v>18.93</c:v>
                </c:pt>
                <c:pt idx="84">
                  <c:v>18.885999999999999</c:v>
                </c:pt>
                <c:pt idx="85">
                  <c:v>18.544</c:v>
                </c:pt>
                <c:pt idx="86">
                  <c:v>18.225000000000001</c:v>
                </c:pt>
                <c:pt idx="87">
                  <c:v>18.148</c:v>
                </c:pt>
                <c:pt idx="88">
                  <c:v>18.14</c:v>
                </c:pt>
                <c:pt idx="89">
                  <c:v>18.11</c:v>
                </c:pt>
                <c:pt idx="90">
                  <c:v>18.276</c:v>
                </c:pt>
                <c:pt idx="91">
                  <c:v>18.053000000000001</c:v>
                </c:pt>
                <c:pt idx="92">
                  <c:v>17.731999999999999</c:v>
                </c:pt>
                <c:pt idx="93">
                  <c:v>17.562000000000001</c:v>
                </c:pt>
                <c:pt idx="94">
                  <c:v>17.54</c:v>
                </c:pt>
                <c:pt idx="95">
                  <c:v>17.602</c:v>
                </c:pt>
                <c:pt idx="96">
                  <c:v>17.931999999999999</c:v>
                </c:pt>
                <c:pt idx="97">
                  <c:v>18.126999999999999</c:v>
                </c:pt>
                <c:pt idx="98">
                  <c:v>18.207999999999998</c:v>
                </c:pt>
                <c:pt idx="99">
                  <c:v>18.308</c:v>
                </c:pt>
                <c:pt idx="100">
                  <c:v>18.292000000000002</c:v>
                </c:pt>
                <c:pt idx="101">
                  <c:v>18.274000000000001</c:v>
                </c:pt>
                <c:pt idx="102">
                  <c:v>18.297999999999998</c:v>
                </c:pt>
                <c:pt idx="103">
                  <c:v>18.253</c:v>
                </c:pt>
                <c:pt idx="104">
                  <c:v>18.260999999999999</c:v>
                </c:pt>
                <c:pt idx="105">
                  <c:v>17.971</c:v>
                </c:pt>
                <c:pt idx="106">
                  <c:v>17.577999999999999</c:v>
                </c:pt>
                <c:pt idx="107">
                  <c:v>17.283000000000001</c:v>
                </c:pt>
                <c:pt idx="108">
                  <c:v>17.184000000000001</c:v>
                </c:pt>
                <c:pt idx="109">
                  <c:v>17.227</c:v>
                </c:pt>
                <c:pt idx="110">
                  <c:v>17.202999999999999</c:v>
                </c:pt>
                <c:pt idx="111">
                  <c:v>17.25</c:v>
                </c:pt>
                <c:pt idx="112">
                  <c:v>17.422000000000001</c:v>
                </c:pt>
                <c:pt idx="113">
                  <c:v>17.640999999999998</c:v>
                </c:pt>
                <c:pt idx="114">
                  <c:v>17.812999999999999</c:v>
                </c:pt>
                <c:pt idx="115">
                  <c:v>17.914999999999999</c:v>
                </c:pt>
                <c:pt idx="116">
                  <c:v>17.902000000000001</c:v>
                </c:pt>
                <c:pt idx="117">
                  <c:v>17.818999999999999</c:v>
                </c:pt>
                <c:pt idx="118">
                  <c:v>17.614999999999998</c:v>
                </c:pt>
                <c:pt idx="119">
                  <c:v>17.491</c:v>
                </c:pt>
                <c:pt idx="120">
                  <c:v>17.349</c:v>
                </c:pt>
                <c:pt idx="121">
                  <c:v>17.344000000000001</c:v>
                </c:pt>
                <c:pt idx="122">
                  <c:v>17.341999999999999</c:v>
                </c:pt>
                <c:pt idx="123">
                  <c:v>17.350999999999999</c:v>
                </c:pt>
                <c:pt idx="124">
                  <c:v>17.475000000000001</c:v>
                </c:pt>
                <c:pt idx="125">
                  <c:v>17.686</c:v>
                </c:pt>
                <c:pt idx="126">
                  <c:v>17.728999999999999</c:v>
                </c:pt>
                <c:pt idx="127">
                  <c:v>17.834</c:v>
                </c:pt>
                <c:pt idx="128">
                  <c:v>17.872</c:v>
                </c:pt>
                <c:pt idx="129">
                  <c:v>17.847000000000001</c:v>
                </c:pt>
                <c:pt idx="130">
                  <c:v>17.798999999999999</c:v>
                </c:pt>
                <c:pt idx="131">
                  <c:v>17.878</c:v>
                </c:pt>
                <c:pt idx="132">
                  <c:v>17.937000000000001</c:v>
                </c:pt>
                <c:pt idx="133">
                  <c:v>17.885000000000002</c:v>
                </c:pt>
                <c:pt idx="134">
                  <c:v>17.922000000000001</c:v>
                </c:pt>
                <c:pt idx="135">
                  <c:v>18.172000000000001</c:v>
                </c:pt>
                <c:pt idx="136">
                  <c:v>19.824000000000002</c:v>
                </c:pt>
                <c:pt idx="137">
                  <c:v>19.690999999999999</c:v>
                </c:pt>
                <c:pt idx="138">
                  <c:v>19.538</c:v>
                </c:pt>
                <c:pt idx="139">
                  <c:v>19.324000000000002</c:v>
                </c:pt>
                <c:pt idx="140">
                  <c:v>19.119</c:v>
                </c:pt>
                <c:pt idx="141">
                  <c:v>18.963000000000001</c:v>
                </c:pt>
                <c:pt idx="142">
                  <c:v>18.954999999999998</c:v>
                </c:pt>
                <c:pt idx="143">
                  <c:v>18.971</c:v>
                </c:pt>
                <c:pt idx="144">
                  <c:v>18.858000000000001</c:v>
                </c:pt>
                <c:pt idx="145">
                  <c:v>18.722000000000001</c:v>
                </c:pt>
                <c:pt idx="146">
                  <c:v>18.986000000000001</c:v>
                </c:pt>
                <c:pt idx="147">
                  <c:v>18.986000000000001</c:v>
                </c:pt>
                <c:pt idx="148">
                  <c:v>18.988</c:v>
                </c:pt>
                <c:pt idx="149">
                  <c:v>18.824000000000002</c:v>
                </c:pt>
                <c:pt idx="150">
                  <c:v>18.664000000000001</c:v>
                </c:pt>
                <c:pt idx="151">
                  <c:v>18.681999999999999</c:v>
                </c:pt>
                <c:pt idx="152">
                  <c:v>18.835000000000001</c:v>
                </c:pt>
                <c:pt idx="153">
                  <c:v>18.757999999999999</c:v>
                </c:pt>
                <c:pt idx="154">
                  <c:v>18.568999999999999</c:v>
                </c:pt>
                <c:pt idx="155">
                  <c:v>18.367999999999999</c:v>
                </c:pt>
                <c:pt idx="156">
                  <c:v>18.239999999999998</c:v>
                </c:pt>
                <c:pt idx="157">
                  <c:v>18.215</c:v>
                </c:pt>
                <c:pt idx="158">
                  <c:v>18.291</c:v>
                </c:pt>
                <c:pt idx="159">
                  <c:v>18.366</c:v>
                </c:pt>
                <c:pt idx="160">
                  <c:v>18.449000000000002</c:v>
                </c:pt>
                <c:pt idx="161">
                  <c:v>18.634</c:v>
                </c:pt>
                <c:pt idx="162">
                  <c:v>18.690999999999999</c:v>
                </c:pt>
                <c:pt idx="163">
                  <c:v>18.605</c:v>
                </c:pt>
                <c:pt idx="164">
                  <c:v>18.48</c:v>
                </c:pt>
                <c:pt idx="165">
                  <c:v>18.382999999999999</c:v>
                </c:pt>
                <c:pt idx="166">
                  <c:v>18.55</c:v>
                </c:pt>
                <c:pt idx="167">
                  <c:v>18.486999999999998</c:v>
                </c:pt>
                <c:pt idx="168">
                  <c:v>18.693000000000001</c:v>
                </c:pt>
                <c:pt idx="169">
                  <c:v>18.649000000000001</c:v>
                </c:pt>
                <c:pt idx="170">
                  <c:v>18.591999999999999</c:v>
                </c:pt>
                <c:pt idx="171">
                  <c:v>18.466000000000001</c:v>
                </c:pt>
                <c:pt idx="172">
                  <c:v>18.52</c:v>
                </c:pt>
                <c:pt idx="173">
                  <c:v>18.556999999999999</c:v>
                </c:pt>
                <c:pt idx="174">
                  <c:v>18.533000000000001</c:v>
                </c:pt>
                <c:pt idx="175">
                  <c:v>18.649000000000001</c:v>
                </c:pt>
                <c:pt idx="176">
                  <c:v>18.646999999999998</c:v>
                </c:pt>
                <c:pt idx="177">
                  <c:v>18.623999999999999</c:v>
                </c:pt>
                <c:pt idx="178">
                  <c:v>18.603000000000002</c:v>
                </c:pt>
                <c:pt idx="179">
                  <c:v>18.597000000000001</c:v>
                </c:pt>
                <c:pt idx="180">
                  <c:v>18.396000000000001</c:v>
                </c:pt>
                <c:pt idx="181">
                  <c:v>18.292000000000002</c:v>
                </c:pt>
                <c:pt idx="182">
                  <c:v>18.068999999999999</c:v>
                </c:pt>
                <c:pt idx="183">
                  <c:v>17.963000000000001</c:v>
                </c:pt>
                <c:pt idx="184">
                  <c:v>18.231999999999999</c:v>
                </c:pt>
                <c:pt idx="185">
                  <c:v>18.36</c:v>
                </c:pt>
                <c:pt idx="186">
                  <c:v>18.381</c:v>
                </c:pt>
                <c:pt idx="187">
                  <c:v>18.54</c:v>
                </c:pt>
                <c:pt idx="188">
                  <c:v>18.713999999999999</c:v>
                </c:pt>
                <c:pt idx="189">
                  <c:v>18.963000000000001</c:v>
                </c:pt>
                <c:pt idx="190">
                  <c:v>18.984000000000002</c:v>
                </c:pt>
                <c:pt idx="191">
                  <c:v>18.992000000000001</c:v>
                </c:pt>
                <c:pt idx="192">
                  <c:v>20.164000000000001</c:v>
                </c:pt>
                <c:pt idx="193">
                  <c:v>20.234000000000002</c:v>
                </c:pt>
                <c:pt idx="194">
                  <c:v>20.213999999999999</c:v>
                </c:pt>
                <c:pt idx="195">
                  <c:v>20.128</c:v>
                </c:pt>
                <c:pt idx="196">
                  <c:v>19.977</c:v>
                </c:pt>
                <c:pt idx="197">
                  <c:v>19.945</c:v>
                </c:pt>
                <c:pt idx="198">
                  <c:v>20.05</c:v>
                </c:pt>
                <c:pt idx="199">
                  <c:v>20.167999999999999</c:v>
                </c:pt>
                <c:pt idx="200">
                  <c:v>20.184999999999999</c:v>
                </c:pt>
                <c:pt idx="201">
                  <c:v>20.126000000000001</c:v>
                </c:pt>
                <c:pt idx="202">
                  <c:v>19.934999999999999</c:v>
                </c:pt>
                <c:pt idx="203">
                  <c:v>19.911000000000001</c:v>
                </c:pt>
                <c:pt idx="204">
                  <c:v>19.917000000000002</c:v>
                </c:pt>
                <c:pt idx="205">
                  <c:v>19.919</c:v>
                </c:pt>
                <c:pt idx="206">
                  <c:v>19.699000000000002</c:v>
                </c:pt>
                <c:pt idx="207">
                  <c:v>19.515999999999998</c:v>
                </c:pt>
                <c:pt idx="208">
                  <c:v>19.5</c:v>
                </c:pt>
                <c:pt idx="209">
                  <c:v>19.702999999999999</c:v>
                </c:pt>
                <c:pt idx="210">
                  <c:v>19.832000000000001</c:v>
                </c:pt>
                <c:pt idx="211">
                  <c:v>19.876000000000001</c:v>
                </c:pt>
                <c:pt idx="212">
                  <c:v>19.867999999999999</c:v>
                </c:pt>
                <c:pt idx="213">
                  <c:v>19.792000000000002</c:v>
                </c:pt>
                <c:pt idx="214">
                  <c:v>19.934999999999999</c:v>
                </c:pt>
                <c:pt idx="215">
                  <c:v>19.908999999999999</c:v>
                </c:pt>
                <c:pt idx="216">
                  <c:v>19.914999999999999</c:v>
                </c:pt>
                <c:pt idx="217">
                  <c:v>19.765999999999998</c:v>
                </c:pt>
                <c:pt idx="218">
                  <c:v>19.48</c:v>
                </c:pt>
                <c:pt idx="219">
                  <c:v>19.401</c:v>
                </c:pt>
                <c:pt idx="220">
                  <c:v>19.178999999999998</c:v>
                </c:pt>
                <c:pt idx="221">
                  <c:v>19.117000000000001</c:v>
                </c:pt>
                <c:pt idx="222">
                  <c:v>18.981999999999999</c:v>
                </c:pt>
                <c:pt idx="223">
                  <c:v>18.943999999999999</c:v>
                </c:pt>
                <c:pt idx="224">
                  <c:v>18.837</c:v>
                </c:pt>
                <c:pt idx="225">
                  <c:v>18.687000000000001</c:v>
                </c:pt>
                <c:pt idx="226">
                  <c:v>18.599</c:v>
                </c:pt>
                <c:pt idx="227">
                  <c:v>18.635999999999999</c:v>
                </c:pt>
                <c:pt idx="228">
                  <c:v>18.811</c:v>
                </c:pt>
                <c:pt idx="229">
                  <c:v>18.908999999999999</c:v>
                </c:pt>
                <c:pt idx="230">
                  <c:v>18.951000000000001</c:v>
                </c:pt>
                <c:pt idx="231">
                  <c:v>18.966999999999999</c:v>
                </c:pt>
                <c:pt idx="232">
                  <c:v>18.765999999999998</c:v>
                </c:pt>
                <c:pt idx="233">
                  <c:v>18.791</c:v>
                </c:pt>
                <c:pt idx="234">
                  <c:v>18.959</c:v>
                </c:pt>
                <c:pt idx="235">
                  <c:v>19.138000000000002</c:v>
                </c:pt>
                <c:pt idx="236">
                  <c:v>19.23</c:v>
                </c:pt>
                <c:pt idx="237">
                  <c:v>19.213999999999999</c:v>
                </c:pt>
                <c:pt idx="238">
                  <c:v>19.138000000000002</c:v>
                </c:pt>
                <c:pt idx="239">
                  <c:v>19.132000000000001</c:v>
                </c:pt>
                <c:pt idx="240">
                  <c:v>18.975000000000001</c:v>
                </c:pt>
                <c:pt idx="241">
                  <c:v>18.975000000000001</c:v>
                </c:pt>
                <c:pt idx="242">
                  <c:v>18.959</c:v>
                </c:pt>
                <c:pt idx="243">
                  <c:v>18.98</c:v>
                </c:pt>
                <c:pt idx="244">
                  <c:v>18.954999999999998</c:v>
                </c:pt>
                <c:pt idx="245">
                  <c:v>18.837</c:v>
                </c:pt>
                <c:pt idx="246">
                  <c:v>18.802</c:v>
                </c:pt>
                <c:pt idx="247">
                  <c:v>19.917000000000002</c:v>
                </c:pt>
                <c:pt idx="248">
                  <c:v>19.939</c:v>
                </c:pt>
                <c:pt idx="249">
                  <c:v>19.939</c:v>
                </c:pt>
                <c:pt idx="250">
                  <c:v>19.913</c:v>
                </c:pt>
                <c:pt idx="251">
                  <c:v>19.937000000000001</c:v>
                </c:pt>
                <c:pt idx="252">
                  <c:v>19.969000000000001</c:v>
                </c:pt>
                <c:pt idx="253">
                  <c:v>20.152000000000001</c:v>
                </c:pt>
                <c:pt idx="254">
                  <c:v>20.207000000000001</c:v>
                </c:pt>
                <c:pt idx="255">
                  <c:v>20.327999999999999</c:v>
                </c:pt>
                <c:pt idx="256">
                  <c:v>20.428999999999998</c:v>
                </c:pt>
                <c:pt idx="257">
                  <c:v>20.314</c:v>
                </c:pt>
                <c:pt idx="258">
                  <c:v>20.286999999999999</c:v>
                </c:pt>
                <c:pt idx="259">
                  <c:v>20.428999999999998</c:v>
                </c:pt>
                <c:pt idx="260">
                  <c:v>20.565999999999999</c:v>
                </c:pt>
                <c:pt idx="261">
                  <c:v>20.611999999999998</c:v>
                </c:pt>
                <c:pt idx="262">
                  <c:v>20.67</c:v>
                </c:pt>
                <c:pt idx="263">
                  <c:v>20.844000000000001</c:v>
                </c:pt>
                <c:pt idx="264">
                  <c:v>20.884</c:v>
                </c:pt>
                <c:pt idx="265">
                  <c:v>20.939</c:v>
                </c:pt>
                <c:pt idx="266">
                  <c:v>20.966000000000001</c:v>
                </c:pt>
                <c:pt idx="267">
                  <c:v>20.995999999999999</c:v>
                </c:pt>
                <c:pt idx="268">
                  <c:v>21.010999999999999</c:v>
                </c:pt>
                <c:pt idx="269">
                  <c:v>20.856999999999999</c:v>
                </c:pt>
                <c:pt idx="270">
                  <c:v>20.878</c:v>
                </c:pt>
                <c:pt idx="271">
                  <c:v>20.922000000000001</c:v>
                </c:pt>
                <c:pt idx="272">
                  <c:v>20.847999999999999</c:v>
                </c:pt>
                <c:pt idx="273">
                  <c:v>20.844000000000001</c:v>
                </c:pt>
                <c:pt idx="274">
                  <c:v>20.71</c:v>
                </c:pt>
                <c:pt idx="275">
                  <c:v>20.611999999999998</c:v>
                </c:pt>
                <c:pt idx="276">
                  <c:v>20.587</c:v>
                </c:pt>
                <c:pt idx="277">
                  <c:v>20.562000000000001</c:v>
                </c:pt>
                <c:pt idx="278">
                  <c:v>20.593</c:v>
                </c:pt>
                <c:pt idx="279">
                  <c:v>20.699000000000002</c:v>
                </c:pt>
                <c:pt idx="280">
                  <c:v>20.597000000000001</c:v>
                </c:pt>
                <c:pt idx="281">
                  <c:v>20.571999999999999</c:v>
                </c:pt>
                <c:pt idx="282">
                  <c:v>20.280999999999999</c:v>
                </c:pt>
                <c:pt idx="283">
                  <c:v>20.193000000000001</c:v>
                </c:pt>
                <c:pt idx="284">
                  <c:v>20.018000000000001</c:v>
                </c:pt>
                <c:pt idx="285">
                  <c:v>19.920999999999999</c:v>
                </c:pt>
                <c:pt idx="286">
                  <c:v>19.902999999999999</c:v>
                </c:pt>
                <c:pt idx="287">
                  <c:v>19.933</c:v>
                </c:pt>
                <c:pt idx="288">
                  <c:v>19.984000000000002</c:v>
                </c:pt>
                <c:pt idx="289">
                  <c:v>19.960999999999999</c:v>
                </c:pt>
                <c:pt idx="290">
                  <c:v>20.106999999999999</c:v>
                </c:pt>
                <c:pt idx="291">
                  <c:v>20.199000000000002</c:v>
                </c:pt>
                <c:pt idx="292">
                  <c:v>20.16</c:v>
                </c:pt>
                <c:pt idx="293">
                  <c:v>20.183</c:v>
                </c:pt>
                <c:pt idx="294">
                  <c:v>20.181000000000001</c:v>
                </c:pt>
                <c:pt idx="295">
                  <c:v>20.239999999999998</c:v>
                </c:pt>
                <c:pt idx="296">
                  <c:v>20.327999999999999</c:v>
                </c:pt>
                <c:pt idx="297">
                  <c:v>20.349</c:v>
                </c:pt>
                <c:pt idx="298">
                  <c:v>20.190999999999999</c:v>
                </c:pt>
                <c:pt idx="299">
                  <c:v>19.954999999999998</c:v>
                </c:pt>
                <c:pt idx="300">
                  <c:v>19.898</c:v>
                </c:pt>
                <c:pt idx="301">
                  <c:v>19.888999999999999</c:v>
                </c:pt>
                <c:pt idx="302">
                  <c:v>19.814</c:v>
                </c:pt>
                <c:pt idx="303">
                  <c:v>19.760000000000002</c:v>
                </c:pt>
                <c:pt idx="304">
                  <c:v>19.678999999999998</c:v>
                </c:pt>
                <c:pt idx="305">
                  <c:v>19.617000000000001</c:v>
                </c:pt>
                <c:pt idx="306">
                  <c:v>19.623000000000001</c:v>
                </c:pt>
                <c:pt idx="307">
                  <c:v>19.72</c:v>
                </c:pt>
                <c:pt idx="308">
                  <c:v>19.878</c:v>
                </c:pt>
                <c:pt idx="309">
                  <c:v>20.876000000000001</c:v>
                </c:pt>
                <c:pt idx="310">
                  <c:v>20.684999999999999</c:v>
                </c:pt>
                <c:pt idx="311">
                  <c:v>20.466999999999999</c:v>
                </c:pt>
                <c:pt idx="312">
                  <c:v>20.204999999999998</c:v>
                </c:pt>
                <c:pt idx="313">
                  <c:v>20.134</c:v>
                </c:pt>
                <c:pt idx="314">
                  <c:v>20.134</c:v>
                </c:pt>
                <c:pt idx="315">
                  <c:v>20.122</c:v>
                </c:pt>
                <c:pt idx="316">
                  <c:v>20.148</c:v>
                </c:pt>
                <c:pt idx="317">
                  <c:v>20.236000000000001</c:v>
                </c:pt>
                <c:pt idx="318">
                  <c:v>20.273</c:v>
                </c:pt>
                <c:pt idx="319">
                  <c:v>20.280999999999999</c:v>
                </c:pt>
                <c:pt idx="320">
                  <c:v>20.239999999999998</c:v>
                </c:pt>
                <c:pt idx="321">
                  <c:v>20.138000000000002</c:v>
                </c:pt>
                <c:pt idx="322">
                  <c:v>20.13</c:v>
                </c:pt>
                <c:pt idx="323">
                  <c:v>19.939</c:v>
                </c:pt>
                <c:pt idx="324">
                  <c:v>19.850000000000001</c:v>
                </c:pt>
                <c:pt idx="325">
                  <c:v>19.812000000000001</c:v>
                </c:pt>
                <c:pt idx="326">
                  <c:v>19.832000000000001</c:v>
                </c:pt>
                <c:pt idx="327">
                  <c:v>19.826000000000001</c:v>
                </c:pt>
                <c:pt idx="328">
                  <c:v>19.745999999999999</c:v>
                </c:pt>
                <c:pt idx="329">
                  <c:v>19.744</c:v>
                </c:pt>
                <c:pt idx="330">
                  <c:v>19.738</c:v>
                </c:pt>
                <c:pt idx="331">
                  <c:v>19.591999999999999</c:v>
                </c:pt>
                <c:pt idx="332">
                  <c:v>19.481999999999999</c:v>
                </c:pt>
                <c:pt idx="333">
                  <c:v>19.425000000000001</c:v>
                </c:pt>
                <c:pt idx="334">
                  <c:v>19.498000000000001</c:v>
                </c:pt>
                <c:pt idx="335">
                  <c:v>19.693000000000001</c:v>
                </c:pt>
                <c:pt idx="336">
                  <c:v>19.72</c:v>
                </c:pt>
                <c:pt idx="337">
                  <c:v>19.853999999999999</c:v>
                </c:pt>
                <c:pt idx="338">
                  <c:v>19.914999999999999</c:v>
                </c:pt>
                <c:pt idx="339">
                  <c:v>20.149999999999999</c:v>
                </c:pt>
                <c:pt idx="340">
                  <c:v>20.359000000000002</c:v>
                </c:pt>
                <c:pt idx="341">
                  <c:v>20.61</c:v>
                </c:pt>
                <c:pt idx="342">
                  <c:v>20.632999999999999</c:v>
                </c:pt>
                <c:pt idx="343">
                  <c:v>20.591000000000001</c:v>
                </c:pt>
                <c:pt idx="344">
                  <c:v>20.658000000000001</c:v>
                </c:pt>
                <c:pt idx="345">
                  <c:v>20.815000000000001</c:v>
                </c:pt>
                <c:pt idx="346">
                  <c:v>20.542999999999999</c:v>
                </c:pt>
                <c:pt idx="347">
                  <c:v>20.295000000000002</c:v>
                </c:pt>
                <c:pt idx="348">
                  <c:v>20.190999999999999</c:v>
                </c:pt>
                <c:pt idx="349">
                  <c:v>19.984000000000002</c:v>
                </c:pt>
                <c:pt idx="350">
                  <c:v>19.943000000000001</c:v>
                </c:pt>
                <c:pt idx="351">
                  <c:v>19.931000000000001</c:v>
                </c:pt>
                <c:pt idx="352">
                  <c:v>20.061</c:v>
                </c:pt>
                <c:pt idx="353">
                  <c:v>19.937000000000001</c:v>
                </c:pt>
                <c:pt idx="354">
                  <c:v>19.927</c:v>
                </c:pt>
                <c:pt idx="355">
                  <c:v>20.056999999999999</c:v>
                </c:pt>
                <c:pt idx="356">
                  <c:v>19.920999999999999</c:v>
                </c:pt>
                <c:pt idx="357">
                  <c:v>19.888000000000002</c:v>
                </c:pt>
                <c:pt idx="358">
                  <c:v>19.937000000000001</c:v>
                </c:pt>
                <c:pt idx="359">
                  <c:v>19.957000000000001</c:v>
                </c:pt>
                <c:pt idx="360">
                  <c:v>20.177</c:v>
                </c:pt>
              </c:numCache>
            </c:numRef>
          </c:yVal>
          <c:smooth val="0"/>
          <c:extLst>
            <c:ext xmlns:c16="http://schemas.microsoft.com/office/drawing/2014/chart" uri="{C3380CC4-5D6E-409C-BE32-E72D297353CC}">
              <c16:uniqueId val="{00000000-0C68-434A-A358-7330B46480B4}"/>
            </c:ext>
          </c:extLst>
        </c:ser>
        <c:ser>
          <c:idx val="1"/>
          <c:order val="1"/>
          <c:tx>
            <c:v>IR Asphalt</c:v>
          </c:tx>
          <c:spPr>
            <a:ln w="19050" cap="rnd">
              <a:solidFill>
                <a:schemeClr val="accent2"/>
              </a:solidFill>
              <a:round/>
            </a:ln>
            <a:effectLst/>
          </c:spPr>
          <c:marker>
            <c:symbol val="none"/>
          </c:marker>
          <c:xVal>
            <c:numRef>
              <c:f>SENSORFinal!$B$1374:$B$1734</c:f>
              <c:numCache>
                <c:formatCode>h:mm:ss</c:formatCode>
                <c:ptCount val="361"/>
                <c:pt idx="0">
                  <c:v>0.34841435185185199</c:v>
                </c:pt>
                <c:pt idx="1">
                  <c:v>0.34842592592592603</c:v>
                </c:pt>
                <c:pt idx="2">
                  <c:v>0.34843750000000001</c:v>
                </c:pt>
                <c:pt idx="3">
                  <c:v>0.34843750000000001</c:v>
                </c:pt>
                <c:pt idx="4">
                  <c:v>0.34844907407407399</c:v>
                </c:pt>
                <c:pt idx="5">
                  <c:v>0.34846064814814798</c:v>
                </c:pt>
                <c:pt idx="6">
                  <c:v>0.34846064814814798</c:v>
                </c:pt>
                <c:pt idx="7">
                  <c:v>0.34847222222222202</c:v>
                </c:pt>
                <c:pt idx="8">
                  <c:v>0.348483796296296</c:v>
                </c:pt>
                <c:pt idx="9">
                  <c:v>0.348483796296296</c:v>
                </c:pt>
                <c:pt idx="10">
                  <c:v>0.34849537037036998</c:v>
                </c:pt>
                <c:pt idx="11">
                  <c:v>0.34850694444444402</c:v>
                </c:pt>
                <c:pt idx="12">
                  <c:v>0.34850694444444402</c:v>
                </c:pt>
                <c:pt idx="13">
                  <c:v>0.34851851851851801</c:v>
                </c:pt>
                <c:pt idx="14">
                  <c:v>0.34853009259259199</c:v>
                </c:pt>
                <c:pt idx="15">
                  <c:v>0.34853009259259199</c:v>
                </c:pt>
                <c:pt idx="16">
                  <c:v>0.34854166666666703</c:v>
                </c:pt>
                <c:pt idx="17">
                  <c:v>0.34855324074074101</c:v>
                </c:pt>
                <c:pt idx="18">
                  <c:v>0.34855324074074101</c:v>
                </c:pt>
                <c:pt idx="19">
                  <c:v>0.34856481481481499</c:v>
                </c:pt>
                <c:pt idx="20">
                  <c:v>0.34856481481481499</c:v>
                </c:pt>
                <c:pt idx="21">
                  <c:v>0.34857638888888898</c:v>
                </c:pt>
                <c:pt idx="22">
                  <c:v>0.34858796296296302</c:v>
                </c:pt>
                <c:pt idx="23">
                  <c:v>0.34858796296296302</c:v>
                </c:pt>
                <c:pt idx="24">
                  <c:v>0.348599537037037</c:v>
                </c:pt>
                <c:pt idx="25">
                  <c:v>0.34861111111111098</c:v>
                </c:pt>
                <c:pt idx="26">
                  <c:v>0.34861111111111098</c:v>
                </c:pt>
                <c:pt idx="27">
                  <c:v>0.34862268518518502</c:v>
                </c:pt>
                <c:pt idx="28">
                  <c:v>0.34863425925925901</c:v>
                </c:pt>
                <c:pt idx="29">
                  <c:v>0.34863425925925901</c:v>
                </c:pt>
                <c:pt idx="30">
                  <c:v>0.34864583333333299</c:v>
                </c:pt>
                <c:pt idx="31">
                  <c:v>0.34865740740740703</c:v>
                </c:pt>
                <c:pt idx="32">
                  <c:v>0.34865740740740703</c:v>
                </c:pt>
                <c:pt idx="33">
                  <c:v>0.34866898148148101</c:v>
                </c:pt>
                <c:pt idx="34">
                  <c:v>0.34868055555555599</c:v>
                </c:pt>
                <c:pt idx="35">
                  <c:v>0.34868055555555599</c:v>
                </c:pt>
                <c:pt idx="36">
                  <c:v>0.34869212962962998</c:v>
                </c:pt>
                <c:pt idx="37">
                  <c:v>0.34870370370370402</c:v>
                </c:pt>
                <c:pt idx="38">
                  <c:v>0.34870370370370402</c:v>
                </c:pt>
                <c:pt idx="39">
                  <c:v>0.348715277777778</c:v>
                </c:pt>
                <c:pt idx="40">
                  <c:v>0.348715277777778</c:v>
                </c:pt>
                <c:pt idx="41">
                  <c:v>0.34872685185185198</c:v>
                </c:pt>
                <c:pt idx="42">
                  <c:v>0.34873842592592602</c:v>
                </c:pt>
                <c:pt idx="43">
                  <c:v>0.34873842592592602</c:v>
                </c:pt>
                <c:pt idx="44">
                  <c:v>0.34875</c:v>
                </c:pt>
                <c:pt idx="45">
                  <c:v>0.34876157407407399</c:v>
                </c:pt>
                <c:pt idx="46">
                  <c:v>0.34876157407407399</c:v>
                </c:pt>
                <c:pt idx="47">
                  <c:v>0.34877314814814803</c:v>
                </c:pt>
                <c:pt idx="48">
                  <c:v>0.34878472222222201</c:v>
                </c:pt>
                <c:pt idx="49">
                  <c:v>0.34878472222222201</c:v>
                </c:pt>
                <c:pt idx="50">
                  <c:v>0.34879629629629599</c:v>
                </c:pt>
                <c:pt idx="51">
                  <c:v>0.34880787037036998</c:v>
                </c:pt>
                <c:pt idx="52">
                  <c:v>0.34880787037036998</c:v>
                </c:pt>
                <c:pt idx="53">
                  <c:v>0.34881944444444402</c:v>
                </c:pt>
                <c:pt idx="54">
                  <c:v>0.348831018518518</c:v>
                </c:pt>
                <c:pt idx="55">
                  <c:v>0.348831018518518</c:v>
                </c:pt>
                <c:pt idx="56">
                  <c:v>0.34884259259259298</c:v>
                </c:pt>
                <c:pt idx="57">
                  <c:v>0.34885416666666702</c:v>
                </c:pt>
                <c:pt idx="58">
                  <c:v>0.34885416666666702</c:v>
                </c:pt>
                <c:pt idx="59">
                  <c:v>0.348865740740741</c:v>
                </c:pt>
                <c:pt idx="60">
                  <c:v>0.34887731481481499</c:v>
                </c:pt>
                <c:pt idx="61">
                  <c:v>0.34887731481481499</c:v>
                </c:pt>
                <c:pt idx="62">
                  <c:v>0.34888888888888903</c:v>
                </c:pt>
                <c:pt idx="63">
                  <c:v>0.34888888888888903</c:v>
                </c:pt>
                <c:pt idx="64">
                  <c:v>0.34890046296296301</c:v>
                </c:pt>
                <c:pt idx="65">
                  <c:v>0.34891203703703699</c:v>
                </c:pt>
                <c:pt idx="66">
                  <c:v>0.34891203703703699</c:v>
                </c:pt>
                <c:pt idx="67">
                  <c:v>0.34892361111111098</c:v>
                </c:pt>
                <c:pt idx="68">
                  <c:v>0.34893518518518502</c:v>
                </c:pt>
                <c:pt idx="69">
                  <c:v>0.34893518518518502</c:v>
                </c:pt>
                <c:pt idx="70">
                  <c:v>0.348946759259259</c:v>
                </c:pt>
                <c:pt idx="71">
                  <c:v>0.34895833333333298</c:v>
                </c:pt>
                <c:pt idx="72">
                  <c:v>0.34895833333333298</c:v>
                </c:pt>
                <c:pt idx="73">
                  <c:v>0.34896990740740702</c:v>
                </c:pt>
                <c:pt idx="74">
                  <c:v>0.34966435185185202</c:v>
                </c:pt>
                <c:pt idx="75">
                  <c:v>0.349675925925926</c:v>
                </c:pt>
                <c:pt idx="76">
                  <c:v>0.349675925925926</c:v>
                </c:pt>
                <c:pt idx="77">
                  <c:v>0.34968749999999998</c:v>
                </c:pt>
                <c:pt idx="78">
                  <c:v>0.34969907407407402</c:v>
                </c:pt>
                <c:pt idx="79">
                  <c:v>0.34969907407407402</c:v>
                </c:pt>
                <c:pt idx="80">
                  <c:v>0.34971064814814801</c:v>
                </c:pt>
                <c:pt idx="81">
                  <c:v>0.34972222222222199</c:v>
                </c:pt>
                <c:pt idx="82">
                  <c:v>0.34972222222222199</c:v>
                </c:pt>
                <c:pt idx="83">
                  <c:v>0.34973379629629597</c:v>
                </c:pt>
                <c:pt idx="84">
                  <c:v>0.34973379629629597</c:v>
                </c:pt>
                <c:pt idx="85">
                  <c:v>0.34974537037037001</c:v>
                </c:pt>
                <c:pt idx="86">
                  <c:v>0.349756944444444</c:v>
                </c:pt>
                <c:pt idx="87">
                  <c:v>0.349756944444444</c:v>
                </c:pt>
                <c:pt idx="88">
                  <c:v>0.34976851851851798</c:v>
                </c:pt>
                <c:pt idx="89">
                  <c:v>0.34978009259259302</c:v>
                </c:pt>
                <c:pt idx="90">
                  <c:v>0.34978009259259302</c:v>
                </c:pt>
                <c:pt idx="91">
                  <c:v>0.349791666666667</c:v>
                </c:pt>
                <c:pt idx="92">
                  <c:v>0.34980324074074098</c:v>
                </c:pt>
                <c:pt idx="93">
                  <c:v>0.34980324074074098</c:v>
                </c:pt>
                <c:pt idx="94">
                  <c:v>0.34981481481481502</c:v>
                </c:pt>
                <c:pt idx="95">
                  <c:v>0.34982638888888901</c:v>
                </c:pt>
                <c:pt idx="96">
                  <c:v>0.34982638888888901</c:v>
                </c:pt>
                <c:pt idx="97">
                  <c:v>0.34983796296296299</c:v>
                </c:pt>
                <c:pt idx="98">
                  <c:v>0.34984953703703697</c:v>
                </c:pt>
                <c:pt idx="99">
                  <c:v>0.34984953703703697</c:v>
                </c:pt>
                <c:pt idx="100">
                  <c:v>0.34986111111111101</c:v>
                </c:pt>
                <c:pt idx="101">
                  <c:v>0.349872685185185</c:v>
                </c:pt>
                <c:pt idx="102">
                  <c:v>0.349872685185185</c:v>
                </c:pt>
                <c:pt idx="103">
                  <c:v>0.34988425925925898</c:v>
                </c:pt>
                <c:pt idx="104">
                  <c:v>0.34989583333333302</c:v>
                </c:pt>
                <c:pt idx="105">
                  <c:v>0.34989583333333302</c:v>
                </c:pt>
                <c:pt idx="106">
                  <c:v>0.349907407407407</c:v>
                </c:pt>
                <c:pt idx="107">
                  <c:v>0.349907407407407</c:v>
                </c:pt>
                <c:pt idx="108">
                  <c:v>0.34991898148148098</c:v>
                </c:pt>
                <c:pt idx="109">
                  <c:v>0.34993055555555602</c:v>
                </c:pt>
                <c:pt idx="110">
                  <c:v>0.34993055555555602</c:v>
                </c:pt>
                <c:pt idx="111">
                  <c:v>0.34994212962963001</c:v>
                </c:pt>
                <c:pt idx="112">
                  <c:v>0.34995370370370399</c:v>
                </c:pt>
                <c:pt idx="113">
                  <c:v>0.34995370370370399</c:v>
                </c:pt>
                <c:pt idx="114">
                  <c:v>0.34996527777777803</c:v>
                </c:pt>
                <c:pt idx="115">
                  <c:v>0.34997685185185201</c:v>
                </c:pt>
                <c:pt idx="116">
                  <c:v>0.34997685185185201</c:v>
                </c:pt>
                <c:pt idx="117">
                  <c:v>0.34998842592592599</c:v>
                </c:pt>
                <c:pt idx="118">
                  <c:v>0.35</c:v>
                </c:pt>
                <c:pt idx="119">
                  <c:v>0.35</c:v>
                </c:pt>
                <c:pt idx="120">
                  <c:v>0.35001157407407402</c:v>
                </c:pt>
                <c:pt idx="121">
                  <c:v>0.350023148148148</c:v>
                </c:pt>
                <c:pt idx="122">
                  <c:v>0.350023148148148</c:v>
                </c:pt>
                <c:pt idx="123">
                  <c:v>0.35003472222222198</c:v>
                </c:pt>
                <c:pt idx="124">
                  <c:v>0.35004629629629602</c:v>
                </c:pt>
                <c:pt idx="125">
                  <c:v>0.35004629629629602</c:v>
                </c:pt>
                <c:pt idx="126">
                  <c:v>0.35005787037037001</c:v>
                </c:pt>
                <c:pt idx="127">
                  <c:v>0.35006944444444399</c:v>
                </c:pt>
                <c:pt idx="128">
                  <c:v>0.35006944444444399</c:v>
                </c:pt>
                <c:pt idx="129">
                  <c:v>0.35008101851851797</c:v>
                </c:pt>
                <c:pt idx="130">
                  <c:v>0.35008101851851797</c:v>
                </c:pt>
                <c:pt idx="131">
                  <c:v>0.35009259259259301</c:v>
                </c:pt>
                <c:pt idx="132">
                  <c:v>0.35010416666666699</c:v>
                </c:pt>
                <c:pt idx="133">
                  <c:v>0.35010416666666699</c:v>
                </c:pt>
                <c:pt idx="134">
                  <c:v>0.35011574074074098</c:v>
                </c:pt>
                <c:pt idx="135">
                  <c:v>0.35012731481481502</c:v>
                </c:pt>
                <c:pt idx="136">
                  <c:v>0.35041666666666699</c:v>
                </c:pt>
                <c:pt idx="137">
                  <c:v>0.35041666666666699</c:v>
                </c:pt>
                <c:pt idx="138">
                  <c:v>0.35042824074074103</c:v>
                </c:pt>
                <c:pt idx="139">
                  <c:v>0.35043981481481501</c:v>
                </c:pt>
                <c:pt idx="140">
                  <c:v>0.35043981481481501</c:v>
                </c:pt>
                <c:pt idx="141">
                  <c:v>0.35045138888888899</c:v>
                </c:pt>
                <c:pt idx="142">
                  <c:v>0.35046296296296298</c:v>
                </c:pt>
                <c:pt idx="143">
                  <c:v>0.35046296296296298</c:v>
                </c:pt>
                <c:pt idx="144">
                  <c:v>0.35047453703703701</c:v>
                </c:pt>
                <c:pt idx="145">
                  <c:v>0.350486111111111</c:v>
                </c:pt>
                <c:pt idx="146">
                  <c:v>0.350486111111111</c:v>
                </c:pt>
                <c:pt idx="147">
                  <c:v>0.35049768518518498</c:v>
                </c:pt>
                <c:pt idx="148">
                  <c:v>0.35049768518518498</c:v>
                </c:pt>
                <c:pt idx="149">
                  <c:v>0.35050925925925902</c:v>
                </c:pt>
                <c:pt idx="150">
                  <c:v>0.350520833333333</c:v>
                </c:pt>
                <c:pt idx="151">
                  <c:v>0.350520833333333</c:v>
                </c:pt>
                <c:pt idx="152">
                  <c:v>0.35053240740740699</c:v>
                </c:pt>
                <c:pt idx="153">
                  <c:v>0.35054398148148103</c:v>
                </c:pt>
                <c:pt idx="154">
                  <c:v>0.35054398148148103</c:v>
                </c:pt>
                <c:pt idx="155">
                  <c:v>0.35055555555555601</c:v>
                </c:pt>
                <c:pt idx="156">
                  <c:v>0.35056712962962999</c:v>
                </c:pt>
                <c:pt idx="157">
                  <c:v>0.35056712962962999</c:v>
                </c:pt>
                <c:pt idx="158">
                  <c:v>0.35057870370370398</c:v>
                </c:pt>
                <c:pt idx="159">
                  <c:v>0.35059027777777801</c:v>
                </c:pt>
                <c:pt idx="160">
                  <c:v>0.35059027777777801</c:v>
                </c:pt>
                <c:pt idx="161">
                  <c:v>0.350601851851852</c:v>
                </c:pt>
                <c:pt idx="162">
                  <c:v>0.35061342592592598</c:v>
                </c:pt>
                <c:pt idx="163">
                  <c:v>0.35061342592592598</c:v>
                </c:pt>
                <c:pt idx="164">
                  <c:v>0.35062500000000002</c:v>
                </c:pt>
                <c:pt idx="165">
                  <c:v>0.350636574074074</c:v>
                </c:pt>
                <c:pt idx="166">
                  <c:v>0.350636574074074</c:v>
                </c:pt>
                <c:pt idx="167">
                  <c:v>0.35064814814814799</c:v>
                </c:pt>
                <c:pt idx="168">
                  <c:v>0.35065972222222203</c:v>
                </c:pt>
                <c:pt idx="169">
                  <c:v>0.35065972222222203</c:v>
                </c:pt>
                <c:pt idx="170">
                  <c:v>0.35067129629629601</c:v>
                </c:pt>
                <c:pt idx="171">
                  <c:v>0.35067129629629601</c:v>
                </c:pt>
                <c:pt idx="172">
                  <c:v>0.35068287037036999</c:v>
                </c:pt>
                <c:pt idx="173">
                  <c:v>0.35069444444444398</c:v>
                </c:pt>
                <c:pt idx="174">
                  <c:v>0.35069444444444398</c:v>
                </c:pt>
                <c:pt idx="175">
                  <c:v>0.35070601851851801</c:v>
                </c:pt>
                <c:pt idx="176">
                  <c:v>0.350717592592592</c:v>
                </c:pt>
                <c:pt idx="177">
                  <c:v>0.350717592592592</c:v>
                </c:pt>
                <c:pt idx="178">
                  <c:v>0.35072916666666698</c:v>
                </c:pt>
                <c:pt idx="179">
                  <c:v>0.35074074074074102</c:v>
                </c:pt>
                <c:pt idx="180">
                  <c:v>0.35074074074074102</c:v>
                </c:pt>
                <c:pt idx="181">
                  <c:v>0.350752314814815</c:v>
                </c:pt>
                <c:pt idx="182">
                  <c:v>0.35076388888888899</c:v>
                </c:pt>
                <c:pt idx="183">
                  <c:v>0.35076388888888899</c:v>
                </c:pt>
                <c:pt idx="184">
                  <c:v>0.35077546296296302</c:v>
                </c:pt>
                <c:pt idx="185">
                  <c:v>0.35078703703703701</c:v>
                </c:pt>
                <c:pt idx="186">
                  <c:v>0.35078703703703701</c:v>
                </c:pt>
                <c:pt idx="187">
                  <c:v>0.35079861111111099</c:v>
                </c:pt>
                <c:pt idx="188">
                  <c:v>0.35081018518518498</c:v>
                </c:pt>
                <c:pt idx="189">
                  <c:v>0.35081018518518498</c:v>
                </c:pt>
                <c:pt idx="190">
                  <c:v>0.35082175925925901</c:v>
                </c:pt>
                <c:pt idx="191">
                  <c:v>0.350833333333333</c:v>
                </c:pt>
                <c:pt idx="192">
                  <c:v>0.35107638888888898</c:v>
                </c:pt>
                <c:pt idx="193">
                  <c:v>0.35107638888888898</c:v>
                </c:pt>
                <c:pt idx="194">
                  <c:v>0.35108796296296302</c:v>
                </c:pt>
                <c:pt idx="195">
                  <c:v>0.351099537037037</c:v>
                </c:pt>
                <c:pt idx="196">
                  <c:v>0.351099537037037</c:v>
                </c:pt>
                <c:pt idx="197">
                  <c:v>0.35111111111111099</c:v>
                </c:pt>
                <c:pt idx="198">
                  <c:v>0.35112268518518502</c:v>
                </c:pt>
                <c:pt idx="199">
                  <c:v>0.35112268518518502</c:v>
                </c:pt>
                <c:pt idx="200">
                  <c:v>0.35113425925925901</c:v>
                </c:pt>
                <c:pt idx="201">
                  <c:v>0.35114583333333299</c:v>
                </c:pt>
                <c:pt idx="202">
                  <c:v>0.35114583333333299</c:v>
                </c:pt>
                <c:pt idx="203">
                  <c:v>0.35115740740740697</c:v>
                </c:pt>
                <c:pt idx="204">
                  <c:v>0.35116898148148101</c:v>
                </c:pt>
                <c:pt idx="205">
                  <c:v>0.35116898148148101</c:v>
                </c:pt>
                <c:pt idx="206">
                  <c:v>0.351180555555555</c:v>
                </c:pt>
                <c:pt idx="207">
                  <c:v>0.35119212962962998</c:v>
                </c:pt>
                <c:pt idx="208">
                  <c:v>0.35119212962962998</c:v>
                </c:pt>
                <c:pt idx="209">
                  <c:v>0.35120370370370402</c:v>
                </c:pt>
                <c:pt idx="210">
                  <c:v>0.351215277777778</c:v>
                </c:pt>
                <c:pt idx="211">
                  <c:v>0.351215277777778</c:v>
                </c:pt>
                <c:pt idx="212">
                  <c:v>0.35122685185185198</c:v>
                </c:pt>
                <c:pt idx="213">
                  <c:v>0.35123842592592602</c:v>
                </c:pt>
                <c:pt idx="214">
                  <c:v>0.35123842592592602</c:v>
                </c:pt>
                <c:pt idx="215">
                  <c:v>0.35125000000000001</c:v>
                </c:pt>
                <c:pt idx="216">
                  <c:v>0.35126157407407399</c:v>
                </c:pt>
                <c:pt idx="217">
                  <c:v>0.35126157407407399</c:v>
                </c:pt>
                <c:pt idx="218">
                  <c:v>0.35127314814814797</c:v>
                </c:pt>
                <c:pt idx="219">
                  <c:v>0.35127314814814797</c:v>
                </c:pt>
                <c:pt idx="220">
                  <c:v>0.35128472222222201</c:v>
                </c:pt>
                <c:pt idx="221">
                  <c:v>0.351296296296296</c:v>
                </c:pt>
                <c:pt idx="222">
                  <c:v>0.351296296296296</c:v>
                </c:pt>
                <c:pt idx="223">
                  <c:v>0.35130787037036998</c:v>
                </c:pt>
                <c:pt idx="224">
                  <c:v>0.35131944444444402</c:v>
                </c:pt>
                <c:pt idx="225">
                  <c:v>0.35131944444444402</c:v>
                </c:pt>
                <c:pt idx="226">
                  <c:v>0.351331018518518</c:v>
                </c:pt>
                <c:pt idx="227">
                  <c:v>0.35134259259259298</c:v>
                </c:pt>
                <c:pt idx="228">
                  <c:v>0.35134259259259298</c:v>
                </c:pt>
                <c:pt idx="229">
                  <c:v>0.35135416666666702</c:v>
                </c:pt>
                <c:pt idx="230">
                  <c:v>0.35136574074074101</c:v>
                </c:pt>
                <c:pt idx="231">
                  <c:v>0.35136574074074101</c:v>
                </c:pt>
                <c:pt idx="232">
                  <c:v>0.35137731481481499</c:v>
                </c:pt>
                <c:pt idx="233">
                  <c:v>0.35138888888888897</c:v>
                </c:pt>
                <c:pt idx="234">
                  <c:v>0.35138888888888897</c:v>
                </c:pt>
                <c:pt idx="235">
                  <c:v>0.35140046296296301</c:v>
                </c:pt>
                <c:pt idx="236">
                  <c:v>0.351412037037037</c:v>
                </c:pt>
                <c:pt idx="237">
                  <c:v>0.351412037037037</c:v>
                </c:pt>
                <c:pt idx="238">
                  <c:v>0.35142361111111098</c:v>
                </c:pt>
                <c:pt idx="239">
                  <c:v>0.35143518518518502</c:v>
                </c:pt>
                <c:pt idx="240">
                  <c:v>0.35143518518518502</c:v>
                </c:pt>
                <c:pt idx="241">
                  <c:v>0.351446759259259</c:v>
                </c:pt>
                <c:pt idx="242">
                  <c:v>0.351446759259259</c:v>
                </c:pt>
                <c:pt idx="243">
                  <c:v>0.35145833333333298</c:v>
                </c:pt>
                <c:pt idx="244">
                  <c:v>0.35146990740740702</c:v>
                </c:pt>
                <c:pt idx="245">
                  <c:v>0.35146990740740702</c:v>
                </c:pt>
                <c:pt idx="246">
                  <c:v>0.35148148148148101</c:v>
                </c:pt>
                <c:pt idx="247">
                  <c:v>0.35174768518518501</c:v>
                </c:pt>
                <c:pt idx="248">
                  <c:v>0.35175925925925899</c:v>
                </c:pt>
                <c:pt idx="249">
                  <c:v>0.35175925925925899</c:v>
                </c:pt>
                <c:pt idx="250">
                  <c:v>0.35177083333333298</c:v>
                </c:pt>
                <c:pt idx="251">
                  <c:v>0.35178240740740702</c:v>
                </c:pt>
                <c:pt idx="252">
                  <c:v>0.35178240740740702</c:v>
                </c:pt>
                <c:pt idx="253">
                  <c:v>0.351793981481481</c:v>
                </c:pt>
                <c:pt idx="254">
                  <c:v>0.351793981481481</c:v>
                </c:pt>
                <c:pt idx="255">
                  <c:v>0.35180555555555498</c:v>
                </c:pt>
                <c:pt idx="256">
                  <c:v>0.35181712962963002</c:v>
                </c:pt>
                <c:pt idx="257">
                  <c:v>0.35181712962963002</c:v>
                </c:pt>
                <c:pt idx="258">
                  <c:v>0.351828703703704</c:v>
                </c:pt>
                <c:pt idx="259">
                  <c:v>0.35184027777777799</c:v>
                </c:pt>
                <c:pt idx="260">
                  <c:v>0.35184027777777799</c:v>
                </c:pt>
                <c:pt idx="261">
                  <c:v>0.35185185185185203</c:v>
                </c:pt>
                <c:pt idx="262">
                  <c:v>0.35186342592592601</c:v>
                </c:pt>
                <c:pt idx="263">
                  <c:v>0.35186342592592601</c:v>
                </c:pt>
                <c:pt idx="264">
                  <c:v>0.35187499999999999</c:v>
                </c:pt>
                <c:pt idx="265">
                  <c:v>0.35188657407407398</c:v>
                </c:pt>
                <c:pt idx="266">
                  <c:v>0.35188657407407398</c:v>
                </c:pt>
                <c:pt idx="267">
                  <c:v>0.35189814814814802</c:v>
                </c:pt>
                <c:pt idx="268">
                  <c:v>0.351909722222222</c:v>
                </c:pt>
                <c:pt idx="269">
                  <c:v>0.351909722222222</c:v>
                </c:pt>
                <c:pt idx="270">
                  <c:v>0.35192129629629598</c:v>
                </c:pt>
                <c:pt idx="271">
                  <c:v>0.35193287037037002</c:v>
                </c:pt>
                <c:pt idx="272">
                  <c:v>0.35193287037037002</c:v>
                </c:pt>
                <c:pt idx="273">
                  <c:v>0.351944444444444</c:v>
                </c:pt>
                <c:pt idx="274">
                  <c:v>0.35195601851851799</c:v>
                </c:pt>
                <c:pt idx="275">
                  <c:v>0.35195601851851799</c:v>
                </c:pt>
                <c:pt idx="276">
                  <c:v>0.35196759259259303</c:v>
                </c:pt>
                <c:pt idx="277">
                  <c:v>0.35197916666666701</c:v>
                </c:pt>
                <c:pt idx="278">
                  <c:v>0.35197916666666701</c:v>
                </c:pt>
                <c:pt idx="279">
                  <c:v>0.35199074074074099</c:v>
                </c:pt>
                <c:pt idx="280">
                  <c:v>0.35199074074074099</c:v>
                </c:pt>
                <c:pt idx="281">
                  <c:v>0.35200231481481498</c:v>
                </c:pt>
                <c:pt idx="282">
                  <c:v>0.35201388888888901</c:v>
                </c:pt>
                <c:pt idx="283">
                  <c:v>0.35201388888888901</c:v>
                </c:pt>
                <c:pt idx="284">
                  <c:v>0.352025462962963</c:v>
                </c:pt>
                <c:pt idx="285">
                  <c:v>0.35203703703703698</c:v>
                </c:pt>
                <c:pt idx="286">
                  <c:v>0.35203703703703698</c:v>
                </c:pt>
                <c:pt idx="287">
                  <c:v>0.35204861111111102</c:v>
                </c:pt>
                <c:pt idx="288">
                  <c:v>0.352060185185185</c:v>
                </c:pt>
                <c:pt idx="289">
                  <c:v>0.352060185185185</c:v>
                </c:pt>
                <c:pt idx="290">
                  <c:v>0.35207175925925899</c:v>
                </c:pt>
                <c:pt idx="291">
                  <c:v>0.35208333333333303</c:v>
                </c:pt>
                <c:pt idx="292">
                  <c:v>0.35208333333333303</c:v>
                </c:pt>
                <c:pt idx="293">
                  <c:v>0.35209490740740701</c:v>
                </c:pt>
                <c:pt idx="294">
                  <c:v>0.35210648148148099</c:v>
                </c:pt>
                <c:pt idx="295">
                  <c:v>0.35210648148148099</c:v>
                </c:pt>
                <c:pt idx="296">
                  <c:v>0.35211805555555598</c:v>
                </c:pt>
                <c:pt idx="297">
                  <c:v>0.35212962962963001</c:v>
                </c:pt>
                <c:pt idx="298">
                  <c:v>0.35212962962963001</c:v>
                </c:pt>
                <c:pt idx="299">
                  <c:v>0.352141203703704</c:v>
                </c:pt>
                <c:pt idx="300">
                  <c:v>0.35215277777777798</c:v>
                </c:pt>
                <c:pt idx="301">
                  <c:v>0.35215277777777798</c:v>
                </c:pt>
                <c:pt idx="302">
                  <c:v>0.35216435185185202</c:v>
                </c:pt>
                <c:pt idx="303">
                  <c:v>0.35216435185185202</c:v>
                </c:pt>
                <c:pt idx="304">
                  <c:v>0.352175925925926</c:v>
                </c:pt>
                <c:pt idx="305">
                  <c:v>0.35218749999999999</c:v>
                </c:pt>
                <c:pt idx="306">
                  <c:v>0.35218749999999999</c:v>
                </c:pt>
                <c:pt idx="307">
                  <c:v>0.35219907407407403</c:v>
                </c:pt>
                <c:pt idx="308">
                  <c:v>0.35221064814814801</c:v>
                </c:pt>
                <c:pt idx="309">
                  <c:v>0.35245370370370399</c:v>
                </c:pt>
                <c:pt idx="310">
                  <c:v>0.35246527777777797</c:v>
                </c:pt>
                <c:pt idx="311">
                  <c:v>0.35247685185185201</c:v>
                </c:pt>
                <c:pt idx="312">
                  <c:v>0.35247685185185201</c:v>
                </c:pt>
                <c:pt idx="313">
                  <c:v>0.352488425925926</c:v>
                </c:pt>
                <c:pt idx="314">
                  <c:v>0.35249999999999998</c:v>
                </c:pt>
                <c:pt idx="315">
                  <c:v>0.35249999999999998</c:v>
                </c:pt>
                <c:pt idx="316">
                  <c:v>0.35251157407407402</c:v>
                </c:pt>
                <c:pt idx="317">
                  <c:v>0.352523148148148</c:v>
                </c:pt>
                <c:pt idx="318">
                  <c:v>0.352523148148148</c:v>
                </c:pt>
                <c:pt idx="319">
                  <c:v>0.35253472222222199</c:v>
                </c:pt>
                <c:pt idx="320">
                  <c:v>0.35254629629629602</c:v>
                </c:pt>
                <c:pt idx="321">
                  <c:v>0.35254629629629602</c:v>
                </c:pt>
                <c:pt idx="322">
                  <c:v>0.35255787037037001</c:v>
                </c:pt>
                <c:pt idx="323">
                  <c:v>0.35256944444444399</c:v>
                </c:pt>
                <c:pt idx="324">
                  <c:v>0.35256944444444399</c:v>
                </c:pt>
                <c:pt idx="325">
                  <c:v>0.35258101851851797</c:v>
                </c:pt>
                <c:pt idx="326">
                  <c:v>0.35259259259259301</c:v>
                </c:pt>
                <c:pt idx="327">
                  <c:v>0.35259259259259301</c:v>
                </c:pt>
                <c:pt idx="328">
                  <c:v>0.352604166666667</c:v>
                </c:pt>
                <c:pt idx="329">
                  <c:v>0.35261574074074098</c:v>
                </c:pt>
                <c:pt idx="330">
                  <c:v>0.35261574074074098</c:v>
                </c:pt>
                <c:pt idx="331">
                  <c:v>0.35262731481481502</c:v>
                </c:pt>
                <c:pt idx="332">
                  <c:v>0.352638888888889</c:v>
                </c:pt>
                <c:pt idx="333">
                  <c:v>0.352638888888889</c:v>
                </c:pt>
                <c:pt idx="334">
                  <c:v>0.35265046296296299</c:v>
                </c:pt>
                <c:pt idx="335">
                  <c:v>0.35265046296296299</c:v>
                </c:pt>
                <c:pt idx="336">
                  <c:v>0.35266203703703702</c:v>
                </c:pt>
                <c:pt idx="337">
                  <c:v>0.35267361111111101</c:v>
                </c:pt>
                <c:pt idx="338">
                  <c:v>0.35267361111111101</c:v>
                </c:pt>
                <c:pt idx="339">
                  <c:v>0.35268518518518499</c:v>
                </c:pt>
                <c:pt idx="340">
                  <c:v>0.35269675925925897</c:v>
                </c:pt>
                <c:pt idx="341">
                  <c:v>0.35269675925925897</c:v>
                </c:pt>
                <c:pt idx="342">
                  <c:v>0.35270833333333301</c:v>
                </c:pt>
                <c:pt idx="343">
                  <c:v>0.352719907407407</c:v>
                </c:pt>
                <c:pt idx="344">
                  <c:v>0.352719907407407</c:v>
                </c:pt>
                <c:pt idx="345">
                  <c:v>0.35273148148148098</c:v>
                </c:pt>
                <c:pt idx="346">
                  <c:v>0.35274305555555502</c:v>
                </c:pt>
                <c:pt idx="347">
                  <c:v>0.35274305555555502</c:v>
                </c:pt>
                <c:pt idx="348">
                  <c:v>0.35275462962963</c:v>
                </c:pt>
                <c:pt idx="349">
                  <c:v>0.35276620370370398</c:v>
                </c:pt>
                <c:pt idx="350">
                  <c:v>0.35276620370370398</c:v>
                </c:pt>
                <c:pt idx="351">
                  <c:v>0.35277777777777802</c:v>
                </c:pt>
                <c:pt idx="352">
                  <c:v>0.35278935185185201</c:v>
                </c:pt>
                <c:pt idx="353">
                  <c:v>0.35278935185185201</c:v>
                </c:pt>
                <c:pt idx="354">
                  <c:v>0.35280092592592599</c:v>
                </c:pt>
                <c:pt idx="355">
                  <c:v>0.35281249999999997</c:v>
                </c:pt>
                <c:pt idx="356">
                  <c:v>0.35281249999999997</c:v>
                </c:pt>
                <c:pt idx="357">
                  <c:v>0.35282407407407401</c:v>
                </c:pt>
                <c:pt idx="358">
                  <c:v>0.35282407407407401</c:v>
                </c:pt>
                <c:pt idx="359">
                  <c:v>0.352835648148148</c:v>
                </c:pt>
                <c:pt idx="360">
                  <c:v>0.35284722222222198</c:v>
                </c:pt>
              </c:numCache>
            </c:numRef>
          </c:xVal>
          <c:yVal>
            <c:numRef>
              <c:f>SENSORFinal!$C$1374:$C$1734</c:f>
              <c:numCache>
                <c:formatCode>General</c:formatCode>
                <c:ptCount val="361"/>
                <c:pt idx="0">
                  <c:v>29.89</c:v>
                </c:pt>
                <c:pt idx="1">
                  <c:v>29.75</c:v>
                </c:pt>
                <c:pt idx="2">
                  <c:v>29.49</c:v>
                </c:pt>
                <c:pt idx="3">
                  <c:v>29.83</c:v>
                </c:pt>
                <c:pt idx="4">
                  <c:v>29.69</c:v>
                </c:pt>
                <c:pt idx="5">
                  <c:v>29.79</c:v>
                </c:pt>
                <c:pt idx="6">
                  <c:v>29.83</c:v>
                </c:pt>
                <c:pt idx="7">
                  <c:v>29.65</c:v>
                </c:pt>
                <c:pt idx="8">
                  <c:v>29.51</c:v>
                </c:pt>
                <c:pt idx="9">
                  <c:v>29.39</c:v>
                </c:pt>
                <c:pt idx="10">
                  <c:v>29.65</c:v>
                </c:pt>
                <c:pt idx="11">
                  <c:v>29.63</c:v>
                </c:pt>
                <c:pt idx="12">
                  <c:v>29.57</c:v>
                </c:pt>
                <c:pt idx="13">
                  <c:v>29.75</c:v>
                </c:pt>
                <c:pt idx="14">
                  <c:v>30.11</c:v>
                </c:pt>
                <c:pt idx="15">
                  <c:v>30.33</c:v>
                </c:pt>
                <c:pt idx="16">
                  <c:v>30.71</c:v>
                </c:pt>
                <c:pt idx="17">
                  <c:v>30.57</c:v>
                </c:pt>
                <c:pt idx="18">
                  <c:v>30.77</c:v>
                </c:pt>
                <c:pt idx="19">
                  <c:v>30.63</c:v>
                </c:pt>
                <c:pt idx="20">
                  <c:v>30.63</c:v>
                </c:pt>
                <c:pt idx="21">
                  <c:v>30.59</c:v>
                </c:pt>
                <c:pt idx="22">
                  <c:v>30.63</c:v>
                </c:pt>
                <c:pt idx="23">
                  <c:v>30.71</c:v>
                </c:pt>
                <c:pt idx="24">
                  <c:v>30.71</c:v>
                </c:pt>
                <c:pt idx="25">
                  <c:v>30.63</c:v>
                </c:pt>
                <c:pt idx="26">
                  <c:v>30.59</c:v>
                </c:pt>
                <c:pt idx="27">
                  <c:v>30.45</c:v>
                </c:pt>
                <c:pt idx="28">
                  <c:v>30.39</c:v>
                </c:pt>
                <c:pt idx="29">
                  <c:v>30.17</c:v>
                </c:pt>
                <c:pt idx="30">
                  <c:v>30.09</c:v>
                </c:pt>
                <c:pt idx="31">
                  <c:v>29.93</c:v>
                </c:pt>
                <c:pt idx="32">
                  <c:v>29.83</c:v>
                </c:pt>
                <c:pt idx="33">
                  <c:v>29.99</c:v>
                </c:pt>
                <c:pt idx="34">
                  <c:v>30.15</c:v>
                </c:pt>
                <c:pt idx="35">
                  <c:v>30.45</c:v>
                </c:pt>
                <c:pt idx="36">
                  <c:v>30.51</c:v>
                </c:pt>
                <c:pt idx="37">
                  <c:v>30.65</c:v>
                </c:pt>
                <c:pt idx="38">
                  <c:v>30.57</c:v>
                </c:pt>
                <c:pt idx="39">
                  <c:v>30.03</c:v>
                </c:pt>
                <c:pt idx="40">
                  <c:v>29.69</c:v>
                </c:pt>
                <c:pt idx="41">
                  <c:v>29.97</c:v>
                </c:pt>
                <c:pt idx="42">
                  <c:v>30.17</c:v>
                </c:pt>
                <c:pt idx="43">
                  <c:v>30.39</c:v>
                </c:pt>
                <c:pt idx="44">
                  <c:v>30.47</c:v>
                </c:pt>
                <c:pt idx="45">
                  <c:v>30.45</c:v>
                </c:pt>
                <c:pt idx="46">
                  <c:v>30.33</c:v>
                </c:pt>
                <c:pt idx="47">
                  <c:v>30.15</c:v>
                </c:pt>
                <c:pt idx="48">
                  <c:v>29.69</c:v>
                </c:pt>
                <c:pt idx="49">
                  <c:v>29.83</c:v>
                </c:pt>
                <c:pt idx="50">
                  <c:v>29.65</c:v>
                </c:pt>
                <c:pt idx="51">
                  <c:v>29.69</c:v>
                </c:pt>
                <c:pt idx="52">
                  <c:v>29.39</c:v>
                </c:pt>
                <c:pt idx="53">
                  <c:v>29.63</c:v>
                </c:pt>
                <c:pt idx="54">
                  <c:v>30.29</c:v>
                </c:pt>
                <c:pt idx="55">
                  <c:v>30.37</c:v>
                </c:pt>
                <c:pt idx="56">
                  <c:v>30.59</c:v>
                </c:pt>
                <c:pt idx="57">
                  <c:v>30.57</c:v>
                </c:pt>
                <c:pt idx="58">
                  <c:v>30.59</c:v>
                </c:pt>
                <c:pt idx="59">
                  <c:v>30.65</c:v>
                </c:pt>
                <c:pt idx="60">
                  <c:v>30.67</c:v>
                </c:pt>
                <c:pt idx="61">
                  <c:v>30.53</c:v>
                </c:pt>
                <c:pt idx="62">
                  <c:v>30.45</c:v>
                </c:pt>
                <c:pt idx="63">
                  <c:v>30.45</c:v>
                </c:pt>
                <c:pt idx="64">
                  <c:v>30.37</c:v>
                </c:pt>
                <c:pt idx="65">
                  <c:v>30.25</c:v>
                </c:pt>
                <c:pt idx="66">
                  <c:v>29.89</c:v>
                </c:pt>
                <c:pt idx="67">
                  <c:v>29.69</c:v>
                </c:pt>
                <c:pt idx="68">
                  <c:v>29.85</c:v>
                </c:pt>
                <c:pt idx="69">
                  <c:v>29.91</c:v>
                </c:pt>
                <c:pt idx="70">
                  <c:v>29.89</c:v>
                </c:pt>
                <c:pt idx="71">
                  <c:v>30.31</c:v>
                </c:pt>
                <c:pt idx="72">
                  <c:v>30.67</c:v>
                </c:pt>
                <c:pt idx="73">
                  <c:v>30.31</c:v>
                </c:pt>
                <c:pt idx="74">
                  <c:v>31.83</c:v>
                </c:pt>
                <c:pt idx="75">
                  <c:v>31.63</c:v>
                </c:pt>
                <c:pt idx="76">
                  <c:v>30.17</c:v>
                </c:pt>
                <c:pt idx="77">
                  <c:v>30.59</c:v>
                </c:pt>
                <c:pt idx="78">
                  <c:v>31.21</c:v>
                </c:pt>
                <c:pt idx="79">
                  <c:v>31.71</c:v>
                </c:pt>
                <c:pt idx="80">
                  <c:v>31.67</c:v>
                </c:pt>
                <c:pt idx="81">
                  <c:v>31.53</c:v>
                </c:pt>
                <c:pt idx="82">
                  <c:v>31.69</c:v>
                </c:pt>
                <c:pt idx="83">
                  <c:v>31.53</c:v>
                </c:pt>
                <c:pt idx="84">
                  <c:v>30.99</c:v>
                </c:pt>
                <c:pt idx="85">
                  <c:v>30.85</c:v>
                </c:pt>
                <c:pt idx="86">
                  <c:v>31.01</c:v>
                </c:pt>
                <c:pt idx="87">
                  <c:v>31.11</c:v>
                </c:pt>
                <c:pt idx="88">
                  <c:v>31.11</c:v>
                </c:pt>
                <c:pt idx="89">
                  <c:v>31.19</c:v>
                </c:pt>
                <c:pt idx="90">
                  <c:v>30.81</c:v>
                </c:pt>
                <c:pt idx="91">
                  <c:v>30.85</c:v>
                </c:pt>
                <c:pt idx="92">
                  <c:v>31.13</c:v>
                </c:pt>
                <c:pt idx="93">
                  <c:v>31.41</c:v>
                </c:pt>
                <c:pt idx="94">
                  <c:v>31.43</c:v>
                </c:pt>
                <c:pt idx="95">
                  <c:v>31.39</c:v>
                </c:pt>
                <c:pt idx="96">
                  <c:v>31.25</c:v>
                </c:pt>
                <c:pt idx="97">
                  <c:v>31.07</c:v>
                </c:pt>
                <c:pt idx="98">
                  <c:v>31.27</c:v>
                </c:pt>
                <c:pt idx="99">
                  <c:v>31.27</c:v>
                </c:pt>
                <c:pt idx="100">
                  <c:v>31.13</c:v>
                </c:pt>
                <c:pt idx="101">
                  <c:v>31.21</c:v>
                </c:pt>
                <c:pt idx="102">
                  <c:v>31.21</c:v>
                </c:pt>
                <c:pt idx="103">
                  <c:v>31.21</c:v>
                </c:pt>
                <c:pt idx="104">
                  <c:v>31.25</c:v>
                </c:pt>
                <c:pt idx="105">
                  <c:v>31.21</c:v>
                </c:pt>
                <c:pt idx="106">
                  <c:v>31.15</c:v>
                </c:pt>
                <c:pt idx="107">
                  <c:v>31.35</c:v>
                </c:pt>
                <c:pt idx="108">
                  <c:v>31.43</c:v>
                </c:pt>
                <c:pt idx="109">
                  <c:v>31.29</c:v>
                </c:pt>
                <c:pt idx="110">
                  <c:v>31.29</c:v>
                </c:pt>
                <c:pt idx="111">
                  <c:v>31.21</c:v>
                </c:pt>
                <c:pt idx="112">
                  <c:v>31.29</c:v>
                </c:pt>
                <c:pt idx="113">
                  <c:v>31.19</c:v>
                </c:pt>
                <c:pt idx="114">
                  <c:v>31.01</c:v>
                </c:pt>
                <c:pt idx="115">
                  <c:v>30.97</c:v>
                </c:pt>
                <c:pt idx="116">
                  <c:v>30.79</c:v>
                </c:pt>
                <c:pt idx="117">
                  <c:v>31.07</c:v>
                </c:pt>
                <c:pt idx="118">
                  <c:v>31.07</c:v>
                </c:pt>
                <c:pt idx="119">
                  <c:v>31.01</c:v>
                </c:pt>
                <c:pt idx="120">
                  <c:v>31.07</c:v>
                </c:pt>
                <c:pt idx="121">
                  <c:v>30.73</c:v>
                </c:pt>
                <c:pt idx="122">
                  <c:v>30.71</c:v>
                </c:pt>
                <c:pt idx="123">
                  <c:v>30.63</c:v>
                </c:pt>
                <c:pt idx="124">
                  <c:v>30.99</c:v>
                </c:pt>
                <c:pt idx="125">
                  <c:v>30.91</c:v>
                </c:pt>
                <c:pt idx="126">
                  <c:v>31.01</c:v>
                </c:pt>
                <c:pt idx="127">
                  <c:v>31.05</c:v>
                </c:pt>
                <c:pt idx="128">
                  <c:v>30.97</c:v>
                </c:pt>
                <c:pt idx="129">
                  <c:v>31.05</c:v>
                </c:pt>
                <c:pt idx="130">
                  <c:v>31.05</c:v>
                </c:pt>
                <c:pt idx="131">
                  <c:v>31.07</c:v>
                </c:pt>
                <c:pt idx="132">
                  <c:v>31.21</c:v>
                </c:pt>
                <c:pt idx="133">
                  <c:v>31.07</c:v>
                </c:pt>
                <c:pt idx="134">
                  <c:v>31.27</c:v>
                </c:pt>
                <c:pt idx="135">
                  <c:v>31.21</c:v>
                </c:pt>
                <c:pt idx="136">
                  <c:v>31.47</c:v>
                </c:pt>
                <c:pt idx="137">
                  <c:v>30.77</c:v>
                </c:pt>
                <c:pt idx="138">
                  <c:v>30.11</c:v>
                </c:pt>
                <c:pt idx="139">
                  <c:v>30.31</c:v>
                </c:pt>
                <c:pt idx="140">
                  <c:v>30.37</c:v>
                </c:pt>
                <c:pt idx="141">
                  <c:v>30.73</c:v>
                </c:pt>
                <c:pt idx="142">
                  <c:v>30.53</c:v>
                </c:pt>
                <c:pt idx="143">
                  <c:v>30.51</c:v>
                </c:pt>
                <c:pt idx="144">
                  <c:v>30.59</c:v>
                </c:pt>
                <c:pt idx="145">
                  <c:v>30.91</c:v>
                </c:pt>
                <c:pt idx="146">
                  <c:v>30.93</c:v>
                </c:pt>
                <c:pt idx="147">
                  <c:v>30.99</c:v>
                </c:pt>
                <c:pt idx="148">
                  <c:v>31.15</c:v>
                </c:pt>
                <c:pt idx="149">
                  <c:v>30.93</c:v>
                </c:pt>
                <c:pt idx="150">
                  <c:v>30.77</c:v>
                </c:pt>
                <c:pt idx="151">
                  <c:v>31.07</c:v>
                </c:pt>
                <c:pt idx="152">
                  <c:v>31.07</c:v>
                </c:pt>
                <c:pt idx="153">
                  <c:v>30.47</c:v>
                </c:pt>
                <c:pt idx="154">
                  <c:v>30.47</c:v>
                </c:pt>
                <c:pt idx="155">
                  <c:v>30.43</c:v>
                </c:pt>
                <c:pt idx="156">
                  <c:v>30.57</c:v>
                </c:pt>
                <c:pt idx="157">
                  <c:v>31.01</c:v>
                </c:pt>
                <c:pt idx="158">
                  <c:v>31.15</c:v>
                </c:pt>
                <c:pt idx="159">
                  <c:v>30.97</c:v>
                </c:pt>
                <c:pt idx="160">
                  <c:v>31.05</c:v>
                </c:pt>
                <c:pt idx="161">
                  <c:v>31.55</c:v>
                </c:pt>
                <c:pt idx="162">
                  <c:v>31.57</c:v>
                </c:pt>
                <c:pt idx="163">
                  <c:v>31.39</c:v>
                </c:pt>
                <c:pt idx="164">
                  <c:v>31.43</c:v>
                </c:pt>
                <c:pt idx="165">
                  <c:v>31.35</c:v>
                </c:pt>
                <c:pt idx="166">
                  <c:v>31.47</c:v>
                </c:pt>
                <c:pt idx="167">
                  <c:v>31.81</c:v>
                </c:pt>
                <c:pt idx="168">
                  <c:v>31.61</c:v>
                </c:pt>
                <c:pt idx="169">
                  <c:v>31.75</c:v>
                </c:pt>
                <c:pt idx="170">
                  <c:v>31.75</c:v>
                </c:pt>
                <c:pt idx="171">
                  <c:v>31.67</c:v>
                </c:pt>
                <c:pt idx="172">
                  <c:v>31.67</c:v>
                </c:pt>
                <c:pt idx="173">
                  <c:v>31.71</c:v>
                </c:pt>
                <c:pt idx="174">
                  <c:v>31.57</c:v>
                </c:pt>
                <c:pt idx="175">
                  <c:v>31.71</c:v>
                </c:pt>
                <c:pt idx="176">
                  <c:v>31.69</c:v>
                </c:pt>
                <c:pt idx="177">
                  <c:v>31.69</c:v>
                </c:pt>
                <c:pt idx="178">
                  <c:v>31.75</c:v>
                </c:pt>
                <c:pt idx="179">
                  <c:v>31.71</c:v>
                </c:pt>
                <c:pt idx="180">
                  <c:v>31.61</c:v>
                </c:pt>
                <c:pt idx="181">
                  <c:v>31.67</c:v>
                </c:pt>
                <c:pt idx="182">
                  <c:v>31.67</c:v>
                </c:pt>
                <c:pt idx="183">
                  <c:v>31.69</c:v>
                </c:pt>
                <c:pt idx="184">
                  <c:v>31.85</c:v>
                </c:pt>
                <c:pt idx="185">
                  <c:v>31.83</c:v>
                </c:pt>
                <c:pt idx="186">
                  <c:v>31.97</c:v>
                </c:pt>
                <c:pt idx="187">
                  <c:v>31.77</c:v>
                </c:pt>
                <c:pt idx="188">
                  <c:v>31.71</c:v>
                </c:pt>
                <c:pt idx="189">
                  <c:v>31.91</c:v>
                </c:pt>
                <c:pt idx="190">
                  <c:v>31.85</c:v>
                </c:pt>
                <c:pt idx="191">
                  <c:v>31.81</c:v>
                </c:pt>
                <c:pt idx="192">
                  <c:v>31.63</c:v>
                </c:pt>
                <c:pt idx="193">
                  <c:v>31.99</c:v>
                </c:pt>
                <c:pt idx="194">
                  <c:v>31.25</c:v>
                </c:pt>
                <c:pt idx="195">
                  <c:v>31.75</c:v>
                </c:pt>
                <c:pt idx="196">
                  <c:v>31.63</c:v>
                </c:pt>
                <c:pt idx="197">
                  <c:v>31.91</c:v>
                </c:pt>
                <c:pt idx="198">
                  <c:v>32.11</c:v>
                </c:pt>
                <c:pt idx="199">
                  <c:v>31.89</c:v>
                </c:pt>
                <c:pt idx="200">
                  <c:v>32.130000000000003</c:v>
                </c:pt>
                <c:pt idx="201">
                  <c:v>32.21</c:v>
                </c:pt>
                <c:pt idx="202">
                  <c:v>32.21</c:v>
                </c:pt>
                <c:pt idx="203">
                  <c:v>32.17</c:v>
                </c:pt>
                <c:pt idx="204">
                  <c:v>32.17</c:v>
                </c:pt>
                <c:pt idx="205">
                  <c:v>32.090000000000003</c:v>
                </c:pt>
                <c:pt idx="206">
                  <c:v>32.03</c:v>
                </c:pt>
                <c:pt idx="207">
                  <c:v>32.049999999999997</c:v>
                </c:pt>
                <c:pt idx="208">
                  <c:v>32.19</c:v>
                </c:pt>
                <c:pt idx="209">
                  <c:v>32.21</c:v>
                </c:pt>
                <c:pt idx="210">
                  <c:v>32.11</c:v>
                </c:pt>
                <c:pt idx="211">
                  <c:v>31.99</c:v>
                </c:pt>
                <c:pt idx="212">
                  <c:v>32.19</c:v>
                </c:pt>
                <c:pt idx="213">
                  <c:v>32.409999999999997</c:v>
                </c:pt>
                <c:pt idx="214">
                  <c:v>32.409999999999997</c:v>
                </c:pt>
                <c:pt idx="215">
                  <c:v>32.21</c:v>
                </c:pt>
                <c:pt idx="216">
                  <c:v>32.450000000000003</c:v>
                </c:pt>
                <c:pt idx="217">
                  <c:v>32.25</c:v>
                </c:pt>
                <c:pt idx="218">
                  <c:v>32.090000000000003</c:v>
                </c:pt>
                <c:pt idx="219">
                  <c:v>32.19</c:v>
                </c:pt>
                <c:pt idx="220">
                  <c:v>32.17</c:v>
                </c:pt>
                <c:pt idx="221">
                  <c:v>32.03</c:v>
                </c:pt>
                <c:pt idx="222">
                  <c:v>31.97</c:v>
                </c:pt>
                <c:pt idx="223">
                  <c:v>32.130000000000003</c:v>
                </c:pt>
                <c:pt idx="224">
                  <c:v>32.17</c:v>
                </c:pt>
                <c:pt idx="225">
                  <c:v>32.03</c:v>
                </c:pt>
                <c:pt idx="226">
                  <c:v>32.21</c:v>
                </c:pt>
                <c:pt idx="227">
                  <c:v>32.270000000000003</c:v>
                </c:pt>
                <c:pt idx="228">
                  <c:v>32.31</c:v>
                </c:pt>
                <c:pt idx="229">
                  <c:v>32.049999999999997</c:v>
                </c:pt>
                <c:pt idx="230">
                  <c:v>32.049999999999997</c:v>
                </c:pt>
                <c:pt idx="231">
                  <c:v>32.03</c:v>
                </c:pt>
                <c:pt idx="232">
                  <c:v>31.99</c:v>
                </c:pt>
                <c:pt idx="233">
                  <c:v>32.17</c:v>
                </c:pt>
                <c:pt idx="234">
                  <c:v>32.25</c:v>
                </c:pt>
                <c:pt idx="235">
                  <c:v>32.35</c:v>
                </c:pt>
                <c:pt idx="236">
                  <c:v>32.31</c:v>
                </c:pt>
                <c:pt idx="237">
                  <c:v>32.35</c:v>
                </c:pt>
                <c:pt idx="238">
                  <c:v>32.25</c:v>
                </c:pt>
                <c:pt idx="239">
                  <c:v>32.11</c:v>
                </c:pt>
                <c:pt idx="240">
                  <c:v>32.17</c:v>
                </c:pt>
                <c:pt idx="241">
                  <c:v>32.21</c:v>
                </c:pt>
                <c:pt idx="242">
                  <c:v>32.19</c:v>
                </c:pt>
                <c:pt idx="243">
                  <c:v>32.11</c:v>
                </c:pt>
                <c:pt idx="244">
                  <c:v>32.19</c:v>
                </c:pt>
                <c:pt idx="245">
                  <c:v>32.19</c:v>
                </c:pt>
                <c:pt idx="246">
                  <c:v>31.69</c:v>
                </c:pt>
                <c:pt idx="247">
                  <c:v>32.090000000000003</c:v>
                </c:pt>
                <c:pt idx="248">
                  <c:v>31.97</c:v>
                </c:pt>
                <c:pt idx="249">
                  <c:v>32.090000000000003</c:v>
                </c:pt>
                <c:pt idx="250">
                  <c:v>32.270000000000003</c:v>
                </c:pt>
                <c:pt idx="251">
                  <c:v>32.11</c:v>
                </c:pt>
                <c:pt idx="252">
                  <c:v>32.090000000000003</c:v>
                </c:pt>
                <c:pt idx="253">
                  <c:v>32.25</c:v>
                </c:pt>
                <c:pt idx="254">
                  <c:v>32.39</c:v>
                </c:pt>
                <c:pt idx="255">
                  <c:v>32.31</c:v>
                </c:pt>
                <c:pt idx="256">
                  <c:v>32.130000000000003</c:v>
                </c:pt>
                <c:pt idx="257">
                  <c:v>31.83</c:v>
                </c:pt>
                <c:pt idx="258">
                  <c:v>31.95</c:v>
                </c:pt>
                <c:pt idx="259">
                  <c:v>31.95</c:v>
                </c:pt>
                <c:pt idx="260">
                  <c:v>31.91</c:v>
                </c:pt>
                <c:pt idx="261">
                  <c:v>31.95</c:v>
                </c:pt>
                <c:pt idx="262">
                  <c:v>31.95</c:v>
                </c:pt>
                <c:pt idx="263">
                  <c:v>32.270000000000003</c:v>
                </c:pt>
                <c:pt idx="264">
                  <c:v>32.31</c:v>
                </c:pt>
                <c:pt idx="265">
                  <c:v>32.130000000000003</c:v>
                </c:pt>
                <c:pt idx="266">
                  <c:v>32.11</c:v>
                </c:pt>
                <c:pt idx="267">
                  <c:v>32.11</c:v>
                </c:pt>
                <c:pt idx="268">
                  <c:v>32.090000000000003</c:v>
                </c:pt>
                <c:pt idx="269">
                  <c:v>32.19</c:v>
                </c:pt>
                <c:pt idx="270">
                  <c:v>32.130000000000003</c:v>
                </c:pt>
                <c:pt idx="271">
                  <c:v>32.049999999999997</c:v>
                </c:pt>
                <c:pt idx="272">
                  <c:v>32.090000000000003</c:v>
                </c:pt>
                <c:pt idx="273">
                  <c:v>32.090000000000003</c:v>
                </c:pt>
                <c:pt idx="274">
                  <c:v>31.97</c:v>
                </c:pt>
                <c:pt idx="275">
                  <c:v>31.91</c:v>
                </c:pt>
                <c:pt idx="276">
                  <c:v>31.95</c:v>
                </c:pt>
                <c:pt idx="277">
                  <c:v>31.97</c:v>
                </c:pt>
                <c:pt idx="278">
                  <c:v>32.17</c:v>
                </c:pt>
                <c:pt idx="279">
                  <c:v>32.17</c:v>
                </c:pt>
                <c:pt idx="280">
                  <c:v>32.049999999999997</c:v>
                </c:pt>
                <c:pt idx="281">
                  <c:v>32.090000000000003</c:v>
                </c:pt>
                <c:pt idx="282">
                  <c:v>31.91</c:v>
                </c:pt>
                <c:pt idx="283">
                  <c:v>31.89</c:v>
                </c:pt>
                <c:pt idx="284">
                  <c:v>31.91</c:v>
                </c:pt>
                <c:pt idx="285">
                  <c:v>31.97</c:v>
                </c:pt>
                <c:pt idx="286">
                  <c:v>32.03</c:v>
                </c:pt>
                <c:pt idx="287">
                  <c:v>31.91</c:v>
                </c:pt>
                <c:pt idx="288">
                  <c:v>31.99</c:v>
                </c:pt>
                <c:pt idx="289">
                  <c:v>32.090000000000003</c:v>
                </c:pt>
                <c:pt idx="290">
                  <c:v>32.19</c:v>
                </c:pt>
                <c:pt idx="291">
                  <c:v>31.99</c:v>
                </c:pt>
                <c:pt idx="292">
                  <c:v>32.049999999999997</c:v>
                </c:pt>
                <c:pt idx="293">
                  <c:v>32.090000000000003</c:v>
                </c:pt>
                <c:pt idx="294">
                  <c:v>32.21</c:v>
                </c:pt>
                <c:pt idx="295">
                  <c:v>32.270000000000003</c:v>
                </c:pt>
                <c:pt idx="296">
                  <c:v>32.31</c:v>
                </c:pt>
                <c:pt idx="297">
                  <c:v>32.11</c:v>
                </c:pt>
                <c:pt idx="298">
                  <c:v>32.049999999999997</c:v>
                </c:pt>
                <c:pt idx="299">
                  <c:v>32.130000000000003</c:v>
                </c:pt>
                <c:pt idx="300">
                  <c:v>32.19</c:v>
                </c:pt>
                <c:pt idx="301">
                  <c:v>32.19</c:v>
                </c:pt>
                <c:pt idx="302">
                  <c:v>32.049999999999997</c:v>
                </c:pt>
                <c:pt idx="303">
                  <c:v>31.99</c:v>
                </c:pt>
                <c:pt idx="304">
                  <c:v>31.99</c:v>
                </c:pt>
                <c:pt idx="305">
                  <c:v>32.21</c:v>
                </c:pt>
                <c:pt idx="306">
                  <c:v>32.21</c:v>
                </c:pt>
                <c:pt idx="307">
                  <c:v>32.33</c:v>
                </c:pt>
                <c:pt idx="308">
                  <c:v>32.03</c:v>
                </c:pt>
                <c:pt idx="309">
                  <c:v>31.89</c:v>
                </c:pt>
                <c:pt idx="310">
                  <c:v>31.89</c:v>
                </c:pt>
                <c:pt idx="311">
                  <c:v>31.67</c:v>
                </c:pt>
                <c:pt idx="312">
                  <c:v>31.61</c:v>
                </c:pt>
                <c:pt idx="313">
                  <c:v>31.89</c:v>
                </c:pt>
                <c:pt idx="314">
                  <c:v>31.81</c:v>
                </c:pt>
                <c:pt idx="315">
                  <c:v>31.81</c:v>
                </c:pt>
                <c:pt idx="316">
                  <c:v>31.99</c:v>
                </c:pt>
                <c:pt idx="317">
                  <c:v>31.95</c:v>
                </c:pt>
                <c:pt idx="318">
                  <c:v>31.95</c:v>
                </c:pt>
                <c:pt idx="319">
                  <c:v>31.81</c:v>
                </c:pt>
                <c:pt idx="320">
                  <c:v>31.89</c:v>
                </c:pt>
                <c:pt idx="321">
                  <c:v>32.130000000000003</c:v>
                </c:pt>
                <c:pt idx="322">
                  <c:v>32.090000000000003</c:v>
                </c:pt>
                <c:pt idx="323">
                  <c:v>31.77</c:v>
                </c:pt>
                <c:pt idx="324">
                  <c:v>31.67</c:v>
                </c:pt>
                <c:pt idx="325">
                  <c:v>31.81</c:v>
                </c:pt>
                <c:pt idx="326">
                  <c:v>31.77</c:v>
                </c:pt>
                <c:pt idx="327">
                  <c:v>31.67</c:v>
                </c:pt>
                <c:pt idx="328">
                  <c:v>31.61</c:v>
                </c:pt>
                <c:pt idx="329">
                  <c:v>31.69</c:v>
                </c:pt>
                <c:pt idx="330">
                  <c:v>31.61</c:v>
                </c:pt>
                <c:pt idx="331">
                  <c:v>31.75</c:v>
                </c:pt>
                <c:pt idx="332">
                  <c:v>31.69</c:v>
                </c:pt>
                <c:pt idx="333">
                  <c:v>31.69</c:v>
                </c:pt>
                <c:pt idx="334">
                  <c:v>31.97</c:v>
                </c:pt>
                <c:pt idx="335">
                  <c:v>31.89</c:v>
                </c:pt>
                <c:pt idx="336">
                  <c:v>32.11</c:v>
                </c:pt>
                <c:pt idx="337">
                  <c:v>32.17</c:v>
                </c:pt>
                <c:pt idx="338">
                  <c:v>32.090000000000003</c:v>
                </c:pt>
                <c:pt idx="339">
                  <c:v>32.090000000000003</c:v>
                </c:pt>
                <c:pt idx="340">
                  <c:v>32.130000000000003</c:v>
                </c:pt>
                <c:pt idx="341">
                  <c:v>32.090000000000003</c:v>
                </c:pt>
                <c:pt idx="342">
                  <c:v>32.090000000000003</c:v>
                </c:pt>
                <c:pt idx="343">
                  <c:v>32.130000000000003</c:v>
                </c:pt>
                <c:pt idx="344">
                  <c:v>32.31</c:v>
                </c:pt>
                <c:pt idx="345">
                  <c:v>31.95</c:v>
                </c:pt>
                <c:pt idx="346">
                  <c:v>31.67</c:v>
                </c:pt>
                <c:pt idx="347">
                  <c:v>31.67</c:v>
                </c:pt>
                <c:pt idx="348">
                  <c:v>31.75</c:v>
                </c:pt>
                <c:pt idx="349">
                  <c:v>32.049999999999997</c:v>
                </c:pt>
                <c:pt idx="350">
                  <c:v>32.090000000000003</c:v>
                </c:pt>
                <c:pt idx="351">
                  <c:v>31.99</c:v>
                </c:pt>
                <c:pt idx="352">
                  <c:v>31.91</c:v>
                </c:pt>
                <c:pt idx="353">
                  <c:v>31.97</c:v>
                </c:pt>
                <c:pt idx="354">
                  <c:v>32.049999999999997</c:v>
                </c:pt>
                <c:pt idx="355">
                  <c:v>32.090000000000003</c:v>
                </c:pt>
                <c:pt idx="356">
                  <c:v>31.89</c:v>
                </c:pt>
                <c:pt idx="357">
                  <c:v>32.090000000000003</c:v>
                </c:pt>
                <c:pt idx="358">
                  <c:v>32.130000000000003</c:v>
                </c:pt>
                <c:pt idx="359">
                  <c:v>32.21</c:v>
                </c:pt>
                <c:pt idx="360">
                  <c:v>32.090000000000003</c:v>
                </c:pt>
              </c:numCache>
            </c:numRef>
          </c:yVal>
          <c:smooth val="0"/>
          <c:extLst>
            <c:ext xmlns:c16="http://schemas.microsoft.com/office/drawing/2014/chart" uri="{C3380CC4-5D6E-409C-BE32-E72D297353CC}">
              <c16:uniqueId val="{00000001-0C68-434A-A358-7330B46480B4}"/>
            </c:ext>
          </c:extLst>
        </c:ser>
        <c:dLbls>
          <c:showLegendKey val="0"/>
          <c:showVal val="0"/>
          <c:showCatName val="0"/>
          <c:showSerName val="0"/>
          <c:showPercent val="0"/>
          <c:showBubbleSize val="0"/>
        </c:dLbls>
        <c:axId val="-77989168"/>
        <c:axId val="-77937696"/>
      </c:scatterChart>
      <c:valAx>
        <c:axId val="-7798916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a:solidFill>
                      <a:schemeClr val="tx1">
                        <a:lumMod val="95000"/>
                        <a:lumOff val="5000"/>
                      </a:schemeClr>
                    </a:solidFill>
                  </a:rPr>
                  <a:t>Time(24hr)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h:mm:ss;@" sourceLinked="0"/>
        <c:majorTickMark val="in"/>
        <c:minorTickMark val="none"/>
        <c:tickLblPos val="nextTo"/>
        <c:spPr>
          <a:noFill/>
          <a:ln w="12700" cap="flat" cmpd="sng" algn="ctr">
            <a:solidFill>
              <a:schemeClr val="tx1">
                <a:lumMod val="95000"/>
                <a:lumOff val="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crossAx val="-77937696"/>
        <c:crosses val="autoZero"/>
        <c:crossBetween val="midCat"/>
      </c:valAx>
      <c:valAx>
        <c:axId val="-77937696"/>
        <c:scaling>
          <c:orientation val="minMax"/>
          <c:max val="33"/>
          <c:min val="17"/>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a:solidFill>
                      <a:schemeClr val="tx1">
                        <a:lumMod val="95000"/>
                        <a:lumOff val="5000"/>
                      </a:schemeClr>
                    </a:solidFill>
                  </a:rPr>
                  <a:t>Temperature(C)</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in"/>
        <c:minorTickMark val="none"/>
        <c:tickLblPos val="nextTo"/>
        <c:spPr>
          <a:noFill/>
          <a:ln w="12700" cap="flat" cmpd="sng" algn="ctr">
            <a:solidFill>
              <a:schemeClr val="tx1">
                <a:lumMod val="95000"/>
                <a:lumOff val="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crossAx val="-77989168"/>
        <c:crosses val="autoZero"/>
        <c:crossBetween val="midCat"/>
      </c:valAx>
      <c:spPr>
        <a:noFill/>
        <a:ln>
          <a:noFill/>
        </a:ln>
        <a:effectLst/>
      </c:spPr>
    </c:plotArea>
    <c:legend>
      <c:legendPos val="t"/>
      <c:layout>
        <c:manualLayout>
          <c:xMode val="edge"/>
          <c:yMode val="edge"/>
          <c:x val="0.42045173723913898"/>
          <c:y val="0.36644591611478999"/>
          <c:w val="0.359096525521722"/>
          <c:h val="0.15204220333385501"/>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981572387134"/>
          <c:y val="4.4973684210526298E-2"/>
          <c:w val="0.82532665634368896"/>
          <c:h val="0.77871052631578896"/>
        </c:manualLayout>
      </c:layout>
      <c:scatterChart>
        <c:scatterStyle val="lineMarker"/>
        <c:varyColors val="0"/>
        <c:ser>
          <c:idx val="0"/>
          <c:order val="0"/>
          <c:tx>
            <c:v>Sky IR temp</c:v>
          </c:tx>
          <c:spPr>
            <a:ln w="19050" cap="rnd">
              <a:solidFill>
                <a:schemeClr val="accent1"/>
              </a:solidFill>
              <a:round/>
            </a:ln>
            <a:effectLst/>
          </c:spPr>
          <c:marker>
            <c:symbol val="none"/>
          </c:marker>
          <c:xVal>
            <c:numRef>
              <c:f>SENSORFinal!$B$1735:$B$1813</c:f>
              <c:numCache>
                <c:formatCode>h:mm:ss</c:formatCode>
                <c:ptCount val="79"/>
                <c:pt idx="0">
                  <c:v>0.354143518518518</c:v>
                </c:pt>
                <c:pt idx="1">
                  <c:v>0.35415509259259298</c:v>
                </c:pt>
                <c:pt idx="2">
                  <c:v>0.35415509259259298</c:v>
                </c:pt>
                <c:pt idx="3">
                  <c:v>0.35416666666666702</c:v>
                </c:pt>
                <c:pt idx="4">
                  <c:v>0.354178240740741</c:v>
                </c:pt>
                <c:pt idx="5">
                  <c:v>0.354178240740741</c:v>
                </c:pt>
                <c:pt idx="6">
                  <c:v>0.35418981481481498</c:v>
                </c:pt>
                <c:pt idx="7">
                  <c:v>0.35418981481481498</c:v>
                </c:pt>
                <c:pt idx="8">
                  <c:v>0.35420138888888902</c:v>
                </c:pt>
                <c:pt idx="9">
                  <c:v>0.35421296296296301</c:v>
                </c:pt>
                <c:pt idx="10">
                  <c:v>0.35421296296296301</c:v>
                </c:pt>
                <c:pt idx="11">
                  <c:v>0.35422453703703699</c:v>
                </c:pt>
                <c:pt idx="12">
                  <c:v>0.35423611111111097</c:v>
                </c:pt>
                <c:pt idx="13">
                  <c:v>0.35423611111111097</c:v>
                </c:pt>
                <c:pt idx="14">
                  <c:v>0.35424768518518501</c:v>
                </c:pt>
                <c:pt idx="15">
                  <c:v>0.354259259259259</c:v>
                </c:pt>
                <c:pt idx="16">
                  <c:v>0.354259259259259</c:v>
                </c:pt>
                <c:pt idx="17">
                  <c:v>0.35427083333333298</c:v>
                </c:pt>
                <c:pt idx="18">
                  <c:v>0.35428240740740702</c:v>
                </c:pt>
                <c:pt idx="19">
                  <c:v>0.35428240740740702</c:v>
                </c:pt>
                <c:pt idx="20">
                  <c:v>0.354293981481481</c:v>
                </c:pt>
                <c:pt idx="21">
                  <c:v>0.35430555555555598</c:v>
                </c:pt>
                <c:pt idx="22">
                  <c:v>0.35430555555555598</c:v>
                </c:pt>
                <c:pt idx="23">
                  <c:v>0.35431712962963002</c:v>
                </c:pt>
                <c:pt idx="24">
                  <c:v>0.35432870370370401</c:v>
                </c:pt>
                <c:pt idx="25">
                  <c:v>0.35432870370370401</c:v>
                </c:pt>
                <c:pt idx="26">
                  <c:v>0.35434027777777799</c:v>
                </c:pt>
                <c:pt idx="27">
                  <c:v>0.35435185185185197</c:v>
                </c:pt>
                <c:pt idx="28">
                  <c:v>0.35435185185185197</c:v>
                </c:pt>
                <c:pt idx="29">
                  <c:v>0.35436342592592601</c:v>
                </c:pt>
                <c:pt idx="30">
                  <c:v>0.354375</c:v>
                </c:pt>
                <c:pt idx="31">
                  <c:v>0.354375</c:v>
                </c:pt>
                <c:pt idx="32">
                  <c:v>0.35438657407407398</c:v>
                </c:pt>
                <c:pt idx="33">
                  <c:v>0.35438657407407398</c:v>
                </c:pt>
                <c:pt idx="34">
                  <c:v>0.35439814814814802</c:v>
                </c:pt>
                <c:pt idx="35">
                  <c:v>0.354409722222222</c:v>
                </c:pt>
                <c:pt idx="36">
                  <c:v>0.354409722222222</c:v>
                </c:pt>
                <c:pt idx="37">
                  <c:v>0.35442129629629598</c:v>
                </c:pt>
                <c:pt idx="38">
                  <c:v>0.35443287037037002</c:v>
                </c:pt>
                <c:pt idx="39">
                  <c:v>0.35443287037037002</c:v>
                </c:pt>
                <c:pt idx="40">
                  <c:v>0.35444444444444401</c:v>
                </c:pt>
                <c:pt idx="41">
                  <c:v>0.35445601851851799</c:v>
                </c:pt>
                <c:pt idx="42">
                  <c:v>0.35445601851851799</c:v>
                </c:pt>
                <c:pt idx="43">
                  <c:v>0.35446759259259297</c:v>
                </c:pt>
                <c:pt idx="44">
                  <c:v>0.35447916666666701</c:v>
                </c:pt>
                <c:pt idx="45">
                  <c:v>0.35447916666666701</c:v>
                </c:pt>
                <c:pt idx="46">
                  <c:v>0.35449074074074099</c:v>
                </c:pt>
                <c:pt idx="47">
                  <c:v>0.35450231481481498</c:v>
                </c:pt>
                <c:pt idx="48">
                  <c:v>0.35450231481481498</c:v>
                </c:pt>
                <c:pt idx="49">
                  <c:v>0.35451388888888902</c:v>
                </c:pt>
                <c:pt idx="50">
                  <c:v>0.354525462962963</c:v>
                </c:pt>
                <c:pt idx="51">
                  <c:v>0.354525462962963</c:v>
                </c:pt>
                <c:pt idx="52">
                  <c:v>0.35453703703703698</c:v>
                </c:pt>
                <c:pt idx="53">
                  <c:v>0.35454861111111102</c:v>
                </c:pt>
                <c:pt idx="54">
                  <c:v>0.35454861111111102</c:v>
                </c:pt>
                <c:pt idx="55">
                  <c:v>0.35456018518518501</c:v>
                </c:pt>
                <c:pt idx="56">
                  <c:v>0.35457175925925899</c:v>
                </c:pt>
                <c:pt idx="57">
                  <c:v>0.35457175925925899</c:v>
                </c:pt>
                <c:pt idx="58">
                  <c:v>0.35458333333333297</c:v>
                </c:pt>
                <c:pt idx="59">
                  <c:v>0.35458333333333297</c:v>
                </c:pt>
                <c:pt idx="60">
                  <c:v>0.35459490740740701</c:v>
                </c:pt>
                <c:pt idx="61">
                  <c:v>0.354606481481481</c:v>
                </c:pt>
                <c:pt idx="62">
                  <c:v>0.354606481481481</c:v>
                </c:pt>
                <c:pt idx="63">
                  <c:v>0.35461805555555598</c:v>
                </c:pt>
                <c:pt idx="64">
                  <c:v>0.35462962962963002</c:v>
                </c:pt>
                <c:pt idx="65">
                  <c:v>0.35462962962963002</c:v>
                </c:pt>
                <c:pt idx="66">
                  <c:v>0.354641203703704</c:v>
                </c:pt>
                <c:pt idx="67">
                  <c:v>0.35465277777777798</c:v>
                </c:pt>
                <c:pt idx="68">
                  <c:v>0.35465277777777798</c:v>
                </c:pt>
                <c:pt idx="69">
                  <c:v>0.35466435185185202</c:v>
                </c:pt>
                <c:pt idx="70">
                  <c:v>0.35467592592592601</c:v>
                </c:pt>
                <c:pt idx="71">
                  <c:v>0.35467592592592601</c:v>
                </c:pt>
                <c:pt idx="72">
                  <c:v>0.35468749999999999</c:v>
                </c:pt>
                <c:pt idx="73">
                  <c:v>0.35469907407407397</c:v>
                </c:pt>
                <c:pt idx="74">
                  <c:v>0.35469907407407397</c:v>
                </c:pt>
                <c:pt idx="75">
                  <c:v>0.35471064814814801</c:v>
                </c:pt>
                <c:pt idx="76">
                  <c:v>0.35472222222222199</c:v>
                </c:pt>
                <c:pt idx="77">
                  <c:v>0.35472222222222199</c:v>
                </c:pt>
                <c:pt idx="78">
                  <c:v>0.35473379629629598</c:v>
                </c:pt>
              </c:numCache>
            </c:numRef>
          </c:xVal>
          <c:yVal>
            <c:numRef>
              <c:f>SENSORFinal!$C$1735:$C$1813</c:f>
              <c:numCache>
                <c:formatCode>General</c:formatCode>
                <c:ptCount val="79"/>
                <c:pt idx="0">
                  <c:v>-15.85</c:v>
                </c:pt>
                <c:pt idx="1">
                  <c:v>-16.09</c:v>
                </c:pt>
                <c:pt idx="2">
                  <c:v>-16.55</c:v>
                </c:pt>
                <c:pt idx="3">
                  <c:v>-16.510000000000002</c:v>
                </c:pt>
                <c:pt idx="4">
                  <c:v>-16.23</c:v>
                </c:pt>
                <c:pt idx="5">
                  <c:v>-15.71</c:v>
                </c:pt>
                <c:pt idx="6">
                  <c:v>-15.21</c:v>
                </c:pt>
                <c:pt idx="7">
                  <c:v>-15.81</c:v>
                </c:pt>
                <c:pt idx="8">
                  <c:v>-15.39</c:v>
                </c:pt>
                <c:pt idx="9">
                  <c:v>-15.95</c:v>
                </c:pt>
                <c:pt idx="10">
                  <c:v>-16.55</c:v>
                </c:pt>
                <c:pt idx="11">
                  <c:v>-16.309999999999999</c:v>
                </c:pt>
                <c:pt idx="12">
                  <c:v>-16.59</c:v>
                </c:pt>
                <c:pt idx="13">
                  <c:v>-15.95</c:v>
                </c:pt>
                <c:pt idx="14">
                  <c:v>-10.27</c:v>
                </c:pt>
                <c:pt idx="15">
                  <c:v>-1.91</c:v>
                </c:pt>
                <c:pt idx="16">
                  <c:v>-1.59</c:v>
                </c:pt>
                <c:pt idx="17">
                  <c:v>-5.23</c:v>
                </c:pt>
                <c:pt idx="18">
                  <c:v>-13.65</c:v>
                </c:pt>
                <c:pt idx="19">
                  <c:v>-14.19</c:v>
                </c:pt>
                <c:pt idx="20">
                  <c:v>-14.69</c:v>
                </c:pt>
                <c:pt idx="21">
                  <c:v>-15.11</c:v>
                </c:pt>
                <c:pt idx="22">
                  <c:v>-15.53</c:v>
                </c:pt>
                <c:pt idx="23">
                  <c:v>-15.25</c:v>
                </c:pt>
                <c:pt idx="24">
                  <c:v>-15.15</c:v>
                </c:pt>
                <c:pt idx="25">
                  <c:v>-15.25</c:v>
                </c:pt>
                <c:pt idx="26">
                  <c:v>-16.03</c:v>
                </c:pt>
                <c:pt idx="27">
                  <c:v>-15.95</c:v>
                </c:pt>
                <c:pt idx="28">
                  <c:v>-15.49</c:v>
                </c:pt>
                <c:pt idx="29">
                  <c:v>-15.71</c:v>
                </c:pt>
                <c:pt idx="30">
                  <c:v>-15.43</c:v>
                </c:pt>
                <c:pt idx="31">
                  <c:v>-15.07</c:v>
                </c:pt>
                <c:pt idx="32">
                  <c:v>-15.53</c:v>
                </c:pt>
                <c:pt idx="33">
                  <c:v>-15.57</c:v>
                </c:pt>
                <c:pt idx="34">
                  <c:v>-15.63</c:v>
                </c:pt>
                <c:pt idx="35">
                  <c:v>-15.29</c:v>
                </c:pt>
                <c:pt idx="36">
                  <c:v>-15.25</c:v>
                </c:pt>
                <c:pt idx="37">
                  <c:v>-15.39</c:v>
                </c:pt>
                <c:pt idx="38">
                  <c:v>-15.29</c:v>
                </c:pt>
                <c:pt idx="39">
                  <c:v>-14.93</c:v>
                </c:pt>
                <c:pt idx="40">
                  <c:v>-15.43</c:v>
                </c:pt>
                <c:pt idx="41">
                  <c:v>-15.49</c:v>
                </c:pt>
                <c:pt idx="42">
                  <c:v>-15.85</c:v>
                </c:pt>
                <c:pt idx="43">
                  <c:v>-16.41</c:v>
                </c:pt>
                <c:pt idx="44">
                  <c:v>-16.829999999999998</c:v>
                </c:pt>
                <c:pt idx="45">
                  <c:v>-17.25</c:v>
                </c:pt>
                <c:pt idx="46">
                  <c:v>-16.690000000000001</c:v>
                </c:pt>
                <c:pt idx="47">
                  <c:v>-15.99</c:v>
                </c:pt>
                <c:pt idx="48">
                  <c:v>-16.45</c:v>
                </c:pt>
                <c:pt idx="49">
                  <c:v>-16.55</c:v>
                </c:pt>
                <c:pt idx="50">
                  <c:v>-16.170000000000002</c:v>
                </c:pt>
                <c:pt idx="51">
                  <c:v>-15.99</c:v>
                </c:pt>
                <c:pt idx="52">
                  <c:v>-16.09</c:v>
                </c:pt>
                <c:pt idx="53">
                  <c:v>-16.27</c:v>
                </c:pt>
                <c:pt idx="54">
                  <c:v>-16.45</c:v>
                </c:pt>
                <c:pt idx="55">
                  <c:v>-16.75</c:v>
                </c:pt>
                <c:pt idx="56">
                  <c:v>-16.79</c:v>
                </c:pt>
                <c:pt idx="57">
                  <c:v>-16.75</c:v>
                </c:pt>
                <c:pt idx="58">
                  <c:v>-16.37</c:v>
                </c:pt>
                <c:pt idx="59">
                  <c:v>-15.99</c:v>
                </c:pt>
                <c:pt idx="60">
                  <c:v>-15.71</c:v>
                </c:pt>
                <c:pt idx="61">
                  <c:v>-15.29</c:v>
                </c:pt>
                <c:pt idx="62">
                  <c:v>-14.55</c:v>
                </c:pt>
                <c:pt idx="63">
                  <c:v>-15.63</c:v>
                </c:pt>
                <c:pt idx="64">
                  <c:v>-15.89</c:v>
                </c:pt>
                <c:pt idx="65">
                  <c:v>-15.95</c:v>
                </c:pt>
                <c:pt idx="66">
                  <c:v>-15.53</c:v>
                </c:pt>
                <c:pt idx="67">
                  <c:v>-16.75</c:v>
                </c:pt>
                <c:pt idx="68">
                  <c:v>-16.03</c:v>
                </c:pt>
                <c:pt idx="69">
                  <c:v>-15.95</c:v>
                </c:pt>
                <c:pt idx="70">
                  <c:v>-15.95</c:v>
                </c:pt>
                <c:pt idx="71">
                  <c:v>-14.97</c:v>
                </c:pt>
                <c:pt idx="72">
                  <c:v>-15.99</c:v>
                </c:pt>
                <c:pt idx="73">
                  <c:v>-16.13</c:v>
                </c:pt>
                <c:pt idx="74">
                  <c:v>-16.55</c:v>
                </c:pt>
                <c:pt idx="75">
                  <c:v>-16.510000000000002</c:v>
                </c:pt>
                <c:pt idx="76">
                  <c:v>-16.45</c:v>
                </c:pt>
                <c:pt idx="77">
                  <c:v>-16.41</c:v>
                </c:pt>
                <c:pt idx="78">
                  <c:v>-15.43</c:v>
                </c:pt>
              </c:numCache>
            </c:numRef>
          </c:yVal>
          <c:smooth val="0"/>
          <c:extLst>
            <c:ext xmlns:c16="http://schemas.microsoft.com/office/drawing/2014/chart" uri="{C3380CC4-5D6E-409C-BE32-E72D297353CC}">
              <c16:uniqueId val="{00000000-317C-4221-B83A-B41DC8C37DC4}"/>
            </c:ext>
          </c:extLst>
        </c:ser>
        <c:ser>
          <c:idx val="1"/>
          <c:order val="1"/>
          <c:tx>
            <c:v>Sky Thermistor temp</c:v>
          </c:tx>
          <c:spPr>
            <a:ln w="19050" cap="rnd">
              <a:solidFill>
                <a:schemeClr val="accent2"/>
              </a:solidFill>
              <a:round/>
            </a:ln>
            <a:effectLst/>
          </c:spPr>
          <c:marker>
            <c:symbol val="none"/>
          </c:marker>
          <c:xVal>
            <c:numRef>
              <c:f>SENSORFinal!$B$1735:$B$1813</c:f>
              <c:numCache>
                <c:formatCode>h:mm:ss</c:formatCode>
                <c:ptCount val="79"/>
                <c:pt idx="0">
                  <c:v>0.354143518518518</c:v>
                </c:pt>
                <c:pt idx="1">
                  <c:v>0.35415509259259298</c:v>
                </c:pt>
                <c:pt idx="2">
                  <c:v>0.35415509259259298</c:v>
                </c:pt>
                <c:pt idx="3">
                  <c:v>0.35416666666666702</c:v>
                </c:pt>
                <c:pt idx="4">
                  <c:v>0.354178240740741</c:v>
                </c:pt>
                <c:pt idx="5">
                  <c:v>0.354178240740741</c:v>
                </c:pt>
                <c:pt idx="6">
                  <c:v>0.35418981481481498</c:v>
                </c:pt>
                <c:pt idx="7">
                  <c:v>0.35418981481481498</c:v>
                </c:pt>
                <c:pt idx="8">
                  <c:v>0.35420138888888902</c:v>
                </c:pt>
                <c:pt idx="9">
                  <c:v>0.35421296296296301</c:v>
                </c:pt>
                <c:pt idx="10">
                  <c:v>0.35421296296296301</c:v>
                </c:pt>
                <c:pt idx="11">
                  <c:v>0.35422453703703699</c:v>
                </c:pt>
                <c:pt idx="12">
                  <c:v>0.35423611111111097</c:v>
                </c:pt>
                <c:pt idx="13">
                  <c:v>0.35423611111111097</c:v>
                </c:pt>
                <c:pt idx="14">
                  <c:v>0.35424768518518501</c:v>
                </c:pt>
                <c:pt idx="15">
                  <c:v>0.354259259259259</c:v>
                </c:pt>
                <c:pt idx="16">
                  <c:v>0.354259259259259</c:v>
                </c:pt>
                <c:pt idx="17">
                  <c:v>0.35427083333333298</c:v>
                </c:pt>
                <c:pt idx="18">
                  <c:v>0.35428240740740702</c:v>
                </c:pt>
                <c:pt idx="19">
                  <c:v>0.35428240740740702</c:v>
                </c:pt>
                <c:pt idx="20">
                  <c:v>0.354293981481481</c:v>
                </c:pt>
                <c:pt idx="21">
                  <c:v>0.35430555555555598</c:v>
                </c:pt>
                <c:pt idx="22">
                  <c:v>0.35430555555555598</c:v>
                </c:pt>
                <c:pt idx="23">
                  <c:v>0.35431712962963002</c:v>
                </c:pt>
                <c:pt idx="24">
                  <c:v>0.35432870370370401</c:v>
                </c:pt>
                <c:pt idx="25">
                  <c:v>0.35432870370370401</c:v>
                </c:pt>
                <c:pt idx="26">
                  <c:v>0.35434027777777799</c:v>
                </c:pt>
                <c:pt idx="27">
                  <c:v>0.35435185185185197</c:v>
                </c:pt>
                <c:pt idx="28">
                  <c:v>0.35435185185185197</c:v>
                </c:pt>
                <c:pt idx="29">
                  <c:v>0.35436342592592601</c:v>
                </c:pt>
                <c:pt idx="30">
                  <c:v>0.354375</c:v>
                </c:pt>
                <c:pt idx="31">
                  <c:v>0.354375</c:v>
                </c:pt>
                <c:pt idx="32">
                  <c:v>0.35438657407407398</c:v>
                </c:pt>
                <c:pt idx="33">
                  <c:v>0.35438657407407398</c:v>
                </c:pt>
                <c:pt idx="34">
                  <c:v>0.35439814814814802</c:v>
                </c:pt>
                <c:pt idx="35">
                  <c:v>0.354409722222222</c:v>
                </c:pt>
                <c:pt idx="36">
                  <c:v>0.354409722222222</c:v>
                </c:pt>
                <c:pt idx="37">
                  <c:v>0.35442129629629598</c:v>
                </c:pt>
                <c:pt idx="38">
                  <c:v>0.35443287037037002</c:v>
                </c:pt>
                <c:pt idx="39">
                  <c:v>0.35443287037037002</c:v>
                </c:pt>
                <c:pt idx="40">
                  <c:v>0.35444444444444401</c:v>
                </c:pt>
                <c:pt idx="41">
                  <c:v>0.35445601851851799</c:v>
                </c:pt>
                <c:pt idx="42">
                  <c:v>0.35445601851851799</c:v>
                </c:pt>
                <c:pt idx="43">
                  <c:v>0.35446759259259297</c:v>
                </c:pt>
                <c:pt idx="44">
                  <c:v>0.35447916666666701</c:v>
                </c:pt>
                <c:pt idx="45">
                  <c:v>0.35447916666666701</c:v>
                </c:pt>
                <c:pt idx="46">
                  <c:v>0.35449074074074099</c:v>
                </c:pt>
                <c:pt idx="47">
                  <c:v>0.35450231481481498</c:v>
                </c:pt>
                <c:pt idx="48">
                  <c:v>0.35450231481481498</c:v>
                </c:pt>
                <c:pt idx="49">
                  <c:v>0.35451388888888902</c:v>
                </c:pt>
                <c:pt idx="50">
                  <c:v>0.354525462962963</c:v>
                </c:pt>
                <c:pt idx="51">
                  <c:v>0.354525462962963</c:v>
                </c:pt>
                <c:pt idx="52">
                  <c:v>0.35453703703703698</c:v>
                </c:pt>
                <c:pt idx="53">
                  <c:v>0.35454861111111102</c:v>
                </c:pt>
                <c:pt idx="54">
                  <c:v>0.35454861111111102</c:v>
                </c:pt>
                <c:pt idx="55">
                  <c:v>0.35456018518518501</c:v>
                </c:pt>
                <c:pt idx="56">
                  <c:v>0.35457175925925899</c:v>
                </c:pt>
                <c:pt idx="57">
                  <c:v>0.35457175925925899</c:v>
                </c:pt>
                <c:pt idx="58">
                  <c:v>0.35458333333333297</c:v>
                </c:pt>
                <c:pt idx="59">
                  <c:v>0.35458333333333297</c:v>
                </c:pt>
                <c:pt idx="60">
                  <c:v>0.35459490740740701</c:v>
                </c:pt>
                <c:pt idx="61">
                  <c:v>0.354606481481481</c:v>
                </c:pt>
                <c:pt idx="62">
                  <c:v>0.354606481481481</c:v>
                </c:pt>
                <c:pt idx="63">
                  <c:v>0.35461805555555598</c:v>
                </c:pt>
                <c:pt idx="64">
                  <c:v>0.35462962962963002</c:v>
                </c:pt>
                <c:pt idx="65">
                  <c:v>0.35462962962963002</c:v>
                </c:pt>
                <c:pt idx="66">
                  <c:v>0.354641203703704</c:v>
                </c:pt>
                <c:pt idx="67">
                  <c:v>0.35465277777777798</c:v>
                </c:pt>
                <c:pt idx="68">
                  <c:v>0.35465277777777798</c:v>
                </c:pt>
                <c:pt idx="69">
                  <c:v>0.35466435185185202</c:v>
                </c:pt>
                <c:pt idx="70">
                  <c:v>0.35467592592592601</c:v>
                </c:pt>
                <c:pt idx="71">
                  <c:v>0.35467592592592601</c:v>
                </c:pt>
                <c:pt idx="72">
                  <c:v>0.35468749999999999</c:v>
                </c:pt>
                <c:pt idx="73">
                  <c:v>0.35469907407407397</c:v>
                </c:pt>
                <c:pt idx="74">
                  <c:v>0.35469907407407397</c:v>
                </c:pt>
                <c:pt idx="75">
                  <c:v>0.35471064814814801</c:v>
                </c:pt>
                <c:pt idx="76">
                  <c:v>0.35472222222222199</c:v>
                </c:pt>
                <c:pt idx="77">
                  <c:v>0.35472222222222199</c:v>
                </c:pt>
                <c:pt idx="78">
                  <c:v>0.35473379629629598</c:v>
                </c:pt>
              </c:numCache>
            </c:numRef>
          </c:xVal>
          <c:yVal>
            <c:numRef>
              <c:f>SENSORFinal!$D$1735:$D$1813</c:f>
              <c:numCache>
                <c:formatCode>General</c:formatCode>
                <c:ptCount val="79"/>
                <c:pt idx="0">
                  <c:v>17.472999999999999</c:v>
                </c:pt>
                <c:pt idx="1">
                  <c:v>17.481999999999999</c:v>
                </c:pt>
                <c:pt idx="2">
                  <c:v>17.550999999999998</c:v>
                </c:pt>
                <c:pt idx="3">
                  <c:v>17.565999999999999</c:v>
                </c:pt>
                <c:pt idx="4">
                  <c:v>17.494</c:v>
                </c:pt>
                <c:pt idx="5">
                  <c:v>17.484000000000002</c:v>
                </c:pt>
                <c:pt idx="6">
                  <c:v>17.600000000000001</c:v>
                </c:pt>
                <c:pt idx="7">
                  <c:v>17.858000000000001</c:v>
                </c:pt>
                <c:pt idx="8">
                  <c:v>18.074999999999999</c:v>
                </c:pt>
                <c:pt idx="9">
                  <c:v>18.228000000000002</c:v>
                </c:pt>
                <c:pt idx="10">
                  <c:v>18.206</c:v>
                </c:pt>
                <c:pt idx="11">
                  <c:v>18.143999999999998</c:v>
                </c:pt>
                <c:pt idx="12">
                  <c:v>18.084</c:v>
                </c:pt>
                <c:pt idx="13">
                  <c:v>18.21</c:v>
                </c:pt>
                <c:pt idx="14">
                  <c:v>18.536999999999999</c:v>
                </c:pt>
                <c:pt idx="15">
                  <c:v>18.805</c:v>
                </c:pt>
                <c:pt idx="16">
                  <c:v>19.260000000000002</c:v>
                </c:pt>
                <c:pt idx="17">
                  <c:v>19.521999999999998</c:v>
                </c:pt>
                <c:pt idx="18">
                  <c:v>19.802</c:v>
                </c:pt>
                <c:pt idx="19">
                  <c:v>19.907</c:v>
                </c:pt>
                <c:pt idx="20">
                  <c:v>19.940999999999999</c:v>
                </c:pt>
                <c:pt idx="21">
                  <c:v>19.919</c:v>
                </c:pt>
                <c:pt idx="22">
                  <c:v>19.943000000000001</c:v>
                </c:pt>
                <c:pt idx="23">
                  <c:v>20.164000000000001</c:v>
                </c:pt>
                <c:pt idx="24">
                  <c:v>20.245999999999999</c:v>
                </c:pt>
                <c:pt idx="25">
                  <c:v>20.207000000000001</c:v>
                </c:pt>
                <c:pt idx="26">
                  <c:v>20.263000000000002</c:v>
                </c:pt>
                <c:pt idx="27">
                  <c:v>20.202999999999999</c:v>
                </c:pt>
                <c:pt idx="28">
                  <c:v>20.263000000000002</c:v>
                </c:pt>
                <c:pt idx="29">
                  <c:v>20.332000000000001</c:v>
                </c:pt>
                <c:pt idx="30">
                  <c:v>20.391999999999999</c:v>
                </c:pt>
                <c:pt idx="31">
                  <c:v>20.314</c:v>
                </c:pt>
                <c:pt idx="32">
                  <c:v>20.448</c:v>
                </c:pt>
                <c:pt idx="33">
                  <c:v>20.545000000000002</c:v>
                </c:pt>
                <c:pt idx="34">
                  <c:v>20.658000000000001</c:v>
                </c:pt>
                <c:pt idx="35">
                  <c:v>20.768999999999998</c:v>
                </c:pt>
                <c:pt idx="36">
                  <c:v>20.928000000000001</c:v>
                </c:pt>
                <c:pt idx="37">
                  <c:v>21.068000000000001</c:v>
                </c:pt>
                <c:pt idx="38">
                  <c:v>21.128</c:v>
                </c:pt>
                <c:pt idx="39">
                  <c:v>21.132000000000001</c:v>
                </c:pt>
                <c:pt idx="40">
                  <c:v>21.096</c:v>
                </c:pt>
                <c:pt idx="41">
                  <c:v>21.114999999999998</c:v>
                </c:pt>
                <c:pt idx="42">
                  <c:v>20.971</c:v>
                </c:pt>
                <c:pt idx="43">
                  <c:v>20.547000000000001</c:v>
                </c:pt>
                <c:pt idx="44">
                  <c:v>19.986000000000001</c:v>
                </c:pt>
                <c:pt idx="45">
                  <c:v>19.384</c:v>
                </c:pt>
                <c:pt idx="46">
                  <c:v>18.914999999999999</c:v>
                </c:pt>
                <c:pt idx="47">
                  <c:v>18.492999999999999</c:v>
                </c:pt>
                <c:pt idx="48">
                  <c:v>18.170000000000002</c:v>
                </c:pt>
                <c:pt idx="49">
                  <c:v>17.928000000000001</c:v>
                </c:pt>
                <c:pt idx="50">
                  <c:v>17.748999999999999</c:v>
                </c:pt>
                <c:pt idx="51">
                  <c:v>17.588999999999999</c:v>
                </c:pt>
                <c:pt idx="52">
                  <c:v>17.471</c:v>
                </c:pt>
                <c:pt idx="53">
                  <c:v>17.395</c:v>
                </c:pt>
                <c:pt idx="54">
                  <c:v>17.356999999999999</c:v>
                </c:pt>
                <c:pt idx="55">
                  <c:v>17.350999999999999</c:v>
                </c:pt>
                <c:pt idx="56">
                  <c:v>17.436</c:v>
                </c:pt>
                <c:pt idx="57">
                  <c:v>17.489000000000001</c:v>
                </c:pt>
                <c:pt idx="58">
                  <c:v>17.579999999999998</c:v>
                </c:pt>
                <c:pt idx="59">
                  <c:v>17.719000000000001</c:v>
                </c:pt>
                <c:pt idx="60">
                  <c:v>17.795000000000002</c:v>
                </c:pt>
                <c:pt idx="61">
                  <c:v>17.884</c:v>
                </c:pt>
                <c:pt idx="62">
                  <c:v>18.042999999999999</c:v>
                </c:pt>
                <c:pt idx="63">
                  <c:v>18.172000000000001</c:v>
                </c:pt>
                <c:pt idx="64">
                  <c:v>18.280999999999999</c:v>
                </c:pt>
                <c:pt idx="65">
                  <c:v>18.260000000000002</c:v>
                </c:pt>
                <c:pt idx="66">
                  <c:v>18.353000000000002</c:v>
                </c:pt>
                <c:pt idx="67">
                  <c:v>18.280999999999999</c:v>
                </c:pt>
                <c:pt idx="68">
                  <c:v>18.09</c:v>
                </c:pt>
                <c:pt idx="69">
                  <c:v>17.93</c:v>
                </c:pt>
                <c:pt idx="70">
                  <c:v>17.826000000000001</c:v>
                </c:pt>
                <c:pt idx="71">
                  <c:v>17.791</c:v>
                </c:pt>
                <c:pt idx="72">
                  <c:v>17.722999999999999</c:v>
                </c:pt>
                <c:pt idx="73">
                  <c:v>17.706</c:v>
                </c:pt>
                <c:pt idx="74">
                  <c:v>17.681000000000001</c:v>
                </c:pt>
                <c:pt idx="75">
                  <c:v>17.553000000000001</c:v>
                </c:pt>
                <c:pt idx="76">
                  <c:v>17.504000000000001</c:v>
                </c:pt>
                <c:pt idx="77">
                  <c:v>17.481999999999999</c:v>
                </c:pt>
                <c:pt idx="78">
                  <c:v>17.449000000000002</c:v>
                </c:pt>
              </c:numCache>
            </c:numRef>
          </c:yVal>
          <c:smooth val="0"/>
          <c:extLst>
            <c:ext xmlns:c16="http://schemas.microsoft.com/office/drawing/2014/chart" uri="{C3380CC4-5D6E-409C-BE32-E72D297353CC}">
              <c16:uniqueId val="{00000001-317C-4221-B83A-B41DC8C37DC4}"/>
            </c:ext>
          </c:extLst>
        </c:ser>
        <c:dLbls>
          <c:showLegendKey val="0"/>
          <c:showVal val="0"/>
          <c:showCatName val="0"/>
          <c:showSerName val="0"/>
          <c:showPercent val="0"/>
          <c:showBubbleSize val="0"/>
        </c:dLbls>
        <c:axId val="-77236752"/>
        <c:axId val="-76912368"/>
      </c:scatterChart>
      <c:valAx>
        <c:axId val="-77236752"/>
        <c:scaling>
          <c:orientation val="minMax"/>
          <c:max val="0.35474"/>
          <c:min val="0.35413"/>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a:solidFill>
                      <a:schemeClr val="tx1">
                        <a:lumMod val="95000"/>
                        <a:lumOff val="5000"/>
                      </a:schemeClr>
                    </a:solidFill>
                  </a:rPr>
                  <a:t>Time(24hr)</a:t>
                </a:r>
              </a:p>
            </c:rich>
          </c:tx>
          <c:layout>
            <c:manualLayout>
              <c:xMode val="edge"/>
              <c:yMode val="edge"/>
              <c:x val="0.45349421803446099"/>
              <c:y val="0.92631578947368398"/>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h:mm:ss;@" sourceLinked="0"/>
        <c:majorTickMark val="in"/>
        <c:minorTickMark val="none"/>
        <c:tickLblPos val="nextTo"/>
        <c:spPr>
          <a:noFill/>
          <a:ln w="12700" cap="flat" cmpd="sng" algn="ctr">
            <a:solidFill>
              <a:schemeClr val="tx1">
                <a:lumMod val="95000"/>
                <a:lumOff val="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crossAx val="-76912368"/>
        <c:crossesAt val="-20"/>
        <c:crossBetween val="midCat"/>
      </c:valAx>
      <c:valAx>
        <c:axId val="-76912368"/>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a:solidFill>
                      <a:schemeClr val="tx1">
                        <a:lumMod val="95000"/>
                        <a:lumOff val="5000"/>
                      </a:schemeClr>
                    </a:solidFill>
                  </a:rPr>
                  <a:t>Temperature(C)</a:t>
                </a:r>
              </a:p>
            </c:rich>
          </c:tx>
          <c:layout>
            <c:manualLayout>
              <c:xMode val="edge"/>
              <c:yMode val="edge"/>
              <c:x val="2.09553146860826E-2"/>
              <c:y val="0.27850663075010401"/>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in"/>
        <c:minorTickMark val="none"/>
        <c:tickLblPos val="nextTo"/>
        <c:spPr>
          <a:noFill/>
          <a:ln w="12700" cap="flat" cmpd="sng" algn="ctr">
            <a:solidFill>
              <a:schemeClr val="tx1">
                <a:lumMod val="95000"/>
                <a:lumOff val="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crossAx val="-77236752"/>
        <c:crosses val="autoZero"/>
        <c:crossBetween val="midCat"/>
      </c:valAx>
      <c:spPr>
        <a:noFill/>
        <a:ln>
          <a:noFill/>
        </a:ln>
        <a:effectLst/>
      </c:spPr>
    </c:plotArea>
    <c:legend>
      <c:legendPos val="t"/>
      <c:layout>
        <c:manualLayout>
          <c:xMode val="edge"/>
          <c:yMode val="edge"/>
          <c:x val="0.41190513842673399"/>
          <c:y val="0.307894736842105"/>
          <c:w val="0.290555024764164"/>
          <c:h val="0.22598715292167401"/>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95000"/>
                  <a:lumOff val="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C8EAB0-6D34-D047-BEA3-BFEF4A10E562}" type="datetimeFigureOut">
              <a:rPr lang="en-US" smtClean="0"/>
              <a:t>5/10/2018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A49B8A-7D82-FD47-A8C9-129338347185}" type="slidenum">
              <a:rPr lang="en-US" smtClean="0"/>
              <a:t>‹#›</a:t>
            </a:fld>
            <a:endParaRPr lang="en-US"/>
          </a:p>
        </p:txBody>
      </p:sp>
    </p:spTree>
    <p:extLst>
      <p:ext uri="{BB962C8B-B14F-4D97-AF65-F5344CB8AC3E}">
        <p14:creationId xmlns:p14="http://schemas.microsoft.com/office/powerpoint/2010/main" val="5351337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A49B8A-7D82-FD47-A8C9-129338347185}" type="slidenum">
              <a:rPr lang="en-US" smtClean="0"/>
              <a:t>1</a:t>
            </a:fld>
            <a:endParaRPr lang="en-US"/>
          </a:p>
        </p:txBody>
      </p:sp>
    </p:spTree>
    <p:extLst>
      <p:ext uri="{BB962C8B-B14F-4D97-AF65-F5344CB8AC3E}">
        <p14:creationId xmlns:p14="http://schemas.microsoft.com/office/powerpoint/2010/main" val="330935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5/10/2018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5/10/2018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5/10/2018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5/10/2018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5/10/2018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5/10/2018</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5/10/2018</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5/10/2018</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5/10/2018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5/10/2018</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Studying the Radiative Characteristics of Various Surfaces</a:t>
            </a:r>
            <a:endParaRPr lang="en-US" dirty="0"/>
          </a:p>
        </p:txBody>
      </p:sp>
      <p:sp>
        <p:nvSpPr>
          <p:cNvPr id="3" name="Subtitle 2"/>
          <p:cNvSpPr>
            <a:spLocks noGrp="1"/>
          </p:cNvSpPr>
          <p:nvPr>
            <p:ph type="subTitle" idx="1"/>
          </p:nvPr>
        </p:nvSpPr>
        <p:spPr/>
        <p:txBody>
          <a:bodyPr/>
          <a:lstStyle/>
          <a:p>
            <a:r>
              <a:rPr lang="en-US" dirty="0" smtClean="0"/>
              <a:t>Kelby </a:t>
            </a:r>
            <a:r>
              <a:rPr lang="en-US" dirty="0" err="1" smtClean="0"/>
              <a:t>todd</a:t>
            </a:r>
            <a:r>
              <a:rPr lang="en-US" dirty="0" smtClean="0"/>
              <a:t> |Atmospheric instrumentation </a:t>
            </a:r>
          </a:p>
          <a:p>
            <a:endParaRPr lang="en-US" dirty="0" smtClean="0"/>
          </a:p>
          <a:p>
            <a:endParaRPr lang="en-US" dirty="0"/>
          </a:p>
          <a:p>
            <a:endParaRPr lang="en-US" dirty="0"/>
          </a:p>
        </p:txBody>
      </p:sp>
    </p:spTree>
    <p:extLst>
      <p:ext uri="{BB962C8B-B14F-4D97-AF65-F5344CB8AC3E}">
        <p14:creationId xmlns:p14="http://schemas.microsoft.com/office/powerpoint/2010/main" val="15807439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of Sunlit Concrete Data</a:t>
            </a:r>
            <a:endParaRPr lang="en-US" dirty="0"/>
          </a:p>
        </p:txBody>
      </p:sp>
      <p:sp>
        <p:nvSpPr>
          <p:cNvPr id="3" name="Content Placeholder 2"/>
          <p:cNvSpPr>
            <a:spLocks noGrp="1"/>
          </p:cNvSpPr>
          <p:nvPr>
            <p:ph idx="1"/>
          </p:nvPr>
        </p:nvSpPr>
        <p:spPr/>
        <p:txBody>
          <a:bodyPr>
            <a:normAutofit lnSpcReduction="10000"/>
          </a:bodyPr>
          <a:lstStyle/>
          <a:p>
            <a:r>
              <a:rPr lang="en-US" dirty="0" smtClean="0"/>
              <a:t>In this plot it can be seen that the temperature fluctuates a lot more in the thermistor measurements than in the IR measurements. The most interesting part of this is at about the 3 inch mark above the surface. The data shows that this was the coldest part of the measurement. This cold spot above the concrete may be the point where the warm ground has not yet heated up the air directly above it. </a:t>
            </a:r>
          </a:p>
          <a:p>
            <a:r>
              <a:rPr lang="en-US" dirty="0" smtClean="0"/>
              <a:t>The temperature then rapidly rises again up to about 18.5℃ at the 4 inch mark above the concrete. I am unsure of why this happens here.</a:t>
            </a:r>
          </a:p>
          <a:p>
            <a:r>
              <a:rPr lang="en-US" dirty="0" smtClean="0"/>
              <a:t>The IR temperature is at its lowest when the thermistor is in contact with the concrete but remains fairly steady as the height is increased, only rising a small amount between each measurement.</a:t>
            </a:r>
            <a:endParaRPr lang="en-US" dirty="0"/>
          </a:p>
        </p:txBody>
      </p:sp>
    </p:spTree>
    <p:extLst>
      <p:ext uri="{BB962C8B-B14F-4D97-AF65-F5344CB8AC3E}">
        <p14:creationId xmlns:p14="http://schemas.microsoft.com/office/powerpoint/2010/main" val="684240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Measurement of Wet Grass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85306030"/>
              </p:ext>
            </p:extLst>
          </p:nvPr>
        </p:nvGraphicFramePr>
        <p:xfrm>
          <a:off x="504966" y="1323833"/>
          <a:ext cx="10604311" cy="52407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432996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of Wet Grass Data</a:t>
            </a:r>
            <a:endParaRPr lang="en-US" dirty="0"/>
          </a:p>
        </p:txBody>
      </p:sp>
      <p:sp>
        <p:nvSpPr>
          <p:cNvPr id="3" name="Content Placeholder 2"/>
          <p:cNvSpPr>
            <a:spLocks noGrp="1"/>
          </p:cNvSpPr>
          <p:nvPr>
            <p:ph idx="1"/>
          </p:nvPr>
        </p:nvSpPr>
        <p:spPr/>
        <p:txBody>
          <a:bodyPr/>
          <a:lstStyle/>
          <a:p>
            <a:r>
              <a:rPr lang="en-US" dirty="0" smtClean="0"/>
              <a:t>As can be seen in this plot, when the thermistor is in direct contact with the wet grass, the temperature fluctuates by about 7℃ whereas the IR sensor remains fairly constant around the 19℃ point. The fluctuations in the thermistor measurement are probably due to the sensor being wet and the fact that the grass had many small shaded and sunlit areas in the spot where measurements were taken.</a:t>
            </a:r>
          </a:p>
          <a:p>
            <a:r>
              <a:rPr lang="en-US" dirty="0" smtClean="0"/>
              <a:t>Then the temperature steadily rises as the height is increased which is probably due to the convective properties of the wet grass.</a:t>
            </a:r>
            <a:endParaRPr lang="en-US" dirty="0"/>
          </a:p>
        </p:txBody>
      </p:sp>
    </p:spTree>
    <p:extLst>
      <p:ext uri="{BB962C8B-B14F-4D97-AF65-F5344CB8AC3E}">
        <p14:creationId xmlns:p14="http://schemas.microsoft.com/office/powerpoint/2010/main" val="3221074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Measurement of Asphalt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694509"/>
              </p:ext>
            </p:extLst>
          </p:nvPr>
        </p:nvGraphicFramePr>
        <p:xfrm>
          <a:off x="646110" y="1378424"/>
          <a:ext cx="10190211" cy="515885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836473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of Asphalt Data</a:t>
            </a:r>
            <a:endParaRPr lang="en-US" dirty="0"/>
          </a:p>
        </p:txBody>
      </p:sp>
      <p:sp>
        <p:nvSpPr>
          <p:cNvPr id="3" name="Content Placeholder 2"/>
          <p:cNvSpPr>
            <a:spLocks noGrp="1"/>
          </p:cNvSpPr>
          <p:nvPr>
            <p:ph idx="1"/>
          </p:nvPr>
        </p:nvSpPr>
        <p:spPr/>
        <p:txBody>
          <a:bodyPr/>
          <a:lstStyle/>
          <a:p>
            <a:r>
              <a:rPr lang="en-US" dirty="0" smtClean="0"/>
              <a:t>As can be seen in the plot for the asphalt temperatures, the thermistor measurement is at its highest temperature of about 28℃ when the thermistor is in direct contact with the surface. This is pretty obvious because the asphalt is a darker surface and thus stores and radiates more heat when in direct contact with it. </a:t>
            </a:r>
          </a:p>
          <a:p>
            <a:r>
              <a:rPr lang="en-US" dirty="0" smtClean="0"/>
              <a:t>After the peak temperature when the thermistor is no longer in direct contact with the surface, the temperature drops by nearly 11℃. This is probably due to the surface storing most of the heat energy transferred to it and not yet heating the air directly above it significantly.</a:t>
            </a:r>
          </a:p>
          <a:p>
            <a:r>
              <a:rPr lang="en-US" dirty="0" smtClean="0"/>
              <a:t>Throughout this period of measurement, the IR temperature remains fairly steady and increasing slowly as the height is increased.</a:t>
            </a:r>
            <a:endParaRPr lang="en-US" dirty="0"/>
          </a:p>
        </p:txBody>
      </p:sp>
    </p:spTree>
    <p:extLst>
      <p:ext uri="{BB962C8B-B14F-4D97-AF65-F5344CB8AC3E}">
        <p14:creationId xmlns:p14="http://schemas.microsoft.com/office/powerpoint/2010/main" val="5219817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Measurement Holding Arduino Towards the Sky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30745880"/>
              </p:ext>
            </p:extLst>
          </p:nvPr>
        </p:nvGraphicFramePr>
        <p:xfrm>
          <a:off x="532262" y="1853247"/>
          <a:ext cx="10658901" cy="47113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888062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of Measurements Pointing at the Sky</a:t>
            </a:r>
            <a:endParaRPr lang="en-US" dirty="0"/>
          </a:p>
        </p:txBody>
      </p:sp>
      <p:sp>
        <p:nvSpPr>
          <p:cNvPr id="3" name="Content Placeholder 2"/>
          <p:cNvSpPr>
            <a:spLocks noGrp="1"/>
          </p:cNvSpPr>
          <p:nvPr>
            <p:ph idx="1"/>
          </p:nvPr>
        </p:nvSpPr>
        <p:spPr/>
        <p:txBody>
          <a:bodyPr/>
          <a:lstStyle/>
          <a:p>
            <a:r>
              <a:rPr lang="en-US" dirty="0" smtClean="0"/>
              <a:t>In this plot, it can be seen that the thermistor measurements do not change very much which is not surprising considering the convective heating of the air about 8 feet off the ground had not yet had a large effect.</a:t>
            </a:r>
          </a:p>
          <a:p>
            <a:r>
              <a:rPr lang="en-US" dirty="0" smtClean="0"/>
              <a:t>The IR measurements are the interesting part. There is a large spike in temperature in an otherwise steady temperature reading. The spike in temperature may be due to having pointed the IR sensor at the moon in the daylight and the moon reflecting just enough infrared radiation for it to be noticeable in the data. Or it could be from momentarily pointing the sensor more in the direction of direct sunlight.</a:t>
            </a:r>
            <a:endParaRPr lang="en-US" dirty="0"/>
          </a:p>
        </p:txBody>
      </p:sp>
    </p:spTree>
    <p:extLst>
      <p:ext uri="{BB962C8B-B14F-4D97-AF65-F5344CB8AC3E}">
        <p14:creationId xmlns:p14="http://schemas.microsoft.com/office/powerpoint/2010/main" val="10051637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dirty="0" smtClean="0"/>
              <a:t>To summarize, in this experiment we set out to determine how different surfaces affect the temperature of the air directly above each surface. </a:t>
            </a:r>
          </a:p>
          <a:p>
            <a:r>
              <a:rPr lang="en-US" dirty="0" smtClean="0"/>
              <a:t>Each surface had different characteristics in how they affected the temperature at and directly above the surface. The darker surfaces obviously store more infrared radiation and therefore had a higher heat output upon measurement. </a:t>
            </a:r>
          </a:p>
          <a:p>
            <a:r>
              <a:rPr lang="en-US" dirty="0" smtClean="0"/>
              <a:t>This lab easily illustrates how these different surfaces interact with the atmosphere directly surrounding them.</a:t>
            </a:r>
          </a:p>
          <a:p>
            <a:r>
              <a:rPr lang="en-US" dirty="0" smtClean="0"/>
              <a:t>The Arduino microcontroller proved again to be a useful tool in easily being able to take many measurements over different regions over a fairly short period of time.</a:t>
            </a:r>
            <a:endParaRPr lang="en-US" dirty="0"/>
          </a:p>
        </p:txBody>
      </p:sp>
    </p:spTree>
    <p:extLst>
      <p:ext uri="{BB962C8B-B14F-4D97-AF65-F5344CB8AC3E}">
        <p14:creationId xmlns:p14="http://schemas.microsoft.com/office/powerpoint/2010/main" val="15157156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br>
              <a:rPr lang="en-US" dirty="0" smtClean="0"/>
            </a:b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The purpose of this experiment was to study the surface and air temperatures of different surfaces and how the surface effects the surrounding air directly above. </a:t>
                </a:r>
              </a:p>
              <a:p>
                <a:r>
                  <a:rPr lang="en-US" dirty="0" smtClean="0"/>
                  <a:t>The equipment used was the Arduino microcontroller in conjunction with the IR temperature sensor, thermistor, and the MS5637 GY37 digital pressure sensor as well as the </a:t>
                </a:r>
                <a:r>
                  <a:rPr lang="en-US" dirty="0" err="1" smtClean="0"/>
                  <a:t>Chronodot</a:t>
                </a:r>
                <a:r>
                  <a:rPr lang="en-US" dirty="0" smtClean="0"/>
                  <a:t> for time measurement.</a:t>
                </a:r>
              </a:p>
              <a:p>
                <a:r>
                  <a:rPr lang="en-US" dirty="0" smtClean="0"/>
                  <a:t>The surfaces over which measurements were taken are as follows: concrete/shaded; concrete/direct sunlight; wet grass/direct sunlight; and asphalt/direct sunlight.</a:t>
                </a:r>
              </a:p>
              <a:p>
                <a:r>
                  <a:rPr lang="en-US" dirty="0" smtClean="0"/>
                  <a:t>The measurements were taken from direct contact with the surface to </a:t>
                </a:r>
                <a14:m>
                  <m:oMath xmlns:m="http://schemas.openxmlformats.org/officeDocument/2006/math">
                    <m:r>
                      <a:rPr lang="en-US" i="1" smtClean="0">
                        <a:latin typeface="Cambria Math" charset="0"/>
                        <a:ea typeface="Cambria Math" charset="0"/>
                        <a:cs typeface="Cambria Math" charset="0"/>
                      </a:rPr>
                      <m:t>~</m:t>
                    </m:r>
                  </m:oMath>
                </a14:m>
                <a:r>
                  <a:rPr lang="en-US" dirty="0" smtClean="0"/>
                  <a:t> 1 inch up to 5 inches above each surface.</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341" t="-872" r="-409" b="-1017"/>
                </a:stretch>
              </a:blipFill>
            </p:spPr>
            <p:txBody>
              <a:bodyPr/>
              <a:lstStyle/>
              <a:p>
                <a:r>
                  <a:rPr lang="en-US">
                    <a:noFill/>
                  </a:rPr>
                  <a:t> </a:t>
                </a:r>
              </a:p>
            </p:txBody>
          </p:sp>
        </mc:Fallback>
      </mc:AlternateContent>
    </p:spTree>
    <p:extLst>
      <p:ext uri="{BB962C8B-B14F-4D97-AF65-F5344CB8AC3E}">
        <p14:creationId xmlns:p14="http://schemas.microsoft.com/office/powerpoint/2010/main" val="1006153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Arduino Microcontroller Setup</a:t>
            </a:r>
            <a:endParaRPr lang="en-US" dirty="0"/>
          </a:p>
        </p:txBody>
      </p:sp>
      <p:pic>
        <p:nvPicPr>
          <p:cNvPr id="4" name="Content Placeholder 3"/>
          <p:cNvPicPr>
            <a:picLocks noGrp="1" noChangeAspect="1"/>
          </p:cNvPicPr>
          <p:nvPr>
            <p:ph idx="1"/>
          </p:nvPr>
        </p:nvPicPr>
        <p:blipFill>
          <a:blip r:embed="rId2"/>
          <a:stretch>
            <a:fillRect/>
          </a:stretch>
        </p:blipFill>
        <p:spPr>
          <a:xfrm rot="5400000">
            <a:off x="1338191" y="1350417"/>
            <a:ext cx="3780433" cy="4300469"/>
          </a:xfrm>
          <a:prstGeom prst="rect">
            <a:avLst/>
          </a:prstGeom>
        </p:spPr>
      </p:pic>
      <p:pic>
        <p:nvPicPr>
          <p:cNvPr id="5" name="Picture 4"/>
          <p:cNvPicPr>
            <a:picLocks noChangeAspect="1"/>
          </p:cNvPicPr>
          <p:nvPr/>
        </p:nvPicPr>
        <p:blipFill>
          <a:blip r:embed="rId3"/>
          <a:stretch>
            <a:fillRect/>
          </a:stretch>
        </p:blipFill>
        <p:spPr>
          <a:xfrm rot="10800000">
            <a:off x="5842000" y="1610436"/>
            <a:ext cx="4311934" cy="3780432"/>
          </a:xfrm>
          <a:prstGeom prst="rect">
            <a:avLst/>
          </a:prstGeom>
        </p:spPr>
      </p:pic>
    </p:spTree>
    <p:extLst>
      <p:ext uri="{BB962C8B-B14F-4D97-AF65-F5344CB8AC3E}">
        <p14:creationId xmlns:p14="http://schemas.microsoft.com/office/powerpoint/2010/main" val="1339433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Arduino Microcontroller Setup cont.</a:t>
            </a:r>
            <a:endParaRPr lang="en-US" dirty="0"/>
          </a:p>
        </p:txBody>
      </p:sp>
      <p:sp>
        <p:nvSpPr>
          <p:cNvPr id="3" name="Content Placeholder 2"/>
          <p:cNvSpPr>
            <a:spLocks noGrp="1"/>
          </p:cNvSpPr>
          <p:nvPr>
            <p:ph idx="1"/>
          </p:nvPr>
        </p:nvSpPr>
        <p:spPr/>
        <p:txBody>
          <a:bodyPr/>
          <a:lstStyle/>
          <a:p>
            <a:r>
              <a:rPr lang="en-US" dirty="0" smtClean="0"/>
              <a:t>The Arduino microcontroller was setup for this experiment to be a mobile measurement device. It utilized an external battery carefully and scientifically duct taped to the Arduino. </a:t>
            </a:r>
          </a:p>
          <a:p>
            <a:r>
              <a:rPr lang="en-US" dirty="0" smtClean="0"/>
              <a:t>The data was stored on a microSD card and transferred to Excel for analysis.</a:t>
            </a:r>
            <a:endParaRPr lang="en-US" dirty="0"/>
          </a:p>
        </p:txBody>
      </p:sp>
    </p:spTree>
    <p:extLst>
      <p:ext uri="{BB962C8B-B14F-4D97-AF65-F5344CB8AC3E}">
        <p14:creationId xmlns:p14="http://schemas.microsoft.com/office/powerpoint/2010/main" val="8484703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Plot of Entire Data Set Over Every Surface</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694607541"/>
              </p:ext>
            </p:extLst>
          </p:nvPr>
        </p:nvGraphicFramePr>
        <p:xfrm>
          <a:off x="518615" y="1733265"/>
          <a:ext cx="10304060" cy="481765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199451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of Entire Data set</a:t>
            </a:r>
            <a:endParaRPr lang="en-US" dirty="0"/>
          </a:p>
        </p:txBody>
      </p:sp>
      <p:sp>
        <p:nvSpPr>
          <p:cNvPr id="3" name="Content Placeholder 2"/>
          <p:cNvSpPr>
            <a:spLocks noGrp="1"/>
          </p:cNvSpPr>
          <p:nvPr>
            <p:ph idx="1"/>
          </p:nvPr>
        </p:nvSpPr>
        <p:spPr/>
        <p:txBody>
          <a:bodyPr/>
          <a:lstStyle/>
          <a:p>
            <a:r>
              <a:rPr lang="en-US" dirty="0" smtClean="0"/>
              <a:t>As can be seen from the previous plot, the temperature fluctuates by about 20℃ over the period of the experiment.</a:t>
            </a:r>
          </a:p>
          <a:p>
            <a:r>
              <a:rPr lang="en-US" dirty="0" smtClean="0"/>
              <a:t>There is a very odd downward spike from the IR sensor during the time that the sensor was pointed towards the clear sky. The large negative spike is probably due to the IR sensor registering air temperatures that had not yet been affected by heat convection from the asphalt surface.</a:t>
            </a:r>
          </a:p>
          <a:p>
            <a:endParaRPr lang="en-US" dirty="0"/>
          </a:p>
        </p:txBody>
      </p:sp>
    </p:spTree>
    <p:extLst>
      <p:ext uri="{BB962C8B-B14F-4D97-AF65-F5344CB8AC3E}">
        <p14:creationId xmlns:p14="http://schemas.microsoft.com/office/powerpoint/2010/main" val="19860227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Measurement of Shaded Concrete</a:t>
            </a:r>
            <a:br>
              <a:rPr lang="en-US" dirty="0" smtClean="0"/>
            </a:b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053470102"/>
              </p:ext>
            </p:extLst>
          </p:nvPr>
        </p:nvGraphicFramePr>
        <p:xfrm>
          <a:off x="646111" y="1405719"/>
          <a:ext cx="10162916" cy="507696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24798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of Shaded Concrete Data</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r>
                  <a:rPr lang="en-US" dirty="0" smtClean="0"/>
                  <a:t>As can be seen in the plot over the shaded region of concrete, there is a cooldown time at the beginning due to the thermistor and IR sensor still being about as warm as it was inside of the physics building.</a:t>
                </a:r>
              </a:p>
              <a:p>
                <a:r>
                  <a:rPr lang="en-US" dirty="0" smtClean="0"/>
                  <a:t>After the cooldown of the two devices, you can see that the temperature does not change much between each measurement in the shaded area.</a:t>
                </a:r>
              </a:p>
              <a:p>
                <a:r>
                  <a:rPr lang="en-US" dirty="0" smtClean="0"/>
                  <a:t>Here it can also be seen that the straight lines signify the Arduino being off. And you can see the change in height between each measurement from those same straight lines.</a:t>
                </a:r>
              </a:p>
              <a:p>
                <a:r>
                  <a:rPr lang="en-US" dirty="0" smtClean="0"/>
                  <a:t> There is an interesting spike in the thermistor measurement at about the point where the device was </a:t>
                </a:r>
                <a14:m>
                  <m:oMath xmlns:m="http://schemas.openxmlformats.org/officeDocument/2006/math">
                    <m:r>
                      <a:rPr lang="en-US" i="1" smtClean="0">
                        <a:latin typeface="Cambria Math" charset="0"/>
                        <a:ea typeface="Cambria Math" charset="0"/>
                        <a:cs typeface="Cambria Math" charset="0"/>
                      </a:rPr>
                      <m:t>~</m:t>
                    </m:r>
                  </m:oMath>
                </a14:m>
                <a:r>
                  <a:rPr lang="en-US" dirty="0" smtClean="0"/>
                  <a:t> 4 inches off the surface. This may be due to me getting too close to the thermistor for a short period of time.</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72" t="-727" r="-954"/>
                </a:stretch>
              </a:blipFill>
            </p:spPr>
            <p:txBody>
              <a:bodyPr/>
              <a:lstStyle/>
              <a:p>
                <a:r>
                  <a:rPr lang="en-US">
                    <a:noFill/>
                  </a:rPr>
                  <a:t> </a:t>
                </a:r>
              </a:p>
            </p:txBody>
          </p:sp>
        </mc:Fallback>
      </mc:AlternateContent>
    </p:spTree>
    <p:extLst>
      <p:ext uri="{BB962C8B-B14F-4D97-AF65-F5344CB8AC3E}">
        <p14:creationId xmlns:p14="http://schemas.microsoft.com/office/powerpoint/2010/main" val="3746405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Measurement of Sunlit Concrete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25030602"/>
              </p:ext>
            </p:extLst>
          </p:nvPr>
        </p:nvGraphicFramePr>
        <p:xfrm>
          <a:off x="646110" y="1337481"/>
          <a:ext cx="10435872" cy="52270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1845658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1569</TotalTime>
  <Words>1076</Words>
  <Application>Microsoft Office PowerPoint</Application>
  <PresentationFormat>Widescreen</PresentationFormat>
  <Paragraphs>58</Paragraphs>
  <Slides>17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Cambria Math</vt:lpstr>
      <vt:lpstr>Century Gothic</vt:lpstr>
      <vt:lpstr>Wingdings 3</vt:lpstr>
      <vt:lpstr>Ion</vt:lpstr>
      <vt:lpstr>Studying the Radiative Characteristics of Various Surfaces</vt:lpstr>
      <vt:lpstr>Introduction </vt:lpstr>
      <vt:lpstr>Arduino Microcontroller Setup</vt:lpstr>
      <vt:lpstr>Arduino Microcontroller Setup cont.</vt:lpstr>
      <vt:lpstr>Plot of Entire Data Set Over Every Surface</vt:lpstr>
      <vt:lpstr>Analysis of Entire Data set</vt:lpstr>
      <vt:lpstr>Measurement of Shaded Concrete </vt:lpstr>
      <vt:lpstr>Analysis of Shaded Concrete Data</vt:lpstr>
      <vt:lpstr>Measurement of Sunlit Concrete</vt:lpstr>
      <vt:lpstr>Analysis of Sunlit Concrete Data</vt:lpstr>
      <vt:lpstr>Measurement of Wet Grass</vt:lpstr>
      <vt:lpstr>Analysis of Wet Grass Data</vt:lpstr>
      <vt:lpstr>Measurement of Asphalt</vt:lpstr>
      <vt:lpstr>Analysis of Asphalt Data</vt:lpstr>
      <vt:lpstr>Measurement Holding Arduino Towards the Sky</vt:lpstr>
      <vt:lpstr>Analysis of Measurements Pointing at the Sky</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Arduino to Measure the Temperature of Different Surfaces</dc:title>
  <dc:creator>Kelby Todd</dc:creator>
  <cp:lastModifiedBy>Kelby Todd</cp:lastModifiedBy>
  <cp:revision>22</cp:revision>
  <dcterms:created xsi:type="dcterms:W3CDTF">2018-05-08T21:01:14Z</dcterms:created>
  <dcterms:modified xsi:type="dcterms:W3CDTF">2018-05-10T14:29:55Z</dcterms:modified>
</cp:coreProperties>
</file>