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68" r:id="rId4"/>
    <p:sldId id="271" r:id="rId5"/>
    <p:sldId id="258" r:id="rId6"/>
    <p:sldId id="259" r:id="rId7"/>
    <p:sldId id="260" r:id="rId8"/>
    <p:sldId id="272" r:id="rId9"/>
    <p:sldId id="261" r:id="rId10"/>
    <p:sldId id="263" r:id="rId11"/>
    <p:sldId id="270" r:id="rId12"/>
    <p:sldId id="262" r:id="rId13"/>
    <p:sldId id="265" r:id="rId14"/>
    <p:sldId id="269" r:id="rId15"/>
    <p:sldId id="264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9C0F-6EA5-4287-90C7-7F6EFAB8262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B549F-8152-4FA2-A311-63617209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2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B549F-8152-4FA2-A311-636172095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8F563B-EE52-4D80-9FC4-029272EEC2E7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D5034D-FB43-47E1-A0FB-9FEE3B3B8A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9308"/>
            <a:ext cx="7772400" cy="3581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Temperature and Dew Point 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90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Chasity Martinez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Jessica Macias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Jason Sutherland</a:t>
            </a:r>
          </a:p>
        </p:txBody>
      </p:sp>
    </p:spTree>
    <p:extLst>
      <p:ext uri="{BB962C8B-B14F-4D97-AF65-F5344CB8AC3E}">
        <p14:creationId xmlns:p14="http://schemas.microsoft.com/office/powerpoint/2010/main" val="10733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Boundary Layer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4025" y="1295400"/>
            <a:ext cx="4079876" cy="502920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The layer most affected by the earth’s surface. (influences temperature, moisture, wind velocity)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It is said to be unstable when the surface is warmer than the air (sunny day with light winds)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It is stable when the surface is colder than the air (clear night)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Temperature decreases at adiabatic lapse rate when air rises and expands.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600200"/>
            <a:ext cx="4041775" cy="172970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3333354"/>
            <a:ext cx="4041775" cy="3193501"/>
          </a:xfrm>
        </p:spPr>
      </p:pic>
    </p:spTree>
    <p:extLst>
      <p:ext uri="{BB962C8B-B14F-4D97-AF65-F5344CB8AC3E}">
        <p14:creationId xmlns:p14="http://schemas.microsoft.com/office/powerpoint/2010/main" val="14243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229776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Atmospheric sounding for April 9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(12Z UTC)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7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Lapse Rate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To calculate the lapse rate, the following equation was used: </a:t>
                </a:r>
                <a:r>
                  <a:rPr lang="az-Cyrl-AZ" sz="3600" b="1" dirty="0" smtClean="0">
                    <a:solidFill>
                      <a:schemeClr val="tx1"/>
                    </a:solidFill>
                  </a:rPr>
                  <a:t>Г</a:t>
                </a:r>
                <a:r>
                  <a:rPr lang="en-US" sz="3600" b="1" dirty="0" smtClean="0">
                    <a:solidFill>
                      <a:schemeClr val="tx1"/>
                    </a:solidFill>
                  </a:rPr>
                  <a:t>(z)=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</m:t>
                        </m:r>
                        <m:r>
                          <a:rPr lang="en-US" sz="3600" b="1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𝒃𝒂𝒍𝒍𝒐𝒐𝒏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𝑻𝒔</m:t>
                        </m:r>
                        <m:r>
                          <a:rPr lang="en-US" sz="3600" b="1" i="1" baseline="-25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𝒖𝒓𝒇𝒂𝒄𝒆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, where z=height (provided by Pressure group)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3505200"/>
            <a:ext cx="9132357" cy="18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Discussion and Interpretation of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Dew point temperature did not need to be calibrated due to values from all four sensors showing similarities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Dew point temperatures and air temperatures were far apart throughout the day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Air temperature needed to be calibrated because there were irregularities with Teensy 2. To form calibration, we used Teensy cards 1, 3, and 4 because they showed most similarities with one another.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Solar heating had an effect on temperature sensors 1, 3, and 4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Efficiency of Temperature Sensors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tx1"/>
                </a:solidFill>
              </a:rPr>
              <a:t>Location and placement of sensors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Methods of shielding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  </a:t>
            </a:r>
            <a:r>
              <a:rPr lang="en-US" sz="3000" b="1" dirty="0" smtClean="0">
                <a:solidFill>
                  <a:schemeClr val="tx1"/>
                </a:solidFill>
              </a:rPr>
              <a:t>-The only shield some of the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 sensors had were a piece a paper over them.</a:t>
            </a:r>
          </a:p>
          <a:p>
            <a:r>
              <a:rPr lang="en-US" sz="3000" b="1" dirty="0" smtClean="0">
                <a:solidFill>
                  <a:schemeClr val="tx1"/>
                </a:solidFill>
              </a:rPr>
              <a:t>Lack of ventilation and too </a:t>
            </a:r>
            <a:r>
              <a:rPr lang="en-US" sz="3000" b="1" dirty="0">
                <a:solidFill>
                  <a:schemeClr val="tx1"/>
                </a:solidFill>
              </a:rPr>
              <a:t>m</a:t>
            </a:r>
            <a:r>
              <a:rPr lang="en-US" sz="3000" b="1" dirty="0" smtClean="0">
                <a:solidFill>
                  <a:schemeClr val="tx1"/>
                </a:solidFill>
              </a:rPr>
              <a:t>any measurements causes </a:t>
            </a:r>
            <a:r>
              <a:rPr lang="en-US" sz="3000" b="1" dirty="0">
                <a:solidFill>
                  <a:schemeClr val="tx1"/>
                </a:solidFill>
              </a:rPr>
              <a:t>s</a:t>
            </a:r>
            <a:r>
              <a:rPr lang="en-US" sz="3000" b="1" dirty="0" smtClean="0">
                <a:solidFill>
                  <a:schemeClr val="tx1"/>
                </a:solidFill>
              </a:rPr>
              <a:t>elf heating (mechanism that produces a warmer condition).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Use the same shielding mechanism for each Teensy card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Use a new and improved shielding mechanism to allow ventilation and prevent heating of sensor.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</a:rPr>
              <a:t> - something better than just a piece of paper wrapped </a:t>
            </a:r>
            <a:r>
              <a:rPr lang="en-US" sz="3600" b="1" dirty="0" smtClean="0">
                <a:solidFill>
                  <a:schemeClr val="tx1"/>
                </a:solidFill>
              </a:rPr>
              <a:t>around it.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Improvements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5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Outline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Description of temperature sensor and how it works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Time series of temperature and dew point temperature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Calibration of temperature data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Boundary layer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Lapse rate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Discussion and interpretation of data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Efficiency of Teensy sensors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Improvements for future experiments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b="1" dirty="0" smtClean="0">
                <a:solidFill>
                  <a:schemeClr val="tx1"/>
                </a:solidFill>
              </a:rPr>
              <a:t>How the Temperature and Humidity Sensors Works</a:t>
            </a:r>
            <a:endParaRPr lang="en-US" sz="5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61" y="1600200"/>
            <a:ext cx="2962688" cy="192431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5196840" cy="4648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Provides fully digital output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Pin 1: serial clock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Pin 2: source voltage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Pin 3: ground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Pin 4: serial data (transfers data in and out of the sensor) </a:t>
            </a:r>
          </a:p>
          <a:p>
            <a:r>
              <a:rPr lang="en-US" b="1" dirty="0">
                <a:solidFill>
                  <a:schemeClr val="tx1"/>
                </a:solidFill>
              </a:rPr>
              <a:t>Long term exposures to humidity can offset RH signal</a:t>
            </a:r>
          </a:p>
          <a:p>
            <a:r>
              <a:rPr lang="en-US" b="1" dirty="0">
                <a:solidFill>
                  <a:schemeClr val="tx1"/>
                </a:solidFill>
              </a:rPr>
              <a:t>Self-heating occurs if measurement frequency is too high. 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12" y="3810000"/>
            <a:ext cx="291505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Sonic Anemometer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0" y="1752600"/>
                <a:ext cx="9067800" cy="5105400"/>
              </a:xfrm>
            </p:spPr>
            <p:txBody>
              <a:bodyPr/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b="1" dirty="0">
                            <a:solidFill>
                              <a:schemeClr val="tx1"/>
                            </a:solidFill>
                          </a:rPr>
                          <m:t>γ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</a:rPr>
                          <m:t>RT</m:t>
                        </m:r>
                      </m:e>
                    </m:rad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c=speed of sound (m/s)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dirty="0" smtClean="0">
                        <a:solidFill>
                          <a:schemeClr val="tx1"/>
                        </a:solidFill>
                      </a:rPr>
                      <m:t>γ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baseline="-25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𝒔𝒑𝒆𝒄𝒊𝒇𝒊𝒄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𝒉𝒆𝒂𝒕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𝒅𝒓𝒚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𝒂𝒊𝒓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𝒂𝒕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𝒄𝒐𝒏𝒔𝒕𝒂𝒏𝒕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𝒑𝒓𝒆𝒔𝒔𝒖𝒓𝒆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𝒔𝒑𝒆𝒄𝒊𝒇𝒊𝒄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𝒉𝒆𝒂𝒕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𝒅𝒓𝒚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𝒂𝒊𝒓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𝒂𝒕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𝒄𝒐𝒏𝒔𝒕𝒂𝒏𝒕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𝒗𝒐𝒍𝒖𝒎𝒆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=1.4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R=ideal gas constant=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𝟑𝟏𝟒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𝑲𝒈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*M (molecular weight of dry air)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T=sonic temperature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By obtaining speed of sound, temperature can be calculated by: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52600"/>
                <a:ext cx="9067800" cy="5105400"/>
              </a:xfrm>
              <a:blipFill rotWithShape="0">
                <a:blip r:embed="rId2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Time Series of Temperature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91600" cy="524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Time Series of Dew Point Temperature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91600" cy="51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Calibration of Temperature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Teensy 1 (Balloon), Teensy 3 and Teensy 4 showed similarities based on time series graphs.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Averaged values for each Teensy card in time period of 17:45 UTC to 18:45 UTC.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To calculate ideal temperature, we used the values from the previous step and then averaged those values.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62400"/>
            <a:ext cx="899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prstClr val="black"/>
                </a:solidFill>
              </a:rPr>
              <a:t>Calibration of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To calculate the calibration factor, the ideal temperature was divided by each individual Teensy card average.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For </a:t>
            </a:r>
            <a:r>
              <a:rPr lang="en-US" b="1" dirty="0">
                <a:solidFill>
                  <a:schemeClr val="tx1"/>
                </a:solidFill>
              </a:rPr>
              <a:t>each Teensy card, the calibration factor was multiplied for all temperature values and then graphed.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899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95800"/>
            <a:ext cx="8047022" cy="22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Calibrated Temperature Graph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91600" cy="5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683</TotalTime>
  <Words>497</Words>
  <Application>Microsoft Office PowerPoint</Application>
  <PresentationFormat>On-screen Show (4:3)</PresentationFormat>
  <Paragraphs>68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Courier New</vt:lpstr>
      <vt:lpstr>Palatino Linotype</vt:lpstr>
      <vt:lpstr>Executive</vt:lpstr>
      <vt:lpstr>Temperature and Dew Point Temperature</vt:lpstr>
      <vt:lpstr>Outline</vt:lpstr>
      <vt:lpstr>How the Temperature and Humidity Sensors Works</vt:lpstr>
      <vt:lpstr>Sonic Anemometer</vt:lpstr>
      <vt:lpstr>Time Series of Temperature</vt:lpstr>
      <vt:lpstr>Time Series of Dew Point Temperature</vt:lpstr>
      <vt:lpstr>Calibration of Temperature</vt:lpstr>
      <vt:lpstr>Calibration of Temperature</vt:lpstr>
      <vt:lpstr>Calibrated Temperature Graph</vt:lpstr>
      <vt:lpstr>Boundary Layer</vt:lpstr>
      <vt:lpstr>PowerPoint Presentation</vt:lpstr>
      <vt:lpstr>Lapse Rate</vt:lpstr>
      <vt:lpstr>Discussion and Interpretation of Data</vt:lpstr>
      <vt:lpstr>PowerPoint Presentation</vt:lpstr>
      <vt:lpstr>The Efficiency of Temperature Sensors</vt:lpstr>
      <vt:lpstr>Improvements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Chasity Martinez</cp:lastModifiedBy>
  <cp:revision>48</cp:revision>
  <dcterms:created xsi:type="dcterms:W3CDTF">2015-04-21T22:25:44Z</dcterms:created>
  <dcterms:modified xsi:type="dcterms:W3CDTF">2015-04-28T08:38:56Z</dcterms:modified>
</cp:coreProperties>
</file>