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-104" y="-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60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5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1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1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6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296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27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70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34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3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6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0F39F-6DC1-4333-AC2B-FB03D6977FDC}" type="datetimeFigureOut">
              <a:rPr lang="en-US" smtClean="0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D2231-B52B-4A19-A3AB-02730AE2F7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4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885209"/>
            <a:ext cx="5943600" cy="47548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885209"/>
            <a:ext cx="5943600" cy="47548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63880" y="6130451"/>
            <a:ext cx="3703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 a.m. </a:t>
            </a:r>
            <a:r>
              <a:rPr lang="en-US" dirty="0" smtClean="0"/>
              <a:t>Local Time Morning </a:t>
            </a:r>
            <a:r>
              <a:rPr lang="en-US" dirty="0" smtClean="0"/>
              <a:t>Sounding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68440" y="6130451"/>
            <a:ext cx="4486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 p.m. </a:t>
            </a:r>
            <a:r>
              <a:rPr lang="en-US" dirty="0" smtClean="0"/>
              <a:t>Local Time Afternoon </a:t>
            </a:r>
            <a:r>
              <a:rPr lang="en-US" dirty="0" smtClean="0"/>
              <a:t>Sounding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332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Nevada, Reno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P Arnott</dc:creator>
  <cp:lastModifiedBy>W. Patrick Arnott</cp:lastModifiedBy>
  <cp:revision>3</cp:revision>
  <dcterms:created xsi:type="dcterms:W3CDTF">2015-02-05T17:16:47Z</dcterms:created>
  <dcterms:modified xsi:type="dcterms:W3CDTF">2015-02-05T18:26:46Z</dcterms:modified>
</cp:coreProperties>
</file>