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5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04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0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5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5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8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8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4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3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6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02D0B-5162-434D-AE2B-64D947A48001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82634-5BB7-834D-B60F-ED8D8FF84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4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447" y="4398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 Series of Night Time Summer Time Temperature in Reno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4014"/>
            <a:ext cx="9144000" cy="48636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3368" y="6482795"/>
            <a:ext cx="408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Courtesy of Nina Oakley and Tamara Wall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92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641"/>
            <a:ext cx="9144000" cy="1143000"/>
          </a:xfrm>
        </p:spPr>
        <p:txBody>
          <a:bodyPr/>
          <a:lstStyle/>
          <a:p>
            <a:r>
              <a:rPr lang="en-US" dirty="0" smtClean="0"/>
              <a:t>Reno Population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76" y="1484855"/>
            <a:ext cx="8608636" cy="409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6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989"/>
            <a:ext cx="9143999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Both Population and Temperature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4014"/>
            <a:ext cx="9144000" cy="48636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3368" y="6482795"/>
            <a:ext cx="408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Courtesy of Nina Oakley and Tamara Wall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368" y="2239522"/>
            <a:ext cx="8129094" cy="383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96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</Words>
  <Application>Microsoft Macintosh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Time Series of Night Time Summer Time Temperature in Reno</vt:lpstr>
      <vt:lpstr>Reno Population</vt:lpstr>
      <vt:lpstr>Both Population and Temperature</vt:lpstr>
    </vt:vector>
  </TitlesOfParts>
  <Company>University of Nevada Reno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Series of Night Time Summer Time Temperature in Reno</dc:title>
  <dc:creator>W. Patrick Arnott</dc:creator>
  <cp:lastModifiedBy>W. Patrick Arnott</cp:lastModifiedBy>
  <cp:revision>2</cp:revision>
  <dcterms:created xsi:type="dcterms:W3CDTF">2015-02-06T02:54:11Z</dcterms:created>
  <dcterms:modified xsi:type="dcterms:W3CDTF">2015-02-06T02:59:53Z</dcterms:modified>
</cp:coreProperties>
</file>