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2" r:id="rId2"/>
    <p:sldId id="286" r:id="rId3"/>
    <p:sldId id="287" r:id="rId4"/>
    <p:sldId id="256" r:id="rId5"/>
    <p:sldId id="295" r:id="rId6"/>
    <p:sldId id="269" r:id="rId7"/>
    <p:sldId id="284" r:id="rId8"/>
    <p:sldId id="289" r:id="rId9"/>
    <p:sldId id="281" r:id="rId10"/>
    <p:sldId id="277" r:id="rId11"/>
    <p:sldId id="294" r:id="rId12"/>
    <p:sldId id="259" r:id="rId13"/>
    <p:sldId id="261" r:id="rId14"/>
    <p:sldId id="293" r:id="rId15"/>
    <p:sldId id="278" r:id="rId16"/>
    <p:sldId id="279" r:id="rId17"/>
    <p:sldId id="280" r:id="rId18"/>
    <p:sldId id="271" r:id="rId19"/>
    <p:sldId id="273" r:id="rId20"/>
    <p:sldId id="262" r:id="rId21"/>
    <p:sldId id="272" r:id="rId22"/>
    <p:sldId id="263" r:id="rId23"/>
    <p:sldId id="274" r:id="rId24"/>
    <p:sldId id="275" r:id="rId25"/>
    <p:sldId id="276" r:id="rId26"/>
    <p:sldId id="270" r:id="rId27"/>
    <p:sldId id="292" r:id="rId28"/>
    <p:sldId id="264" r:id="rId29"/>
    <p:sldId id="283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A1D913-6F31-46C3-B1A8-63B8017F65E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032E0B-92DC-42D8-9431-7B333C479288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Purpose</a:t>
          </a:r>
          <a:endParaRPr lang="en-US" sz="3200" b="1" dirty="0">
            <a:effectLst/>
          </a:endParaRPr>
        </a:p>
      </dgm:t>
    </dgm:pt>
    <dgm:pt modelId="{722A5F98-44E6-42E6-B082-7CD53B1EF86B}" type="par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01D9A5-8CD8-41BA-B19E-DE9EC94C5DDF}" type="sib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2E3E62B3-E566-45B0-BC4A-8A81332C2F34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Aerosol properties</a:t>
          </a:r>
          <a:endParaRPr lang="en-US" sz="3200" b="1" dirty="0">
            <a:effectLst/>
          </a:endParaRPr>
        </a:p>
      </dgm:t>
    </dgm:pt>
    <dgm:pt modelId="{49A0BC26-D88F-4B64-9491-E5B9DB08CD94}" type="par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93E060EB-90F3-43CD-A07E-200ED7BEFA17}" type="sib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A21F6453-4DE8-4962-A521-1E5E1854AE3C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Methods</a:t>
          </a:r>
          <a:endParaRPr lang="en-US" sz="3200" b="1" dirty="0">
            <a:effectLst/>
          </a:endParaRPr>
        </a:p>
      </dgm:t>
    </dgm:pt>
    <dgm:pt modelId="{B9D8DD22-2022-4258-B811-EFEB5EDF1850}" type="par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C400499-B976-424C-B0EC-300E8DB6DA37}" type="sib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55FAADF7-F117-41FD-AB57-CEFBE115D1FD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Model parameters</a:t>
          </a:r>
          <a:endParaRPr lang="en-US" sz="3200" b="1" dirty="0">
            <a:effectLst/>
          </a:endParaRPr>
        </a:p>
      </dgm:t>
    </dgm:pt>
    <dgm:pt modelId="{92BF14DA-A457-46C1-854C-AE2C07921BD7}" type="par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DD8B51-5971-4855-BD00-BA93D0EEE3ED}" type="sib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C73BA911-BA18-4355-A111-268072036C7D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Results</a:t>
          </a:r>
          <a:endParaRPr lang="en-US" sz="3200" b="1" dirty="0">
            <a:effectLst/>
          </a:endParaRPr>
        </a:p>
      </dgm:t>
    </dgm:pt>
    <dgm:pt modelId="{1D703E13-FB50-442F-82F8-48DA4032B25E}" type="par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B10EB818-483D-46C5-AA74-CF0A881A6022}" type="sib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F96B0A2A-508F-4171-92C8-D2ED2852931A}">
      <dgm:prSet phldrT="[Text]" custT="1"/>
      <dgm:spPr/>
      <dgm:t>
        <a:bodyPr/>
        <a:lstStyle/>
        <a:p>
          <a:r>
            <a:rPr lang="en-US" sz="3200" b="1" dirty="0" smtClean="0">
              <a:effectLst/>
            </a:rPr>
            <a:t>Summary</a:t>
          </a:r>
          <a:endParaRPr lang="en-US" sz="3200" b="1" dirty="0">
            <a:effectLst/>
          </a:endParaRPr>
        </a:p>
      </dgm:t>
    </dgm:pt>
    <dgm:pt modelId="{43C15E04-F851-4039-AF1B-E3860D15D5DA}" type="par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2713322-E2E9-4B06-83AB-AEAF76E7D2C7}" type="sib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5CE1D34-99BB-4A23-A3A9-CC4FDF5CAD63}" type="pres">
      <dgm:prSet presAssocID="{B8A1D913-6F31-46C3-B1A8-63B8017F6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8093B-BAFF-4ED9-8D1E-9C077633D791}" type="pres">
      <dgm:prSet presAssocID="{2B032E0B-92DC-42D8-9431-7B333C479288}" presName="parentLin" presStyleCnt="0"/>
      <dgm:spPr/>
      <dgm:t>
        <a:bodyPr/>
        <a:lstStyle/>
        <a:p>
          <a:endParaRPr lang="en-US"/>
        </a:p>
      </dgm:t>
    </dgm:pt>
    <dgm:pt modelId="{4AC911E4-8801-4D7A-B98C-62BB9A7109CF}" type="pres">
      <dgm:prSet presAssocID="{2B032E0B-92DC-42D8-9431-7B333C47928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13087F0-1CF1-4F5B-B3F6-4A8C1C7E9401}" type="pres">
      <dgm:prSet presAssocID="{2B032E0B-92DC-42D8-9431-7B333C4792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FC88-5FF4-41D4-B23C-FE8C7DEA0A5D}" type="pres">
      <dgm:prSet presAssocID="{2B032E0B-92DC-42D8-9431-7B333C479288}" presName="negativeSpace" presStyleCnt="0"/>
      <dgm:spPr/>
      <dgm:t>
        <a:bodyPr/>
        <a:lstStyle/>
        <a:p>
          <a:endParaRPr lang="en-US"/>
        </a:p>
      </dgm:t>
    </dgm:pt>
    <dgm:pt modelId="{EA78A749-5758-4DB4-946E-78E0D7197B06}" type="pres">
      <dgm:prSet presAssocID="{2B032E0B-92DC-42D8-9431-7B333C47928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38A8-86A8-4F86-A757-A004DC63EF03}" type="pres">
      <dgm:prSet presAssocID="{4801D9A5-8CD8-41BA-B19E-DE9EC94C5DDF}" presName="spaceBetweenRectangles" presStyleCnt="0"/>
      <dgm:spPr/>
      <dgm:t>
        <a:bodyPr/>
        <a:lstStyle/>
        <a:p>
          <a:endParaRPr lang="en-US"/>
        </a:p>
      </dgm:t>
    </dgm:pt>
    <dgm:pt modelId="{4BF2D546-1BBE-4B05-9658-F69D7239FBD4}" type="pres">
      <dgm:prSet presAssocID="{2E3E62B3-E566-45B0-BC4A-8A81332C2F34}" presName="parentLin" presStyleCnt="0"/>
      <dgm:spPr/>
      <dgm:t>
        <a:bodyPr/>
        <a:lstStyle/>
        <a:p>
          <a:endParaRPr lang="en-US"/>
        </a:p>
      </dgm:t>
    </dgm:pt>
    <dgm:pt modelId="{3FB0B0BB-D782-488B-A91A-E75B644DBDFA}" type="pres">
      <dgm:prSet presAssocID="{2E3E62B3-E566-45B0-BC4A-8A81332C2F3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11DF11C-5028-4B44-8CC3-3B20EBD729FC}" type="pres">
      <dgm:prSet presAssocID="{2E3E62B3-E566-45B0-BC4A-8A81332C2F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F1809-8816-46C9-A97B-EBD750B5D13B}" type="pres">
      <dgm:prSet presAssocID="{2E3E62B3-E566-45B0-BC4A-8A81332C2F34}" presName="negativeSpace" presStyleCnt="0"/>
      <dgm:spPr/>
      <dgm:t>
        <a:bodyPr/>
        <a:lstStyle/>
        <a:p>
          <a:endParaRPr lang="en-US"/>
        </a:p>
      </dgm:t>
    </dgm:pt>
    <dgm:pt modelId="{34B18584-E634-473E-B1F6-01D58BC2B476}" type="pres">
      <dgm:prSet presAssocID="{2E3E62B3-E566-45B0-BC4A-8A81332C2F34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2CBC-5D65-4730-A52F-874103EE3A3A}" type="pres">
      <dgm:prSet presAssocID="{93E060EB-90F3-43CD-A07E-200ED7BEFA17}" presName="spaceBetweenRectangles" presStyleCnt="0"/>
      <dgm:spPr/>
      <dgm:t>
        <a:bodyPr/>
        <a:lstStyle/>
        <a:p>
          <a:endParaRPr lang="en-US"/>
        </a:p>
      </dgm:t>
    </dgm:pt>
    <dgm:pt modelId="{AAA8A819-6B32-43C7-9C3A-054CE80BB6B3}" type="pres">
      <dgm:prSet presAssocID="{A21F6453-4DE8-4962-A521-1E5E1854AE3C}" presName="parentLin" presStyleCnt="0"/>
      <dgm:spPr/>
      <dgm:t>
        <a:bodyPr/>
        <a:lstStyle/>
        <a:p>
          <a:endParaRPr lang="en-US"/>
        </a:p>
      </dgm:t>
    </dgm:pt>
    <dgm:pt modelId="{F34BF6A8-AB18-4F6D-8993-BEEB09502553}" type="pres">
      <dgm:prSet presAssocID="{A21F6453-4DE8-4962-A521-1E5E1854AE3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9E1D005-06E1-4EB3-A21F-67C31B3E1596}" type="pres">
      <dgm:prSet presAssocID="{A21F6453-4DE8-4962-A521-1E5E1854AE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2971D-730E-476F-95E4-340FF22C1721}" type="pres">
      <dgm:prSet presAssocID="{A21F6453-4DE8-4962-A521-1E5E1854AE3C}" presName="negativeSpace" presStyleCnt="0"/>
      <dgm:spPr/>
      <dgm:t>
        <a:bodyPr/>
        <a:lstStyle/>
        <a:p>
          <a:endParaRPr lang="en-US"/>
        </a:p>
      </dgm:t>
    </dgm:pt>
    <dgm:pt modelId="{D16196EC-DBF2-4483-80E8-783A025307C9}" type="pres">
      <dgm:prSet presAssocID="{A21F6453-4DE8-4962-A521-1E5E1854AE3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6AE6-7503-47C5-9E19-FBF39EE7CB7B}" type="pres">
      <dgm:prSet presAssocID="{4C400499-B976-424C-B0EC-300E8DB6DA37}" presName="spaceBetweenRectangles" presStyleCnt="0"/>
      <dgm:spPr/>
      <dgm:t>
        <a:bodyPr/>
        <a:lstStyle/>
        <a:p>
          <a:endParaRPr lang="en-US"/>
        </a:p>
      </dgm:t>
    </dgm:pt>
    <dgm:pt modelId="{24D6BD05-AC7A-4E54-A472-332C0E98A6AE}" type="pres">
      <dgm:prSet presAssocID="{55FAADF7-F117-41FD-AB57-CEFBE115D1FD}" presName="parentLin" presStyleCnt="0"/>
      <dgm:spPr/>
      <dgm:t>
        <a:bodyPr/>
        <a:lstStyle/>
        <a:p>
          <a:endParaRPr lang="en-US"/>
        </a:p>
      </dgm:t>
    </dgm:pt>
    <dgm:pt modelId="{E25E019B-6A7F-4D26-937A-71BCB41180D6}" type="pres">
      <dgm:prSet presAssocID="{55FAADF7-F117-41FD-AB57-CEFBE115D1F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7D1A664-946D-46C5-A7CD-F3430ADE8B9D}" type="pres">
      <dgm:prSet presAssocID="{55FAADF7-F117-41FD-AB57-CEFBE115D1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15DE-467B-4393-806D-38A1EE61393D}" type="pres">
      <dgm:prSet presAssocID="{55FAADF7-F117-41FD-AB57-CEFBE115D1FD}" presName="negativeSpace" presStyleCnt="0"/>
      <dgm:spPr/>
      <dgm:t>
        <a:bodyPr/>
        <a:lstStyle/>
        <a:p>
          <a:endParaRPr lang="en-US"/>
        </a:p>
      </dgm:t>
    </dgm:pt>
    <dgm:pt modelId="{1DB6A7BF-78B2-47DD-BDDA-2F3365684674}" type="pres">
      <dgm:prSet presAssocID="{55FAADF7-F117-41FD-AB57-CEFBE115D1F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3AA3-843A-47B0-BDC4-6714AFA8BF9A}" type="pres">
      <dgm:prSet presAssocID="{48DD8B51-5971-4855-BD00-BA93D0EEE3ED}" presName="spaceBetweenRectangles" presStyleCnt="0"/>
      <dgm:spPr/>
      <dgm:t>
        <a:bodyPr/>
        <a:lstStyle/>
        <a:p>
          <a:endParaRPr lang="en-US"/>
        </a:p>
      </dgm:t>
    </dgm:pt>
    <dgm:pt modelId="{17CF3652-014E-4745-9517-10D1B22A4C8A}" type="pres">
      <dgm:prSet presAssocID="{C73BA911-BA18-4355-A111-268072036C7D}" presName="parentLin" presStyleCnt="0"/>
      <dgm:spPr/>
      <dgm:t>
        <a:bodyPr/>
        <a:lstStyle/>
        <a:p>
          <a:endParaRPr lang="en-US"/>
        </a:p>
      </dgm:t>
    </dgm:pt>
    <dgm:pt modelId="{DABF6008-44E5-4CC0-9F89-0FC6EE72C136}" type="pres">
      <dgm:prSet presAssocID="{C73BA911-BA18-4355-A111-268072036C7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F9FDAB4-B2FB-4CEC-ADF0-A00488BA45DA}" type="pres">
      <dgm:prSet presAssocID="{C73BA911-BA18-4355-A111-268072036C7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8E1C-3E8D-46EA-ABF2-9C585F64673D}" type="pres">
      <dgm:prSet presAssocID="{C73BA911-BA18-4355-A111-268072036C7D}" presName="negativeSpace" presStyleCnt="0"/>
      <dgm:spPr/>
      <dgm:t>
        <a:bodyPr/>
        <a:lstStyle/>
        <a:p>
          <a:endParaRPr lang="en-US"/>
        </a:p>
      </dgm:t>
    </dgm:pt>
    <dgm:pt modelId="{07E4553A-D852-4160-82A3-BE22F1F564F4}" type="pres">
      <dgm:prSet presAssocID="{C73BA911-BA18-4355-A111-268072036C7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50C5F-FF81-4A4B-9623-E71B604D78F8}" type="pres">
      <dgm:prSet presAssocID="{B10EB818-483D-46C5-AA74-CF0A881A6022}" presName="spaceBetweenRectangles" presStyleCnt="0"/>
      <dgm:spPr/>
      <dgm:t>
        <a:bodyPr/>
        <a:lstStyle/>
        <a:p>
          <a:endParaRPr lang="en-US"/>
        </a:p>
      </dgm:t>
    </dgm:pt>
    <dgm:pt modelId="{B4264F8C-6771-48D3-8175-9EDCC3974008}" type="pres">
      <dgm:prSet presAssocID="{F96B0A2A-508F-4171-92C8-D2ED2852931A}" presName="parentLin" presStyleCnt="0"/>
      <dgm:spPr/>
      <dgm:t>
        <a:bodyPr/>
        <a:lstStyle/>
        <a:p>
          <a:endParaRPr lang="en-US"/>
        </a:p>
      </dgm:t>
    </dgm:pt>
    <dgm:pt modelId="{E74D36E5-57FA-4971-B66A-144D3453F8E2}" type="pres">
      <dgm:prSet presAssocID="{F96B0A2A-508F-4171-92C8-D2ED2852931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0E0AEF6-81FA-40EB-8C4C-2B71673A62C9}" type="pres">
      <dgm:prSet presAssocID="{F96B0A2A-508F-4171-92C8-D2ED285293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D124-E60F-4ADE-946F-90EE704E6B3A}" type="pres">
      <dgm:prSet presAssocID="{F96B0A2A-508F-4171-92C8-D2ED2852931A}" presName="negativeSpace" presStyleCnt="0"/>
      <dgm:spPr/>
      <dgm:t>
        <a:bodyPr/>
        <a:lstStyle/>
        <a:p>
          <a:endParaRPr lang="en-US"/>
        </a:p>
      </dgm:t>
    </dgm:pt>
    <dgm:pt modelId="{03618FD6-55B5-45A6-BECD-E35BA22826D7}" type="pres">
      <dgm:prSet presAssocID="{F96B0A2A-508F-4171-92C8-D2ED2852931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CB3B7-686E-4700-BACD-29105A6BFCC8}" srcId="{B8A1D913-6F31-46C3-B1A8-63B8017F65E0}" destId="{A21F6453-4DE8-4962-A521-1E5E1854AE3C}" srcOrd="2" destOrd="0" parTransId="{B9D8DD22-2022-4258-B811-EFEB5EDF1850}" sibTransId="{4C400499-B976-424C-B0EC-300E8DB6DA37}"/>
    <dgm:cxn modelId="{ED528AF5-B4BD-4BDD-9009-996D31B6B421}" type="presOf" srcId="{B8A1D913-6F31-46C3-B1A8-63B8017F65E0}" destId="{D5CE1D34-99BB-4A23-A3A9-CC4FDF5CAD63}" srcOrd="0" destOrd="0" presId="urn:microsoft.com/office/officeart/2005/8/layout/list1"/>
    <dgm:cxn modelId="{A173B508-9691-4FAC-9610-143BA711724C}" srcId="{B8A1D913-6F31-46C3-B1A8-63B8017F65E0}" destId="{C73BA911-BA18-4355-A111-268072036C7D}" srcOrd="4" destOrd="0" parTransId="{1D703E13-FB50-442F-82F8-48DA4032B25E}" sibTransId="{B10EB818-483D-46C5-AA74-CF0A881A6022}"/>
    <dgm:cxn modelId="{A353DD2D-E119-4C36-9E28-37EB496E3A88}" type="presOf" srcId="{2E3E62B3-E566-45B0-BC4A-8A81332C2F34}" destId="{C11DF11C-5028-4B44-8CC3-3B20EBD729FC}" srcOrd="1" destOrd="0" presId="urn:microsoft.com/office/officeart/2005/8/layout/list1"/>
    <dgm:cxn modelId="{E234C9BF-3BF0-473F-B35E-5496DE8F49CD}" type="presOf" srcId="{A21F6453-4DE8-4962-A521-1E5E1854AE3C}" destId="{F34BF6A8-AB18-4F6D-8993-BEEB09502553}" srcOrd="0" destOrd="0" presId="urn:microsoft.com/office/officeart/2005/8/layout/list1"/>
    <dgm:cxn modelId="{AC4771A6-39A9-4189-88E9-CF60E7016FCB}" srcId="{B8A1D913-6F31-46C3-B1A8-63B8017F65E0}" destId="{F96B0A2A-508F-4171-92C8-D2ED2852931A}" srcOrd="5" destOrd="0" parTransId="{43C15E04-F851-4039-AF1B-E3860D15D5DA}" sibTransId="{D2713322-E2E9-4B06-83AB-AEAF76E7D2C7}"/>
    <dgm:cxn modelId="{86EA9EF0-A5BD-45AD-BC3D-408053508747}" type="presOf" srcId="{C73BA911-BA18-4355-A111-268072036C7D}" destId="{5F9FDAB4-B2FB-4CEC-ADF0-A00488BA45DA}" srcOrd="1" destOrd="0" presId="urn:microsoft.com/office/officeart/2005/8/layout/list1"/>
    <dgm:cxn modelId="{476D5DB2-3EEC-4ED4-BACA-EED344358207}" type="presOf" srcId="{F96B0A2A-508F-4171-92C8-D2ED2852931A}" destId="{E74D36E5-57FA-4971-B66A-144D3453F8E2}" srcOrd="0" destOrd="0" presId="urn:microsoft.com/office/officeart/2005/8/layout/list1"/>
    <dgm:cxn modelId="{C01A5BF1-F23B-49C2-B5D7-5AF44DE9F273}" type="presOf" srcId="{55FAADF7-F117-41FD-AB57-CEFBE115D1FD}" destId="{77D1A664-946D-46C5-A7CD-F3430ADE8B9D}" srcOrd="1" destOrd="0" presId="urn:microsoft.com/office/officeart/2005/8/layout/list1"/>
    <dgm:cxn modelId="{FB2D3448-7FD0-4B7B-95D1-CAF96CEA2A7D}" srcId="{B8A1D913-6F31-46C3-B1A8-63B8017F65E0}" destId="{55FAADF7-F117-41FD-AB57-CEFBE115D1FD}" srcOrd="3" destOrd="0" parTransId="{92BF14DA-A457-46C1-854C-AE2C07921BD7}" sibTransId="{48DD8B51-5971-4855-BD00-BA93D0EEE3ED}"/>
    <dgm:cxn modelId="{3FFA8614-6C6E-4F7C-A87A-E7756BB5BA10}" srcId="{B8A1D913-6F31-46C3-B1A8-63B8017F65E0}" destId="{2E3E62B3-E566-45B0-BC4A-8A81332C2F34}" srcOrd="1" destOrd="0" parTransId="{49A0BC26-D88F-4B64-9491-E5B9DB08CD94}" sibTransId="{93E060EB-90F3-43CD-A07E-200ED7BEFA17}"/>
    <dgm:cxn modelId="{BF596334-9B2F-4E19-AB7B-6CE368B9B2C0}" srcId="{B8A1D913-6F31-46C3-B1A8-63B8017F65E0}" destId="{2B032E0B-92DC-42D8-9431-7B333C479288}" srcOrd="0" destOrd="0" parTransId="{722A5F98-44E6-42E6-B082-7CD53B1EF86B}" sibTransId="{4801D9A5-8CD8-41BA-B19E-DE9EC94C5DDF}"/>
    <dgm:cxn modelId="{8E4F49D2-D26B-4033-81D3-B85571AC201C}" type="presOf" srcId="{2B032E0B-92DC-42D8-9431-7B333C479288}" destId="{4AC911E4-8801-4D7A-B98C-62BB9A7109CF}" srcOrd="0" destOrd="0" presId="urn:microsoft.com/office/officeart/2005/8/layout/list1"/>
    <dgm:cxn modelId="{797EA63F-B547-4EEF-9645-A837CCFA61FD}" type="presOf" srcId="{A21F6453-4DE8-4962-A521-1E5E1854AE3C}" destId="{89E1D005-06E1-4EB3-A21F-67C31B3E1596}" srcOrd="1" destOrd="0" presId="urn:microsoft.com/office/officeart/2005/8/layout/list1"/>
    <dgm:cxn modelId="{E74720BB-86B7-4204-95C8-108D4D2F29D6}" type="presOf" srcId="{55FAADF7-F117-41FD-AB57-CEFBE115D1FD}" destId="{E25E019B-6A7F-4D26-937A-71BCB41180D6}" srcOrd="0" destOrd="0" presId="urn:microsoft.com/office/officeart/2005/8/layout/list1"/>
    <dgm:cxn modelId="{436D0680-52EB-4403-AF61-1C923CA65ED0}" type="presOf" srcId="{2B032E0B-92DC-42D8-9431-7B333C479288}" destId="{413087F0-1CF1-4F5B-B3F6-4A8C1C7E9401}" srcOrd="1" destOrd="0" presId="urn:microsoft.com/office/officeart/2005/8/layout/list1"/>
    <dgm:cxn modelId="{61214C53-0BB7-4C01-8299-68F8ACD2AF50}" type="presOf" srcId="{C73BA911-BA18-4355-A111-268072036C7D}" destId="{DABF6008-44E5-4CC0-9F89-0FC6EE72C136}" srcOrd="0" destOrd="0" presId="urn:microsoft.com/office/officeart/2005/8/layout/list1"/>
    <dgm:cxn modelId="{CA860E36-1230-4B8E-9DCB-AC179F3082F8}" type="presOf" srcId="{F96B0A2A-508F-4171-92C8-D2ED2852931A}" destId="{20E0AEF6-81FA-40EB-8C4C-2B71673A62C9}" srcOrd="1" destOrd="0" presId="urn:microsoft.com/office/officeart/2005/8/layout/list1"/>
    <dgm:cxn modelId="{093359B6-C668-463A-881E-CCAD1E1C8977}" type="presOf" srcId="{2E3E62B3-E566-45B0-BC4A-8A81332C2F34}" destId="{3FB0B0BB-D782-488B-A91A-E75B644DBDFA}" srcOrd="0" destOrd="0" presId="urn:microsoft.com/office/officeart/2005/8/layout/list1"/>
    <dgm:cxn modelId="{C6EB4A77-CA94-430B-A827-04FD85A9A877}" type="presParOf" srcId="{D5CE1D34-99BB-4A23-A3A9-CC4FDF5CAD63}" destId="{2448093B-BAFF-4ED9-8D1E-9C077633D791}" srcOrd="0" destOrd="0" presId="urn:microsoft.com/office/officeart/2005/8/layout/list1"/>
    <dgm:cxn modelId="{4C9903E7-DEAF-4156-A32E-054D6F8CF70E}" type="presParOf" srcId="{2448093B-BAFF-4ED9-8D1E-9C077633D791}" destId="{4AC911E4-8801-4D7A-B98C-62BB9A7109CF}" srcOrd="0" destOrd="0" presId="urn:microsoft.com/office/officeart/2005/8/layout/list1"/>
    <dgm:cxn modelId="{3233647E-DD27-4E21-9FE8-C4F6C66781D2}" type="presParOf" srcId="{2448093B-BAFF-4ED9-8D1E-9C077633D791}" destId="{413087F0-1CF1-4F5B-B3F6-4A8C1C7E9401}" srcOrd="1" destOrd="0" presId="urn:microsoft.com/office/officeart/2005/8/layout/list1"/>
    <dgm:cxn modelId="{547C4DE9-37C0-4A9E-89C1-DD72BD262FC4}" type="presParOf" srcId="{D5CE1D34-99BB-4A23-A3A9-CC4FDF5CAD63}" destId="{6CF8FC88-5FF4-41D4-B23C-FE8C7DEA0A5D}" srcOrd="1" destOrd="0" presId="urn:microsoft.com/office/officeart/2005/8/layout/list1"/>
    <dgm:cxn modelId="{185CB999-9108-4086-AE46-D415FAD931C9}" type="presParOf" srcId="{D5CE1D34-99BB-4A23-A3A9-CC4FDF5CAD63}" destId="{EA78A749-5758-4DB4-946E-78E0D7197B06}" srcOrd="2" destOrd="0" presId="urn:microsoft.com/office/officeart/2005/8/layout/list1"/>
    <dgm:cxn modelId="{F67EA913-79A0-4538-AE3B-87B1DD0823E2}" type="presParOf" srcId="{D5CE1D34-99BB-4A23-A3A9-CC4FDF5CAD63}" destId="{0B2738A8-86A8-4F86-A757-A004DC63EF03}" srcOrd="3" destOrd="0" presId="urn:microsoft.com/office/officeart/2005/8/layout/list1"/>
    <dgm:cxn modelId="{36D30A00-486D-44E1-BE17-DF6B755A2F42}" type="presParOf" srcId="{D5CE1D34-99BB-4A23-A3A9-CC4FDF5CAD63}" destId="{4BF2D546-1BBE-4B05-9658-F69D7239FBD4}" srcOrd="4" destOrd="0" presId="urn:microsoft.com/office/officeart/2005/8/layout/list1"/>
    <dgm:cxn modelId="{1DCD7532-B579-45F3-909D-D84948AEA6BF}" type="presParOf" srcId="{4BF2D546-1BBE-4B05-9658-F69D7239FBD4}" destId="{3FB0B0BB-D782-488B-A91A-E75B644DBDFA}" srcOrd="0" destOrd="0" presId="urn:microsoft.com/office/officeart/2005/8/layout/list1"/>
    <dgm:cxn modelId="{4338745A-1003-4C58-8336-99E3A5111411}" type="presParOf" srcId="{4BF2D546-1BBE-4B05-9658-F69D7239FBD4}" destId="{C11DF11C-5028-4B44-8CC3-3B20EBD729FC}" srcOrd="1" destOrd="0" presId="urn:microsoft.com/office/officeart/2005/8/layout/list1"/>
    <dgm:cxn modelId="{7A5C9FEA-B689-4586-AFF4-EC148C38E015}" type="presParOf" srcId="{D5CE1D34-99BB-4A23-A3A9-CC4FDF5CAD63}" destId="{F7FF1809-8816-46C9-A97B-EBD750B5D13B}" srcOrd="5" destOrd="0" presId="urn:microsoft.com/office/officeart/2005/8/layout/list1"/>
    <dgm:cxn modelId="{A72B6313-D2E0-40BF-B896-E12FCBB24CF8}" type="presParOf" srcId="{D5CE1D34-99BB-4A23-A3A9-CC4FDF5CAD63}" destId="{34B18584-E634-473E-B1F6-01D58BC2B476}" srcOrd="6" destOrd="0" presId="urn:microsoft.com/office/officeart/2005/8/layout/list1"/>
    <dgm:cxn modelId="{44372D34-0305-42A4-AFCC-93D07EFD91BE}" type="presParOf" srcId="{D5CE1D34-99BB-4A23-A3A9-CC4FDF5CAD63}" destId="{09562CBC-5D65-4730-A52F-874103EE3A3A}" srcOrd="7" destOrd="0" presId="urn:microsoft.com/office/officeart/2005/8/layout/list1"/>
    <dgm:cxn modelId="{E75E239B-1869-482E-8F16-1DE6259DA4B3}" type="presParOf" srcId="{D5CE1D34-99BB-4A23-A3A9-CC4FDF5CAD63}" destId="{AAA8A819-6B32-43C7-9C3A-054CE80BB6B3}" srcOrd="8" destOrd="0" presId="urn:microsoft.com/office/officeart/2005/8/layout/list1"/>
    <dgm:cxn modelId="{938E6AF9-E8DD-4C15-A00B-3069609DF91E}" type="presParOf" srcId="{AAA8A819-6B32-43C7-9C3A-054CE80BB6B3}" destId="{F34BF6A8-AB18-4F6D-8993-BEEB09502553}" srcOrd="0" destOrd="0" presId="urn:microsoft.com/office/officeart/2005/8/layout/list1"/>
    <dgm:cxn modelId="{69028A19-D5F8-4D6C-8C58-E87504D87324}" type="presParOf" srcId="{AAA8A819-6B32-43C7-9C3A-054CE80BB6B3}" destId="{89E1D005-06E1-4EB3-A21F-67C31B3E1596}" srcOrd="1" destOrd="0" presId="urn:microsoft.com/office/officeart/2005/8/layout/list1"/>
    <dgm:cxn modelId="{65345F7D-6909-4756-A644-54D6DE6E8AD9}" type="presParOf" srcId="{D5CE1D34-99BB-4A23-A3A9-CC4FDF5CAD63}" destId="{D6C2971D-730E-476F-95E4-340FF22C1721}" srcOrd="9" destOrd="0" presId="urn:microsoft.com/office/officeart/2005/8/layout/list1"/>
    <dgm:cxn modelId="{6296E959-DFC5-4C9B-A34D-6BA5AFAA6E6B}" type="presParOf" srcId="{D5CE1D34-99BB-4A23-A3A9-CC4FDF5CAD63}" destId="{D16196EC-DBF2-4483-80E8-783A025307C9}" srcOrd="10" destOrd="0" presId="urn:microsoft.com/office/officeart/2005/8/layout/list1"/>
    <dgm:cxn modelId="{08751730-F13E-4105-A276-3EB0F385C53B}" type="presParOf" srcId="{D5CE1D34-99BB-4A23-A3A9-CC4FDF5CAD63}" destId="{82B36AE6-7503-47C5-9E19-FBF39EE7CB7B}" srcOrd="11" destOrd="0" presId="urn:microsoft.com/office/officeart/2005/8/layout/list1"/>
    <dgm:cxn modelId="{A25C7740-FC3F-46E1-BBF5-48073226075F}" type="presParOf" srcId="{D5CE1D34-99BB-4A23-A3A9-CC4FDF5CAD63}" destId="{24D6BD05-AC7A-4E54-A472-332C0E98A6AE}" srcOrd="12" destOrd="0" presId="urn:microsoft.com/office/officeart/2005/8/layout/list1"/>
    <dgm:cxn modelId="{F4786809-9AEB-400E-A9B2-E330CBD5D81D}" type="presParOf" srcId="{24D6BD05-AC7A-4E54-A472-332C0E98A6AE}" destId="{E25E019B-6A7F-4D26-937A-71BCB41180D6}" srcOrd="0" destOrd="0" presId="urn:microsoft.com/office/officeart/2005/8/layout/list1"/>
    <dgm:cxn modelId="{1F18251F-6426-4EC8-9603-57770DD1A9B1}" type="presParOf" srcId="{24D6BD05-AC7A-4E54-A472-332C0E98A6AE}" destId="{77D1A664-946D-46C5-A7CD-F3430ADE8B9D}" srcOrd="1" destOrd="0" presId="urn:microsoft.com/office/officeart/2005/8/layout/list1"/>
    <dgm:cxn modelId="{7E750D9E-7B73-4D25-A130-C34D03EBF5B2}" type="presParOf" srcId="{D5CE1D34-99BB-4A23-A3A9-CC4FDF5CAD63}" destId="{7EC215DE-467B-4393-806D-38A1EE61393D}" srcOrd="13" destOrd="0" presId="urn:microsoft.com/office/officeart/2005/8/layout/list1"/>
    <dgm:cxn modelId="{B630818D-71C0-46E0-9CEB-4671244BCAD5}" type="presParOf" srcId="{D5CE1D34-99BB-4A23-A3A9-CC4FDF5CAD63}" destId="{1DB6A7BF-78B2-47DD-BDDA-2F3365684674}" srcOrd="14" destOrd="0" presId="urn:microsoft.com/office/officeart/2005/8/layout/list1"/>
    <dgm:cxn modelId="{1D1FD8DA-A08B-40CF-AE77-EEBDAF593CE2}" type="presParOf" srcId="{D5CE1D34-99BB-4A23-A3A9-CC4FDF5CAD63}" destId="{E7A53AA3-843A-47B0-BDC4-6714AFA8BF9A}" srcOrd="15" destOrd="0" presId="urn:microsoft.com/office/officeart/2005/8/layout/list1"/>
    <dgm:cxn modelId="{B0D8B6D3-85FD-4659-B555-0B852EA3971B}" type="presParOf" srcId="{D5CE1D34-99BB-4A23-A3A9-CC4FDF5CAD63}" destId="{17CF3652-014E-4745-9517-10D1B22A4C8A}" srcOrd="16" destOrd="0" presId="urn:microsoft.com/office/officeart/2005/8/layout/list1"/>
    <dgm:cxn modelId="{5A5E35F9-1A45-4375-9E3C-12398389DCA9}" type="presParOf" srcId="{17CF3652-014E-4745-9517-10D1B22A4C8A}" destId="{DABF6008-44E5-4CC0-9F89-0FC6EE72C136}" srcOrd="0" destOrd="0" presId="urn:microsoft.com/office/officeart/2005/8/layout/list1"/>
    <dgm:cxn modelId="{35FE65C0-B1CE-4823-83E4-4EBDB6BE4F52}" type="presParOf" srcId="{17CF3652-014E-4745-9517-10D1B22A4C8A}" destId="{5F9FDAB4-B2FB-4CEC-ADF0-A00488BA45DA}" srcOrd="1" destOrd="0" presId="urn:microsoft.com/office/officeart/2005/8/layout/list1"/>
    <dgm:cxn modelId="{B8BAC371-AE41-44AB-A93D-1D0DB330F439}" type="presParOf" srcId="{D5CE1D34-99BB-4A23-A3A9-CC4FDF5CAD63}" destId="{49138E1C-3E8D-46EA-ABF2-9C585F64673D}" srcOrd="17" destOrd="0" presId="urn:microsoft.com/office/officeart/2005/8/layout/list1"/>
    <dgm:cxn modelId="{94F77B8F-B0F8-49E2-B1E0-570E6386C7B6}" type="presParOf" srcId="{D5CE1D34-99BB-4A23-A3A9-CC4FDF5CAD63}" destId="{07E4553A-D852-4160-82A3-BE22F1F564F4}" srcOrd="18" destOrd="0" presId="urn:microsoft.com/office/officeart/2005/8/layout/list1"/>
    <dgm:cxn modelId="{83DFC20B-433E-442A-9566-DA82E780D208}" type="presParOf" srcId="{D5CE1D34-99BB-4A23-A3A9-CC4FDF5CAD63}" destId="{01850C5F-FF81-4A4B-9623-E71B604D78F8}" srcOrd="19" destOrd="0" presId="urn:microsoft.com/office/officeart/2005/8/layout/list1"/>
    <dgm:cxn modelId="{2DAD2BA8-3E12-4665-B2A3-C1397418D5F0}" type="presParOf" srcId="{D5CE1D34-99BB-4A23-A3A9-CC4FDF5CAD63}" destId="{B4264F8C-6771-48D3-8175-9EDCC3974008}" srcOrd="20" destOrd="0" presId="urn:microsoft.com/office/officeart/2005/8/layout/list1"/>
    <dgm:cxn modelId="{D437BC03-C589-4CE1-9554-9C98B89F7689}" type="presParOf" srcId="{B4264F8C-6771-48D3-8175-9EDCC3974008}" destId="{E74D36E5-57FA-4971-B66A-144D3453F8E2}" srcOrd="0" destOrd="0" presId="urn:microsoft.com/office/officeart/2005/8/layout/list1"/>
    <dgm:cxn modelId="{F9FFD40D-671E-423C-A48E-54B8295A9BDA}" type="presParOf" srcId="{B4264F8C-6771-48D3-8175-9EDCC3974008}" destId="{20E0AEF6-81FA-40EB-8C4C-2B71673A62C9}" srcOrd="1" destOrd="0" presId="urn:microsoft.com/office/officeart/2005/8/layout/list1"/>
    <dgm:cxn modelId="{BBA130F1-8FB9-49E0-9BDA-1B4FD36DF2CC}" type="presParOf" srcId="{D5CE1D34-99BB-4A23-A3A9-CC4FDF5CAD63}" destId="{3F95D124-E60F-4ADE-946F-90EE704E6B3A}" srcOrd="21" destOrd="0" presId="urn:microsoft.com/office/officeart/2005/8/layout/list1"/>
    <dgm:cxn modelId="{032D50C2-52C6-4E76-A51F-CDA235954CEA}" type="presParOf" srcId="{D5CE1D34-99BB-4A23-A3A9-CC4FDF5CAD63}" destId="{03618FD6-55B5-45A6-BECD-E35BA22826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A1D913-6F31-46C3-B1A8-63B8017F65E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032E0B-92DC-42D8-9431-7B333C479288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722A5F98-44E6-42E6-B082-7CD53B1EF86B}" type="par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01D9A5-8CD8-41BA-B19E-DE9EC94C5DDF}" type="sib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2E3E62B3-E566-45B0-BC4A-8A81332C2F34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9A0BC26-D88F-4B64-9491-E5B9DB08CD94}" type="par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93E060EB-90F3-43CD-A07E-200ED7BEFA17}" type="sib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A21F6453-4DE8-4962-A521-1E5E1854AE3C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B9D8DD22-2022-4258-B811-EFEB5EDF1850}" type="par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C400499-B976-424C-B0EC-300E8DB6DA37}" type="sib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55FAADF7-F117-41FD-AB57-CEFBE115D1F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92BF14DA-A457-46C1-854C-AE2C07921BD7}" type="par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DD8B51-5971-4855-BD00-BA93D0EEE3ED}" type="sib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C73BA911-BA18-4355-A111-268072036C7D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Results</a:t>
          </a:r>
          <a:endParaRPr lang="en-US" sz="3200" b="1" dirty="0">
            <a:effectLst/>
          </a:endParaRPr>
        </a:p>
      </dgm:t>
    </dgm:pt>
    <dgm:pt modelId="{1D703E13-FB50-442F-82F8-48DA4032B25E}" type="par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B10EB818-483D-46C5-AA74-CF0A881A6022}" type="sib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F96B0A2A-508F-4171-92C8-D2ED2852931A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3C15E04-F851-4039-AF1B-E3860D15D5DA}" type="par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2713322-E2E9-4B06-83AB-AEAF76E7D2C7}" type="sib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5CE1D34-99BB-4A23-A3A9-CC4FDF5CAD63}" type="pres">
      <dgm:prSet presAssocID="{B8A1D913-6F31-46C3-B1A8-63B8017F6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8093B-BAFF-4ED9-8D1E-9C077633D791}" type="pres">
      <dgm:prSet presAssocID="{2B032E0B-92DC-42D8-9431-7B333C479288}" presName="parentLin" presStyleCnt="0"/>
      <dgm:spPr/>
      <dgm:t>
        <a:bodyPr/>
        <a:lstStyle/>
        <a:p>
          <a:endParaRPr lang="en-US"/>
        </a:p>
      </dgm:t>
    </dgm:pt>
    <dgm:pt modelId="{4AC911E4-8801-4D7A-B98C-62BB9A7109CF}" type="pres">
      <dgm:prSet presAssocID="{2B032E0B-92DC-42D8-9431-7B333C47928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13087F0-1CF1-4F5B-B3F6-4A8C1C7E9401}" type="pres">
      <dgm:prSet presAssocID="{2B032E0B-92DC-42D8-9431-7B333C4792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FC88-5FF4-41D4-B23C-FE8C7DEA0A5D}" type="pres">
      <dgm:prSet presAssocID="{2B032E0B-92DC-42D8-9431-7B333C479288}" presName="negativeSpace" presStyleCnt="0"/>
      <dgm:spPr/>
      <dgm:t>
        <a:bodyPr/>
        <a:lstStyle/>
        <a:p>
          <a:endParaRPr lang="en-US"/>
        </a:p>
      </dgm:t>
    </dgm:pt>
    <dgm:pt modelId="{EA78A749-5758-4DB4-946E-78E0D7197B06}" type="pres">
      <dgm:prSet presAssocID="{2B032E0B-92DC-42D8-9431-7B333C47928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38A8-86A8-4F86-A757-A004DC63EF03}" type="pres">
      <dgm:prSet presAssocID="{4801D9A5-8CD8-41BA-B19E-DE9EC94C5DDF}" presName="spaceBetweenRectangles" presStyleCnt="0"/>
      <dgm:spPr/>
      <dgm:t>
        <a:bodyPr/>
        <a:lstStyle/>
        <a:p>
          <a:endParaRPr lang="en-US"/>
        </a:p>
      </dgm:t>
    </dgm:pt>
    <dgm:pt modelId="{4BF2D546-1BBE-4B05-9658-F69D7239FBD4}" type="pres">
      <dgm:prSet presAssocID="{2E3E62B3-E566-45B0-BC4A-8A81332C2F34}" presName="parentLin" presStyleCnt="0"/>
      <dgm:spPr/>
      <dgm:t>
        <a:bodyPr/>
        <a:lstStyle/>
        <a:p>
          <a:endParaRPr lang="en-US"/>
        </a:p>
      </dgm:t>
    </dgm:pt>
    <dgm:pt modelId="{3FB0B0BB-D782-488B-A91A-E75B644DBDFA}" type="pres">
      <dgm:prSet presAssocID="{2E3E62B3-E566-45B0-BC4A-8A81332C2F3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11DF11C-5028-4B44-8CC3-3B20EBD729FC}" type="pres">
      <dgm:prSet presAssocID="{2E3E62B3-E566-45B0-BC4A-8A81332C2F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F1809-8816-46C9-A97B-EBD750B5D13B}" type="pres">
      <dgm:prSet presAssocID="{2E3E62B3-E566-45B0-BC4A-8A81332C2F34}" presName="negativeSpace" presStyleCnt="0"/>
      <dgm:spPr/>
      <dgm:t>
        <a:bodyPr/>
        <a:lstStyle/>
        <a:p>
          <a:endParaRPr lang="en-US"/>
        </a:p>
      </dgm:t>
    </dgm:pt>
    <dgm:pt modelId="{34B18584-E634-473E-B1F6-01D58BC2B476}" type="pres">
      <dgm:prSet presAssocID="{2E3E62B3-E566-45B0-BC4A-8A81332C2F34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2CBC-5D65-4730-A52F-874103EE3A3A}" type="pres">
      <dgm:prSet presAssocID="{93E060EB-90F3-43CD-A07E-200ED7BEFA17}" presName="spaceBetweenRectangles" presStyleCnt="0"/>
      <dgm:spPr/>
      <dgm:t>
        <a:bodyPr/>
        <a:lstStyle/>
        <a:p>
          <a:endParaRPr lang="en-US"/>
        </a:p>
      </dgm:t>
    </dgm:pt>
    <dgm:pt modelId="{AAA8A819-6B32-43C7-9C3A-054CE80BB6B3}" type="pres">
      <dgm:prSet presAssocID="{A21F6453-4DE8-4962-A521-1E5E1854AE3C}" presName="parentLin" presStyleCnt="0"/>
      <dgm:spPr/>
      <dgm:t>
        <a:bodyPr/>
        <a:lstStyle/>
        <a:p>
          <a:endParaRPr lang="en-US"/>
        </a:p>
      </dgm:t>
    </dgm:pt>
    <dgm:pt modelId="{F34BF6A8-AB18-4F6D-8993-BEEB09502553}" type="pres">
      <dgm:prSet presAssocID="{A21F6453-4DE8-4962-A521-1E5E1854AE3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9E1D005-06E1-4EB3-A21F-67C31B3E1596}" type="pres">
      <dgm:prSet presAssocID="{A21F6453-4DE8-4962-A521-1E5E1854AE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2971D-730E-476F-95E4-340FF22C1721}" type="pres">
      <dgm:prSet presAssocID="{A21F6453-4DE8-4962-A521-1E5E1854AE3C}" presName="negativeSpace" presStyleCnt="0"/>
      <dgm:spPr/>
      <dgm:t>
        <a:bodyPr/>
        <a:lstStyle/>
        <a:p>
          <a:endParaRPr lang="en-US"/>
        </a:p>
      </dgm:t>
    </dgm:pt>
    <dgm:pt modelId="{D16196EC-DBF2-4483-80E8-783A025307C9}" type="pres">
      <dgm:prSet presAssocID="{A21F6453-4DE8-4962-A521-1E5E1854AE3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6AE6-7503-47C5-9E19-FBF39EE7CB7B}" type="pres">
      <dgm:prSet presAssocID="{4C400499-B976-424C-B0EC-300E8DB6DA37}" presName="spaceBetweenRectangles" presStyleCnt="0"/>
      <dgm:spPr/>
      <dgm:t>
        <a:bodyPr/>
        <a:lstStyle/>
        <a:p>
          <a:endParaRPr lang="en-US"/>
        </a:p>
      </dgm:t>
    </dgm:pt>
    <dgm:pt modelId="{24D6BD05-AC7A-4E54-A472-332C0E98A6AE}" type="pres">
      <dgm:prSet presAssocID="{55FAADF7-F117-41FD-AB57-CEFBE115D1FD}" presName="parentLin" presStyleCnt="0"/>
      <dgm:spPr/>
      <dgm:t>
        <a:bodyPr/>
        <a:lstStyle/>
        <a:p>
          <a:endParaRPr lang="en-US"/>
        </a:p>
      </dgm:t>
    </dgm:pt>
    <dgm:pt modelId="{E25E019B-6A7F-4D26-937A-71BCB41180D6}" type="pres">
      <dgm:prSet presAssocID="{55FAADF7-F117-41FD-AB57-CEFBE115D1F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7D1A664-946D-46C5-A7CD-F3430ADE8B9D}" type="pres">
      <dgm:prSet presAssocID="{55FAADF7-F117-41FD-AB57-CEFBE115D1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15DE-467B-4393-806D-38A1EE61393D}" type="pres">
      <dgm:prSet presAssocID="{55FAADF7-F117-41FD-AB57-CEFBE115D1FD}" presName="negativeSpace" presStyleCnt="0"/>
      <dgm:spPr/>
      <dgm:t>
        <a:bodyPr/>
        <a:lstStyle/>
        <a:p>
          <a:endParaRPr lang="en-US"/>
        </a:p>
      </dgm:t>
    </dgm:pt>
    <dgm:pt modelId="{1DB6A7BF-78B2-47DD-BDDA-2F3365684674}" type="pres">
      <dgm:prSet presAssocID="{55FAADF7-F117-41FD-AB57-CEFBE115D1F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3AA3-843A-47B0-BDC4-6714AFA8BF9A}" type="pres">
      <dgm:prSet presAssocID="{48DD8B51-5971-4855-BD00-BA93D0EEE3ED}" presName="spaceBetweenRectangles" presStyleCnt="0"/>
      <dgm:spPr/>
      <dgm:t>
        <a:bodyPr/>
        <a:lstStyle/>
        <a:p>
          <a:endParaRPr lang="en-US"/>
        </a:p>
      </dgm:t>
    </dgm:pt>
    <dgm:pt modelId="{17CF3652-014E-4745-9517-10D1B22A4C8A}" type="pres">
      <dgm:prSet presAssocID="{C73BA911-BA18-4355-A111-268072036C7D}" presName="parentLin" presStyleCnt="0"/>
      <dgm:spPr/>
      <dgm:t>
        <a:bodyPr/>
        <a:lstStyle/>
        <a:p>
          <a:endParaRPr lang="en-US"/>
        </a:p>
      </dgm:t>
    </dgm:pt>
    <dgm:pt modelId="{DABF6008-44E5-4CC0-9F89-0FC6EE72C136}" type="pres">
      <dgm:prSet presAssocID="{C73BA911-BA18-4355-A111-268072036C7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F9FDAB4-B2FB-4CEC-ADF0-A00488BA45DA}" type="pres">
      <dgm:prSet presAssocID="{C73BA911-BA18-4355-A111-268072036C7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8E1C-3E8D-46EA-ABF2-9C585F64673D}" type="pres">
      <dgm:prSet presAssocID="{C73BA911-BA18-4355-A111-268072036C7D}" presName="negativeSpace" presStyleCnt="0"/>
      <dgm:spPr/>
      <dgm:t>
        <a:bodyPr/>
        <a:lstStyle/>
        <a:p>
          <a:endParaRPr lang="en-US"/>
        </a:p>
      </dgm:t>
    </dgm:pt>
    <dgm:pt modelId="{07E4553A-D852-4160-82A3-BE22F1F564F4}" type="pres">
      <dgm:prSet presAssocID="{C73BA911-BA18-4355-A111-268072036C7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50C5F-FF81-4A4B-9623-E71B604D78F8}" type="pres">
      <dgm:prSet presAssocID="{B10EB818-483D-46C5-AA74-CF0A881A6022}" presName="spaceBetweenRectangles" presStyleCnt="0"/>
      <dgm:spPr/>
      <dgm:t>
        <a:bodyPr/>
        <a:lstStyle/>
        <a:p>
          <a:endParaRPr lang="en-US"/>
        </a:p>
      </dgm:t>
    </dgm:pt>
    <dgm:pt modelId="{B4264F8C-6771-48D3-8175-9EDCC3974008}" type="pres">
      <dgm:prSet presAssocID="{F96B0A2A-508F-4171-92C8-D2ED2852931A}" presName="parentLin" presStyleCnt="0"/>
      <dgm:spPr/>
      <dgm:t>
        <a:bodyPr/>
        <a:lstStyle/>
        <a:p>
          <a:endParaRPr lang="en-US"/>
        </a:p>
      </dgm:t>
    </dgm:pt>
    <dgm:pt modelId="{E74D36E5-57FA-4971-B66A-144D3453F8E2}" type="pres">
      <dgm:prSet presAssocID="{F96B0A2A-508F-4171-92C8-D2ED2852931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0E0AEF6-81FA-40EB-8C4C-2B71673A62C9}" type="pres">
      <dgm:prSet presAssocID="{F96B0A2A-508F-4171-92C8-D2ED285293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D124-E60F-4ADE-946F-90EE704E6B3A}" type="pres">
      <dgm:prSet presAssocID="{F96B0A2A-508F-4171-92C8-D2ED2852931A}" presName="negativeSpace" presStyleCnt="0"/>
      <dgm:spPr/>
      <dgm:t>
        <a:bodyPr/>
        <a:lstStyle/>
        <a:p>
          <a:endParaRPr lang="en-US"/>
        </a:p>
      </dgm:t>
    </dgm:pt>
    <dgm:pt modelId="{03618FD6-55B5-45A6-BECD-E35BA22826D7}" type="pres">
      <dgm:prSet presAssocID="{F96B0A2A-508F-4171-92C8-D2ED2852931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6FC8C-93BC-45FD-933A-64F1A9F0C45F}" type="presOf" srcId="{2E3E62B3-E566-45B0-BC4A-8A81332C2F34}" destId="{C11DF11C-5028-4B44-8CC3-3B20EBD729FC}" srcOrd="1" destOrd="0" presId="urn:microsoft.com/office/officeart/2005/8/layout/list1"/>
    <dgm:cxn modelId="{255CB3B7-686E-4700-BACD-29105A6BFCC8}" srcId="{B8A1D913-6F31-46C3-B1A8-63B8017F65E0}" destId="{A21F6453-4DE8-4962-A521-1E5E1854AE3C}" srcOrd="2" destOrd="0" parTransId="{B9D8DD22-2022-4258-B811-EFEB5EDF1850}" sibTransId="{4C400499-B976-424C-B0EC-300E8DB6DA37}"/>
    <dgm:cxn modelId="{A173B508-9691-4FAC-9610-143BA711724C}" srcId="{B8A1D913-6F31-46C3-B1A8-63B8017F65E0}" destId="{C73BA911-BA18-4355-A111-268072036C7D}" srcOrd="4" destOrd="0" parTransId="{1D703E13-FB50-442F-82F8-48DA4032B25E}" sibTransId="{B10EB818-483D-46C5-AA74-CF0A881A6022}"/>
    <dgm:cxn modelId="{07A815BB-6C46-40D6-A286-0E7DAF0EECCB}" type="presOf" srcId="{55FAADF7-F117-41FD-AB57-CEFBE115D1FD}" destId="{E25E019B-6A7F-4D26-937A-71BCB41180D6}" srcOrd="0" destOrd="0" presId="urn:microsoft.com/office/officeart/2005/8/layout/list1"/>
    <dgm:cxn modelId="{6DAB109F-EEEC-4C69-A346-A50C16EF67AE}" type="presOf" srcId="{B8A1D913-6F31-46C3-B1A8-63B8017F65E0}" destId="{D5CE1D34-99BB-4A23-A3A9-CC4FDF5CAD63}" srcOrd="0" destOrd="0" presId="urn:microsoft.com/office/officeart/2005/8/layout/list1"/>
    <dgm:cxn modelId="{AEB6BDD1-873D-484F-8325-58943EFEC4BC}" type="presOf" srcId="{F96B0A2A-508F-4171-92C8-D2ED2852931A}" destId="{E74D36E5-57FA-4971-B66A-144D3453F8E2}" srcOrd="0" destOrd="0" presId="urn:microsoft.com/office/officeart/2005/8/layout/list1"/>
    <dgm:cxn modelId="{AC4771A6-39A9-4189-88E9-CF60E7016FCB}" srcId="{B8A1D913-6F31-46C3-B1A8-63B8017F65E0}" destId="{F96B0A2A-508F-4171-92C8-D2ED2852931A}" srcOrd="5" destOrd="0" parTransId="{43C15E04-F851-4039-AF1B-E3860D15D5DA}" sibTransId="{D2713322-E2E9-4B06-83AB-AEAF76E7D2C7}"/>
    <dgm:cxn modelId="{A391AE2F-9A86-440D-A89B-76A7A915BFB4}" type="presOf" srcId="{A21F6453-4DE8-4962-A521-1E5E1854AE3C}" destId="{F34BF6A8-AB18-4F6D-8993-BEEB09502553}" srcOrd="0" destOrd="0" presId="urn:microsoft.com/office/officeart/2005/8/layout/list1"/>
    <dgm:cxn modelId="{8CEE8F17-287E-478A-925A-68755096F4F2}" type="presOf" srcId="{A21F6453-4DE8-4962-A521-1E5E1854AE3C}" destId="{89E1D005-06E1-4EB3-A21F-67C31B3E1596}" srcOrd="1" destOrd="0" presId="urn:microsoft.com/office/officeart/2005/8/layout/list1"/>
    <dgm:cxn modelId="{FB2D3448-7FD0-4B7B-95D1-CAF96CEA2A7D}" srcId="{B8A1D913-6F31-46C3-B1A8-63B8017F65E0}" destId="{55FAADF7-F117-41FD-AB57-CEFBE115D1FD}" srcOrd="3" destOrd="0" parTransId="{92BF14DA-A457-46C1-854C-AE2C07921BD7}" sibTransId="{48DD8B51-5971-4855-BD00-BA93D0EEE3ED}"/>
    <dgm:cxn modelId="{3FFA8614-6C6E-4F7C-A87A-E7756BB5BA10}" srcId="{B8A1D913-6F31-46C3-B1A8-63B8017F65E0}" destId="{2E3E62B3-E566-45B0-BC4A-8A81332C2F34}" srcOrd="1" destOrd="0" parTransId="{49A0BC26-D88F-4B64-9491-E5B9DB08CD94}" sibTransId="{93E060EB-90F3-43CD-A07E-200ED7BEFA17}"/>
    <dgm:cxn modelId="{BF596334-9B2F-4E19-AB7B-6CE368B9B2C0}" srcId="{B8A1D913-6F31-46C3-B1A8-63B8017F65E0}" destId="{2B032E0B-92DC-42D8-9431-7B333C479288}" srcOrd="0" destOrd="0" parTransId="{722A5F98-44E6-42E6-B082-7CD53B1EF86B}" sibTransId="{4801D9A5-8CD8-41BA-B19E-DE9EC94C5DDF}"/>
    <dgm:cxn modelId="{ECC8E765-B1DF-489C-9F4F-25DCE45514F2}" type="presOf" srcId="{F96B0A2A-508F-4171-92C8-D2ED2852931A}" destId="{20E0AEF6-81FA-40EB-8C4C-2B71673A62C9}" srcOrd="1" destOrd="0" presId="urn:microsoft.com/office/officeart/2005/8/layout/list1"/>
    <dgm:cxn modelId="{CB36F8EC-4D5C-4358-9DD0-D1A1CFB4FF3B}" type="presOf" srcId="{C73BA911-BA18-4355-A111-268072036C7D}" destId="{DABF6008-44E5-4CC0-9F89-0FC6EE72C136}" srcOrd="0" destOrd="0" presId="urn:microsoft.com/office/officeart/2005/8/layout/list1"/>
    <dgm:cxn modelId="{C0EE5942-2F02-4E98-BAA8-03ACD3370658}" type="presOf" srcId="{2B032E0B-92DC-42D8-9431-7B333C479288}" destId="{413087F0-1CF1-4F5B-B3F6-4A8C1C7E9401}" srcOrd="1" destOrd="0" presId="urn:microsoft.com/office/officeart/2005/8/layout/list1"/>
    <dgm:cxn modelId="{16BD21CB-3E2A-42AD-9DE5-7C1EE634B698}" type="presOf" srcId="{2E3E62B3-E566-45B0-BC4A-8A81332C2F34}" destId="{3FB0B0BB-D782-488B-A91A-E75B644DBDFA}" srcOrd="0" destOrd="0" presId="urn:microsoft.com/office/officeart/2005/8/layout/list1"/>
    <dgm:cxn modelId="{C3037D7B-152D-4BFA-B1E9-ADA786633425}" type="presOf" srcId="{C73BA911-BA18-4355-A111-268072036C7D}" destId="{5F9FDAB4-B2FB-4CEC-ADF0-A00488BA45DA}" srcOrd="1" destOrd="0" presId="urn:microsoft.com/office/officeart/2005/8/layout/list1"/>
    <dgm:cxn modelId="{D0ACE164-B0A3-4AF9-9A22-DD4F84CAAB11}" type="presOf" srcId="{2B032E0B-92DC-42D8-9431-7B333C479288}" destId="{4AC911E4-8801-4D7A-B98C-62BB9A7109CF}" srcOrd="0" destOrd="0" presId="urn:microsoft.com/office/officeart/2005/8/layout/list1"/>
    <dgm:cxn modelId="{14AF5ABB-C643-45C8-9FE2-3E51A035204C}" type="presOf" srcId="{55FAADF7-F117-41FD-AB57-CEFBE115D1FD}" destId="{77D1A664-946D-46C5-A7CD-F3430ADE8B9D}" srcOrd="1" destOrd="0" presId="urn:microsoft.com/office/officeart/2005/8/layout/list1"/>
    <dgm:cxn modelId="{1D841E36-0451-4857-A65C-FFB5736D0A0C}" type="presParOf" srcId="{D5CE1D34-99BB-4A23-A3A9-CC4FDF5CAD63}" destId="{2448093B-BAFF-4ED9-8D1E-9C077633D791}" srcOrd="0" destOrd="0" presId="urn:microsoft.com/office/officeart/2005/8/layout/list1"/>
    <dgm:cxn modelId="{06E72075-DB86-4802-909F-40282340A162}" type="presParOf" srcId="{2448093B-BAFF-4ED9-8D1E-9C077633D791}" destId="{4AC911E4-8801-4D7A-B98C-62BB9A7109CF}" srcOrd="0" destOrd="0" presId="urn:microsoft.com/office/officeart/2005/8/layout/list1"/>
    <dgm:cxn modelId="{4E2300D3-E357-4E8D-B2DB-397007B315EF}" type="presParOf" srcId="{2448093B-BAFF-4ED9-8D1E-9C077633D791}" destId="{413087F0-1CF1-4F5B-B3F6-4A8C1C7E9401}" srcOrd="1" destOrd="0" presId="urn:microsoft.com/office/officeart/2005/8/layout/list1"/>
    <dgm:cxn modelId="{0AAAA5F3-9089-4FD1-A4B9-E6E9CA36FAF9}" type="presParOf" srcId="{D5CE1D34-99BB-4A23-A3A9-CC4FDF5CAD63}" destId="{6CF8FC88-5FF4-41D4-B23C-FE8C7DEA0A5D}" srcOrd="1" destOrd="0" presId="urn:microsoft.com/office/officeart/2005/8/layout/list1"/>
    <dgm:cxn modelId="{B9D09A6D-C9A7-4314-BECC-7F78D8509EC4}" type="presParOf" srcId="{D5CE1D34-99BB-4A23-A3A9-CC4FDF5CAD63}" destId="{EA78A749-5758-4DB4-946E-78E0D7197B06}" srcOrd="2" destOrd="0" presId="urn:microsoft.com/office/officeart/2005/8/layout/list1"/>
    <dgm:cxn modelId="{85D6167A-A1E2-4ECF-8896-2CCC96CDDFBD}" type="presParOf" srcId="{D5CE1D34-99BB-4A23-A3A9-CC4FDF5CAD63}" destId="{0B2738A8-86A8-4F86-A757-A004DC63EF03}" srcOrd="3" destOrd="0" presId="urn:microsoft.com/office/officeart/2005/8/layout/list1"/>
    <dgm:cxn modelId="{726846C7-5560-4CEE-8097-BD1FA2AA6DCB}" type="presParOf" srcId="{D5CE1D34-99BB-4A23-A3A9-CC4FDF5CAD63}" destId="{4BF2D546-1BBE-4B05-9658-F69D7239FBD4}" srcOrd="4" destOrd="0" presId="urn:microsoft.com/office/officeart/2005/8/layout/list1"/>
    <dgm:cxn modelId="{5C5CA23F-0CB4-487E-8A9A-8C5EB0721D54}" type="presParOf" srcId="{4BF2D546-1BBE-4B05-9658-F69D7239FBD4}" destId="{3FB0B0BB-D782-488B-A91A-E75B644DBDFA}" srcOrd="0" destOrd="0" presId="urn:microsoft.com/office/officeart/2005/8/layout/list1"/>
    <dgm:cxn modelId="{C0CEA7CD-EA7B-499A-BB20-E1A34B2E378B}" type="presParOf" srcId="{4BF2D546-1BBE-4B05-9658-F69D7239FBD4}" destId="{C11DF11C-5028-4B44-8CC3-3B20EBD729FC}" srcOrd="1" destOrd="0" presId="urn:microsoft.com/office/officeart/2005/8/layout/list1"/>
    <dgm:cxn modelId="{4ACEC318-81BE-477A-9A71-34F5D9097B81}" type="presParOf" srcId="{D5CE1D34-99BB-4A23-A3A9-CC4FDF5CAD63}" destId="{F7FF1809-8816-46C9-A97B-EBD750B5D13B}" srcOrd="5" destOrd="0" presId="urn:microsoft.com/office/officeart/2005/8/layout/list1"/>
    <dgm:cxn modelId="{18C838BD-0407-41B3-BF74-BC943D06A728}" type="presParOf" srcId="{D5CE1D34-99BB-4A23-A3A9-CC4FDF5CAD63}" destId="{34B18584-E634-473E-B1F6-01D58BC2B476}" srcOrd="6" destOrd="0" presId="urn:microsoft.com/office/officeart/2005/8/layout/list1"/>
    <dgm:cxn modelId="{AE571469-4A7B-4537-A57A-3C420B19CCF7}" type="presParOf" srcId="{D5CE1D34-99BB-4A23-A3A9-CC4FDF5CAD63}" destId="{09562CBC-5D65-4730-A52F-874103EE3A3A}" srcOrd="7" destOrd="0" presId="urn:microsoft.com/office/officeart/2005/8/layout/list1"/>
    <dgm:cxn modelId="{C75ECED8-F885-471D-8DCD-50277A841F36}" type="presParOf" srcId="{D5CE1D34-99BB-4A23-A3A9-CC4FDF5CAD63}" destId="{AAA8A819-6B32-43C7-9C3A-054CE80BB6B3}" srcOrd="8" destOrd="0" presId="urn:microsoft.com/office/officeart/2005/8/layout/list1"/>
    <dgm:cxn modelId="{963E8502-5336-429A-9FD9-67F5BB6094B1}" type="presParOf" srcId="{AAA8A819-6B32-43C7-9C3A-054CE80BB6B3}" destId="{F34BF6A8-AB18-4F6D-8993-BEEB09502553}" srcOrd="0" destOrd="0" presId="urn:microsoft.com/office/officeart/2005/8/layout/list1"/>
    <dgm:cxn modelId="{6C2C9D44-5CED-4233-9986-CE3D72C699EE}" type="presParOf" srcId="{AAA8A819-6B32-43C7-9C3A-054CE80BB6B3}" destId="{89E1D005-06E1-4EB3-A21F-67C31B3E1596}" srcOrd="1" destOrd="0" presId="urn:microsoft.com/office/officeart/2005/8/layout/list1"/>
    <dgm:cxn modelId="{8CFCD252-86F2-4F97-A1A6-19481268AFA2}" type="presParOf" srcId="{D5CE1D34-99BB-4A23-A3A9-CC4FDF5CAD63}" destId="{D6C2971D-730E-476F-95E4-340FF22C1721}" srcOrd="9" destOrd="0" presId="urn:microsoft.com/office/officeart/2005/8/layout/list1"/>
    <dgm:cxn modelId="{7DED2FA6-B223-4710-A284-49A3BCA2741F}" type="presParOf" srcId="{D5CE1D34-99BB-4A23-A3A9-CC4FDF5CAD63}" destId="{D16196EC-DBF2-4483-80E8-783A025307C9}" srcOrd="10" destOrd="0" presId="urn:microsoft.com/office/officeart/2005/8/layout/list1"/>
    <dgm:cxn modelId="{8B11D4F8-AB25-4189-9A3B-5A5689F7E823}" type="presParOf" srcId="{D5CE1D34-99BB-4A23-A3A9-CC4FDF5CAD63}" destId="{82B36AE6-7503-47C5-9E19-FBF39EE7CB7B}" srcOrd="11" destOrd="0" presId="urn:microsoft.com/office/officeart/2005/8/layout/list1"/>
    <dgm:cxn modelId="{F387FF9A-399E-40C3-980F-BF3F46896FCE}" type="presParOf" srcId="{D5CE1D34-99BB-4A23-A3A9-CC4FDF5CAD63}" destId="{24D6BD05-AC7A-4E54-A472-332C0E98A6AE}" srcOrd="12" destOrd="0" presId="urn:microsoft.com/office/officeart/2005/8/layout/list1"/>
    <dgm:cxn modelId="{E5B31214-B4F9-410F-82DF-AC3CE25B67F8}" type="presParOf" srcId="{24D6BD05-AC7A-4E54-A472-332C0E98A6AE}" destId="{E25E019B-6A7F-4D26-937A-71BCB41180D6}" srcOrd="0" destOrd="0" presId="urn:microsoft.com/office/officeart/2005/8/layout/list1"/>
    <dgm:cxn modelId="{269D4C21-C7A6-47AF-9227-86EB765978F8}" type="presParOf" srcId="{24D6BD05-AC7A-4E54-A472-332C0E98A6AE}" destId="{77D1A664-946D-46C5-A7CD-F3430ADE8B9D}" srcOrd="1" destOrd="0" presId="urn:microsoft.com/office/officeart/2005/8/layout/list1"/>
    <dgm:cxn modelId="{50FEA0E7-7753-4EB9-90A7-0E522B2DA18C}" type="presParOf" srcId="{D5CE1D34-99BB-4A23-A3A9-CC4FDF5CAD63}" destId="{7EC215DE-467B-4393-806D-38A1EE61393D}" srcOrd="13" destOrd="0" presId="urn:microsoft.com/office/officeart/2005/8/layout/list1"/>
    <dgm:cxn modelId="{4604658D-A773-4645-BD23-DC4DC7F55062}" type="presParOf" srcId="{D5CE1D34-99BB-4A23-A3A9-CC4FDF5CAD63}" destId="{1DB6A7BF-78B2-47DD-BDDA-2F3365684674}" srcOrd="14" destOrd="0" presId="urn:microsoft.com/office/officeart/2005/8/layout/list1"/>
    <dgm:cxn modelId="{B1339FC4-9213-435A-8029-BDA1A70785A0}" type="presParOf" srcId="{D5CE1D34-99BB-4A23-A3A9-CC4FDF5CAD63}" destId="{E7A53AA3-843A-47B0-BDC4-6714AFA8BF9A}" srcOrd="15" destOrd="0" presId="urn:microsoft.com/office/officeart/2005/8/layout/list1"/>
    <dgm:cxn modelId="{10CACBB1-71CB-490E-AB2A-18263D180CED}" type="presParOf" srcId="{D5CE1D34-99BB-4A23-A3A9-CC4FDF5CAD63}" destId="{17CF3652-014E-4745-9517-10D1B22A4C8A}" srcOrd="16" destOrd="0" presId="urn:microsoft.com/office/officeart/2005/8/layout/list1"/>
    <dgm:cxn modelId="{8DB9C41F-2915-43BF-A4BD-41A432D4F9D0}" type="presParOf" srcId="{17CF3652-014E-4745-9517-10D1B22A4C8A}" destId="{DABF6008-44E5-4CC0-9F89-0FC6EE72C136}" srcOrd="0" destOrd="0" presId="urn:microsoft.com/office/officeart/2005/8/layout/list1"/>
    <dgm:cxn modelId="{6A82E3A5-9A86-4383-8543-101D0ED9CEC7}" type="presParOf" srcId="{17CF3652-014E-4745-9517-10D1B22A4C8A}" destId="{5F9FDAB4-B2FB-4CEC-ADF0-A00488BA45DA}" srcOrd="1" destOrd="0" presId="urn:microsoft.com/office/officeart/2005/8/layout/list1"/>
    <dgm:cxn modelId="{0613A625-0EF2-4129-93A9-AB70A6CF976C}" type="presParOf" srcId="{D5CE1D34-99BB-4A23-A3A9-CC4FDF5CAD63}" destId="{49138E1C-3E8D-46EA-ABF2-9C585F64673D}" srcOrd="17" destOrd="0" presId="urn:microsoft.com/office/officeart/2005/8/layout/list1"/>
    <dgm:cxn modelId="{C81F7BB0-75F6-481D-94C5-49C1994FABC2}" type="presParOf" srcId="{D5CE1D34-99BB-4A23-A3A9-CC4FDF5CAD63}" destId="{07E4553A-D852-4160-82A3-BE22F1F564F4}" srcOrd="18" destOrd="0" presId="urn:microsoft.com/office/officeart/2005/8/layout/list1"/>
    <dgm:cxn modelId="{059AC802-A477-4856-B055-0BF4007AC0BA}" type="presParOf" srcId="{D5CE1D34-99BB-4A23-A3A9-CC4FDF5CAD63}" destId="{01850C5F-FF81-4A4B-9623-E71B604D78F8}" srcOrd="19" destOrd="0" presId="urn:microsoft.com/office/officeart/2005/8/layout/list1"/>
    <dgm:cxn modelId="{509F5C2D-5DE3-4DDA-9462-CB2DBD8E769A}" type="presParOf" srcId="{D5CE1D34-99BB-4A23-A3A9-CC4FDF5CAD63}" destId="{B4264F8C-6771-48D3-8175-9EDCC3974008}" srcOrd="20" destOrd="0" presId="urn:microsoft.com/office/officeart/2005/8/layout/list1"/>
    <dgm:cxn modelId="{9739B6F7-2D74-47A3-9F6D-9DA744A52F2A}" type="presParOf" srcId="{B4264F8C-6771-48D3-8175-9EDCC3974008}" destId="{E74D36E5-57FA-4971-B66A-144D3453F8E2}" srcOrd="0" destOrd="0" presId="urn:microsoft.com/office/officeart/2005/8/layout/list1"/>
    <dgm:cxn modelId="{908FF448-6F64-49CD-9A1A-27C98B9AC95E}" type="presParOf" srcId="{B4264F8C-6771-48D3-8175-9EDCC3974008}" destId="{20E0AEF6-81FA-40EB-8C4C-2B71673A62C9}" srcOrd="1" destOrd="0" presId="urn:microsoft.com/office/officeart/2005/8/layout/list1"/>
    <dgm:cxn modelId="{875FAA64-F08A-4F1D-89D6-D1BDDA0A3F84}" type="presParOf" srcId="{D5CE1D34-99BB-4A23-A3A9-CC4FDF5CAD63}" destId="{3F95D124-E60F-4ADE-946F-90EE704E6B3A}" srcOrd="21" destOrd="0" presId="urn:microsoft.com/office/officeart/2005/8/layout/list1"/>
    <dgm:cxn modelId="{4CD819A6-24AD-4113-97AE-09038CCABCC6}" type="presParOf" srcId="{D5CE1D34-99BB-4A23-A3A9-CC4FDF5CAD63}" destId="{03618FD6-55B5-45A6-BECD-E35BA22826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A1D913-6F31-46C3-B1A8-63B8017F65E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032E0B-92DC-42D8-9431-7B333C479288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722A5F98-44E6-42E6-B082-7CD53B1EF86B}" type="par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01D9A5-8CD8-41BA-B19E-DE9EC94C5DDF}" type="sib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2E3E62B3-E566-45B0-BC4A-8A81332C2F34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9A0BC26-D88F-4B64-9491-E5B9DB08CD94}" type="par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93E060EB-90F3-43CD-A07E-200ED7BEFA17}" type="sib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A21F6453-4DE8-4962-A521-1E5E1854AE3C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B9D8DD22-2022-4258-B811-EFEB5EDF1850}" type="par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C400499-B976-424C-B0EC-300E8DB6DA37}" type="sib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55FAADF7-F117-41FD-AB57-CEFBE115D1F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92BF14DA-A457-46C1-854C-AE2C07921BD7}" type="par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DD8B51-5971-4855-BD00-BA93D0EEE3ED}" type="sib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C73BA911-BA18-4355-A111-268072036C7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1D703E13-FB50-442F-82F8-48DA4032B25E}" type="par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B10EB818-483D-46C5-AA74-CF0A881A6022}" type="sib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F96B0A2A-508F-4171-92C8-D2ED2852931A}">
      <dgm:prSet phldrT="[Text]" custT="1"/>
      <dgm:spPr/>
      <dgm:t>
        <a:bodyPr/>
        <a:lstStyle/>
        <a:p>
          <a:r>
            <a:rPr lang="en-US" sz="3200" b="1" dirty="0" smtClean="0">
              <a:effectLst/>
            </a:rPr>
            <a:t>Summary</a:t>
          </a:r>
          <a:endParaRPr lang="en-US" sz="3200" b="1" dirty="0">
            <a:effectLst/>
          </a:endParaRPr>
        </a:p>
      </dgm:t>
    </dgm:pt>
    <dgm:pt modelId="{43C15E04-F851-4039-AF1B-E3860D15D5DA}" type="par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2713322-E2E9-4B06-83AB-AEAF76E7D2C7}" type="sib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5CE1D34-99BB-4A23-A3A9-CC4FDF5CAD63}" type="pres">
      <dgm:prSet presAssocID="{B8A1D913-6F31-46C3-B1A8-63B8017F6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8093B-BAFF-4ED9-8D1E-9C077633D791}" type="pres">
      <dgm:prSet presAssocID="{2B032E0B-92DC-42D8-9431-7B333C479288}" presName="parentLin" presStyleCnt="0"/>
      <dgm:spPr/>
      <dgm:t>
        <a:bodyPr/>
        <a:lstStyle/>
        <a:p>
          <a:endParaRPr lang="en-US"/>
        </a:p>
      </dgm:t>
    </dgm:pt>
    <dgm:pt modelId="{4AC911E4-8801-4D7A-B98C-62BB9A7109CF}" type="pres">
      <dgm:prSet presAssocID="{2B032E0B-92DC-42D8-9431-7B333C47928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13087F0-1CF1-4F5B-B3F6-4A8C1C7E9401}" type="pres">
      <dgm:prSet presAssocID="{2B032E0B-92DC-42D8-9431-7B333C4792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FC88-5FF4-41D4-B23C-FE8C7DEA0A5D}" type="pres">
      <dgm:prSet presAssocID="{2B032E0B-92DC-42D8-9431-7B333C479288}" presName="negativeSpace" presStyleCnt="0"/>
      <dgm:spPr/>
      <dgm:t>
        <a:bodyPr/>
        <a:lstStyle/>
        <a:p>
          <a:endParaRPr lang="en-US"/>
        </a:p>
      </dgm:t>
    </dgm:pt>
    <dgm:pt modelId="{EA78A749-5758-4DB4-946E-78E0D7197B06}" type="pres">
      <dgm:prSet presAssocID="{2B032E0B-92DC-42D8-9431-7B333C47928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38A8-86A8-4F86-A757-A004DC63EF03}" type="pres">
      <dgm:prSet presAssocID="{4801D9A5-8CD8-41BA-B19E-DE9EC94C5DDF}" presName="spaceBetweenRectangles" presStyleCnt="0"/>
      <dgm:spPr/>
      <dgm:t>
        <a:bodyPr/>
        <a:lstStyle/>
        <a:p>
          <a:endParaRPr lang="en-US"/>
        </a:p>
      </dgm:t>
    </dgm:pt>
    <dgm:pt modelId="{4BF2D546-1BBE-4B05-9658-F69D7239FBD4}" type="pres">
      <dgm:prSet presAssocID="{2E3E62B3-E566-45B0-BC4A-8A81332C2F34}" presName="parentLin" presStyleCnt="0"/>
      <dgm:spPr/>
      <dgm:t>
        <a:bodyPr/>
        <a:lstStyle/>
        <a:p>
          <a:endParaRPr lang="en-US"/>
        </a:p>
      </dgm:t>
    </dgm:pt>
    <dgm:pt modelId="{3FB0B0BB-D782-488B-A91A-E75B644DBDFA}" type="pres">
      <dgm:prSet presAssocID="{2E3E62B3-E566-45B0-BC4A-8A81332C2F3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11DF11C-5028-4B44-8CC3-3B20EBD729FC}" type="pres">
      <dgm:prSet presAssocID="{2E3E62B3-E566-45B0-BC4A-8A81332C2F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F1809-8816-46C9-A97B-EBD750B5D13B}" type="pres">
      <dgm:prSet presAssocID="{2E3E62B3-E566-45B0-BC4A-8A81332C2F34}" presName="negativeSpace" presStyleCnt="0"/>
      <dgm:spPr/>
      <dgm:t>
        <a:bodyPr/>
        <a:lstStyle/>
        <a:p>
          <a:endParaRPr lang="en-US"/>
        </a:p>
      </dgm:t>
    </dgm:pt>
    <dgm:pt modelId="{34B18584-E634-473E-B1F6-01D58BC2B476}" type="pres">
      <dgm:prSet presAssocID="{2E3E62B3-E566-45B0-BC4A-8A81332C2F34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2CBC-5D65-4730-A52F-874103EE3A3A}" type="pres">
      <dgm:prSet presAssocID="{93E060EB-90F3-43CD-A07E-200ED7BEFA17}" presName="spaceBetweenRectangles" presStyleCnt="0"/>
      <dgm:spPr/>
      <dgm:t>
        <a:bodyPr/>
        <a:lstStyle/>
        <a:p>
          <a:endParaRPr lang="en-US"/>
        </a:p>
      </dgm:t>
    </dgm:pt>
    <dgm:pt modelId="{AAA8A819-6B32-43C7-9C3A-054CE80BB6B3}" type="pres">
      <dgm:prSet presAssocID="{A21F6453-4DE8-4962-A521-1E5E1854AE3C}" presName="parentLin" presStyleCnt="0"/>
      <dgm:spPr/>
      <dgm:t>
        <a:bodyPr/>
        <a:lstStyle/>
        <a:p>
          <a:endParaRPr lang="en-US"/>
        </a:p>
      </dgm:t>
    </dgm:pt>
    <dgm:pt modelId="{F34BF6A8-AB18-4F6D-8993-BEEB09502553}" type="pres">
      <dgm:prSet presAssocID="{A21F6453-4DE8-4962-A521-1E5E1854AE3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9E1D005-06E1-4EB3-A21F-67C31B3E1596}" type="pres">
      <dgm:prSet presAssocID="{A21F6453-4DE8-4962-A521-1E5E1854AE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2971D-730E-476F-95E4-340FF22C1721}" type="pres">
      <dgm:prSet presAssocID="{A21F6453-4DE8-4962-A521-1E5E1854AE3C}" presName="negativeSpace" presStyleCnt="0"/>
      <dgm:spPr/>
      <dgm:t>
        <a:bodyPr/>
        <a:lstStyle/>
        <a:p>
          <a:endParaRPr lang="en-US"/>
        </a:p>
      </dgm:t>
    </dgm:pt>
    <dgm:pt modelId="{D16196EC-DBF2-4483-80E8-783A025307C9}" type="pres">
      <dgm:prSet presAssocID="{A21F6453-4DE8-4962-A521-1E5E1854AE3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6AE6-7503-47C5-9E19-FBF39EE7CB7B}" type="pres">
      <dgm:prSet presAssocID="{4C400499-B976-424C-B0EC-300E8DB6DA37}" presName="spaceBetweenRectangles" presStyleCnt="0"/>
      <dgm:spPr/>
      <dgm:t>
        <a:bodyPr/>
        <a:lstStyle/>
        <a:p>
          <a:endParaRPr lang="en-US"/>
        </a:p>
      </dgm:t>
    </dgm:pt>
    <dgm:pt modelId="{24D6BD05-AC7A-4E54-A472-332C0E98A6AE}" type="pres">
      <dgm:prSet presAssocID="{55FAADF7-F117-41FD-AB57-CEFBE115D1FD}" presName="parentLin" presStyleCnt="0"/>
      <dgm:spPr/>
      <dgm:t>
        <a:bodyPr/>
        <a:lstStyle/>
        <a:p>
          <a:endParaRPr lang="en-US"/>
        </a:p>
      </dgm:t>
    </dgm:pt>
    <dgm:pt modelId="{E25E019B-6A7F-4D26-937A-71BCB41180D6}" type="pres">
      <dgm:prSet presAssocID="{55FAADF7-F117-41FD-AB57-CEFBE115D1F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7D1A664-946D-46C5-A7CD-F3430ADE8B9D}" type="pres">
      <dgm:prSet presAssocID="{55FAADF7-F117-41FD-AB57-CEFBE115D1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15DE-467B-4393-806D-38A1EE61393D}" type="pres">
      <dgm:prSet presAssocID="{55FAADF7-F117-41FD-AB57-CEFBE115D1FD}" presName="negativeSpace" presStyleCnt="0"/>
      <dgm:spPr/>
      <dgm:t>
        <a:bodyPr/>
        <a:lstStyle/>
        <a:p>
          <a:endParaRPr lang="en-US"/>
        </a:p>
      </dgm:t>
    </dgm:pt>
    <dgm:pt modelId="{1DB6A7BF-78B2-47DD-BDDA-2F3365684674}" type="pres">
      <dgm:prSet presAssocID="{55FAADF7-F117-41FD-AB57-CEFBE115D1F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3AA3-843A-47B0-BDC4-6714AFA8BF9A}" type="pres">
      <dgm:prSet presAssocID="{48DD8B51-5971-4855-BD00-BA93D0EEE3ED}" presName="spaceBetweenRectangles" presStyleCnt="0"/>
      <dgm:spPr/>
      <dgm:t>
        <a:bodyPr/>
        <a:lstStyle/>
        <a:p>
          <a:endParaRPr lang="en-US"/>
        </a:p>
      </dgm:t>
    </dgm:pt>
    <dgm:pt modelId="{17CF3652-014E-4745-9517-10D1B22A4C8A}" type="pres">
      <dgm:prSet presAssocID="{C73BA911-BA18-4355-A111-268072036C7D}" presName="parentLin" presStyleCnt="0"/>
      <dgm:spPr/>
      <dgm:t>
        <a:bodyPr/>
        <a:lstStyle/>
        <a:p>
          <a:endParaRPr lang="en-US"/>
        </a:p>
      </dgm:t>
    </dgm:pt>
    <dgm:pt modelId="{DABF6008-44E5-4CC0-9F89-0FC6EE72C136}" type="pres">
      <dgm:prSet presAssocID="{C73BA911-BA18-4355-A111-268072036C7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F9FDAB4-B2FB-4CEC-ADF0-A00488BA45DA}" type="pres">
      <dgm:prSet presAssocID="{C73BA911-BA18-4355-A111-268072036C7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8E1C-3E8D-46EA-ABF2-9C585F64673D}" type="pres">
      <dgm:prSet presAssocID="{C73BA911-BA18-4355-A111-268072036C7D}" presName="negativeSpace" presStyleCnt="0"/>
      <dgm:spPr/>
      <dgm:t>
        <a:bodyPr/>
        <a:lstStyle/>
        <a:p>
          <a:endParaRPr lang="en-US"/>
        </a:p>
      </dgm:t>
    </dgm:pt>
    <dgm:pt modelId="{07E4553A-D852-4160-82A3-BE22F1F564F4}" type="pres">
      <dgm:prSet presAssocID="{C73BA911-BA18-4355-A111-268072036C7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50C5F-FF81-4A4B-9623-E71B604D78F8}" type="pres">
      <dgm:prSet presAssocID="{B10EB818-483D-46C5-AA74-CF0A881A6022}" presName="spaceBetweenRectangles" presStyleCnt="0"/>
      <dgm:spPr/>
      <dgm:t>
        <a:bodyPr/>
        <a:lstStyle/>
        <a:p>
          <a:endParaRPr lang="en-US"/>
        </a:p>
      </dgm:t>
    </dgm:pt>
    <dgm:pt modelId="{B4264F8C-6771-48D3-8175-9EDCC3974008}" type="pres">
      <dgm:prSet presAssocID="{F96B0A2A-508F-4171-92C8-D2ED2852931A}" presName="parentLin" presStyleCnt="0"/>
      <dgm:spPr/>
      <dgm:t>
        <a:bodyPr/>
        <a:lstStyle/>
        <a:p>
          <a:endParaRPr lang="en-US"/>
        </a:p>
      </dgm:t>
    </dgm:pt>
    <dgm:pt modelId="{E74D36E5-57FA-4971-B66A-144D3453F8E2}" type="pres">
      <dgm:prSet presAssocID="{F96B0A2A-508F-4171-92C8-D2ED2852931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0E0AEF6-81FA-40EB-8C4C-2B71673A62C9}" type="pres">
      <dgm:prSet presAssocID="{F96B0A2A-508F-4171-92C8-D2ED285293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D124-E60F-4ADE-946F-90EE704E6B3A}" type="pres">
      <dgm:prSet presAssocID="{F96B0A2A-508F-4171-92C8-D2ED2852931A}" presName="negativeSpace" presStyleCnt="0"/>
      <dgm:spPr/>
      <dgm:t>
        <a:bodyPr/>
        <a:lstStyle/>
        <a:p>
          <a:endParaRPr lang="en-US"/>
        </a:p>
      </dgm:t>
    </dgm:pt>
    <dgm:pt modelId="{03618FD6-55B5-45A6-BECD-E35BA22826D7}" type="pres">
      <dgm:prSet presAssocID="{F96B0A2A-508F-4171-92C8-D2ED2852931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F17E3-2AA8-4837-BD7E-4D24193EF7EA}" type="presOf" srcId="{B8A1D913-6F31-46C3-B1A8-63B8017F65E0}" destId="{D5CE1D34-99BB-4A23-A3A9-CC4FDF5CAD63}" srcOrd="0" destOrd="0" presId="urn:microsoft.com/office/officeart/2005/8/layout/list1"/>
    <dgm:cxn modelId="{255CB3B7-686E-4700-BACD-29105A6BFCC8}" srcId="{B8A1D913-6F31-46C3-B1A8-63B8017F65E0}" destId="{A21F6453-4DE8-4962-A521-1E5E1854AE3C}" srcOrd="2" destOrd="0" parTransId="{B9D8DD22-2022-4258-B811-EFEB5EDF1850}" sibTransId="{4C400499-B976-424C-B0EC-300E8DB6DA37}"/>
    <dgm:cxn modelId="{A173B508-9691-4FAC-9610-143BA711724C}" srcId="{B8A1D913-6F31-46C3-B1A8-63B8017F65E0}" destId="{C73BA911-BA18-4355-A111-268072036C7D}" srcOrd="4" destOrd="0" parTransId="{1D703E13-FB50-442F-82F8-48DA4032B25E}" sibTransId="{B10EB818-483D-46C5-AA74-CF0A881A6022}"/>
    <dgm:cxn modelId="{7816A24D-969A-4215-A5E0-F4D765348739}" type="presOf" srcId="{2E3E62B3-E566-45B0-BC4A-8A81332C2F34}" destId="{C11DF11C-5028-4B44-8CC3-3B20EBD729FC}" srcOrd="1" destOrd="0" presId="urn:microsoft.com/office/officeart/2005/8/layout/list1"/>
    <dgm:cxn modelId="{AC4771A6-39A9-4189-88E9-CF60E7016FCB}" srcId="{B8A1D913-6F31-46C3-B1A8-63B8017F65E0}" destId="{F96B0A2A-508F-4171-92C8-D2ED2852931A}" srcOrd="5" destOrd="0" parTransId="{43C15E04-F851-4039-AF1B-E3860D15D5DA}" sibTransId="{D2713322-E2E9-4B06-83AB-AEAF76E7D2C7}"/>
    <dgm:cxn modelId="{2D140769-E883-4C4B-AEC4-FB57531071D7}" type="presOf" srcId="{2B032E0B-92DC-42D8-9431-7B333C479288}" destId="{4AC911E4-8801-4D7A-B98C-62BB9A7109CF}" srcOrd="0" destOrd="0" presId="urn:microsoft.com/office/officeart/2005/8/layout/list1"/>
    <dgm:cxn modelId="{C2D79EE3-E2C9-40F8-A315-683447231D16}" type="presOf" srcId="{55FAADF7-F117-41FD-AB57-CEFBE115D1FD}" destId="{E25E019B-6A7F-4D26-937A-71BCB41180D6}" srcOrd="0" destOrd="0" presId="urn:microsoft.com/office/officeart/2005/8/layout/list1"/>
    <dgm:cxn modelId="{FB2D3448-7FD0-4B7B-95D1-CAF96CEA2A7D}" srcId="{B8A1D913-6F31-46C3-B1A8-63B8017F65E0}" destId="{55FAADF7-F117-41FD-AB57-CEFBE115D1FD}" srcOrd="3" destOrd="0" parTransId="{92BF14DA-A457-46C1-854C-AE2C07921BD7}" sibTransId="{48DD8B51-5971-4855-BD00-BA93D0EEE3ED}"/>
    <dgm:cxn modelId="{3FFA8614-6C6E-4F7C-A87A-E7756BB5BA10}" srcId="{B8A1D913-6F31-46C3-B1A8-63B8017F65E0}" destId="{2E3E62B3-E566-45B0-BC4A-8A81332C2F34}" srcOrd="1" destOrd="0" parTransId="{49A0BC26-D88F-4B64-9491-E5B9DB08CD94}" sibTransId="{93E060EB-90F3-43CD-A07E-200ED7BEFA17}"/>
    <dgm:cxn modelId="{BF596334-9B2F-4E19-AB7B-6CE368B9B2C0}" srcId="{B8A1D913-6F31-46C3-B1A8-63B8017F65E0}" destId="{2B032E0B-92DC-42D8-9431-7B333C479288}" srcOrd="0" destOrd="0" parTransId="{722A5F98-44E6-42E6-B082-7CD53B1EF86B}" sibTransId="{4801D9A5-8CD8-41BA-B19E-DE9EC94C5DDF}"/>
    <dgm:cxn modelId="{412E3B7C-0679-492E-87C6-D8800EA9086E}" type="presOf" srcId="{C73BA911-BA18-4355-A111-268072036C7D}" destId="{DABF6008-44E5-4CC0-9F89-0FC6EE72C136}" srcOrd="0" destOrd="0" presId="urn:microsoft.com/office/officeart/2005/8/layout/list1"/>
    <dgm:cxn modelId="{01EBAB5C-FA1C-4F54-BEF2-0D1DEFA321B8}" type="presOf" srcId="{A21F6453-4DE8-4962-A521-1E5E1854AE3C}" destId="{F34BF6A8-AB18-4F6D-8993-BEEB09502553}" srcOrd="0" destOrd="0" presId="urn:microsoft.com/office/officeart/2005/8/layout/list1"/>
    <dgm:cxn modelId="{D73C9795-0CDF-4175-B03C-33D58115EFB0}" type="presOf" srcId="{55FAADF7-F117-41FD-AB57-CEFBE115D1FD}" destId="{77D1A664-946D-46C5-A7CD-F3430ADE8B9D}" srcOrd="1" destOrd="0" presId="urn:microsoft.com/office/officeart/2005/8/layout/list1"/>
    <dgm:cxn modelId="{C234ABB5-7442-43E0-910E-B1E742E58058}" type="presOf" srcId="{A21F6453-4DE8-4962-A521-1E5E1854AE3C}" destId="{89E1D005-06E1-4EB3-A21F-67C31B3E1596}" srcOrd="1" destOrd="0" presId="urn:microsoft.com/office/officeart/2005/8/layout/list1"/>
    <dgm:cxn modelId="{BF1AFF13-DDEF-4781-A997-85C6A17073B8}" type="presOf" srcId="{F96B0A2A-508F-4171-92C8-D2ED2852931A}" destId="{E74D36E5-57FA-4971-B66A-144D3453F8E2}" srcOrd="0" destOrd="0" presId="urn:microsoft.com/office/officeart/2005/8/layout/list1"/>
    <dgm:cxn modelId="{EF205F79-5725-4B3E-A5F6-6BB408E8813F}" type="presOf" srcId="{C73BA911-BA18-4355-A111-268072036C7D}" destId="{5F9FDAB4-B2FB-4CEC-ADF0-A00488BA45DA}" srcOrd="1" destOrd="0" presId="urn:microsoft.com/office/officeart/2005/8/layout/list1"/>
    <dgm:cxn modelId="{D5B9B4DB-9A14-439C-9AD0-F54F4130B343}" type="presOf" srcId="{2B032E0B-92DC-42D8-9431-7B333C479288}" destId="{413087F0-1CF1-4F5B-B3F6-4A8C1C7E9401}" srcOrd="1" destOrd="0" presId="urn:microsoft.com/office/officeart/2005/8/layout/list1"/>
    <dgm:cxn modelId="{40827D1F-767E-47D3-BD59-EB0D4A2B2618}" type="presOf" srcId="{F96B0A2A-508F-4171-92C8-D2ED2852931A}" destId="{20E0AEF6-81FA-40EB-8C4C-2B71673A62C9}" srcOrd="1" destOrd="0" presId="urn:microsoft.com/office/officeart/2005/8/layout/list1"/>
    <dgm:cxn modelId="{14040F60-3AC8-462B-8D4E-540C95B9C961}" type="presOf" srcId="{2E3E62B3-E566-45B0-BC4A-8A81332C2F34}" destId="{3FB0B0BB-D782-488B-A91A-E75B644DBDFA}" srcOrd="0" destOrd="0" presId="urn:microsoft.com/office/officeart/2005/8/layout/list1"/>
    <dgm:cxn modelId="{F7F97ED6-1982-43EC-BFAF-F8F1D11B11E8}" type="presParOf" srcId="{D5CE1D34-99BB-4A23-A3A9-CC4FDF5CAD63}" destId="{2448093B-BAFF-4ED9-8D1E-9C077633D791}" srcOrd="0" destOrd="0" presId="urn:microsoft.com/office/officeart/2005/8/layout/list1"/>
    <dgm:cxn modelId="{F669EECF-C235-482C-9696-80488ACFDD1B}" type="presParOf" srcId="{2448093B-BAFF-4ED9-8D1E-9C077633D791}" destId="{4AC911E4-8801-4D7A-B98C-62BB9A7109CF}" srcOrd="0" destOrd="0" presId="urn:microsoft.com/office/officeart/2005/8/layout/list1"/>
    <dgm:cxn modelId="{427CEFB8-7158-4747-B568-525960AFC70C}" type="presParOf" srcId="{2448093B-BAFF-4ED9-8D1E-9C077633D791}" destId="{413087F0-1CF1-4F5B-B3F6-4A8C1C7E9401}" srcOrd="1" destOrd="0" presId="urn:microsoft.com/office/officeart/2005/8/layout/list1"/>
    <dgm:cxn modelId="{E09AA83E-6AA7-4A64-9696-5500E466465E}" type="presParOf" srcId="{D5CE1D34-99BB-4A23-A3A9-CC4FDF5CAD63}" destId="{6CF8FC88-5FF4-41D4-B23C-FE8C7DEA0A5D}" srcOrd="1" destOrd="0" presId="urn:microsoft.com/office/officeart/2005/8/layout/list1"/>
    <dgm:cxn modelId="{CC5FBE8E-86C4-4BC0-A648-768E5F17B418}" type="presParOf" srcId="{D5CE1D34-99BB-4A23-A3A9-CC4FDF5CAD63}" destId="{EA78A749-5758-4DB4-946E-78E0D7197B06}" srcOrd="2" destOrd="0" presId="urn:microsoft.com/office/officeart/2005/8/layout/list1"/>
    <dgm:cxn modelId="{CAA512C9-F2CA-46EA-9A21-65202F4EF55D}" type="presParOf" srcId="{D5CE1D34-99BB-4A23-A3A9-CC4FDF5CAD63}" destId="{0B2738A8-86A8-4F86-A757-A004DC63EF03}" srcOrd="3" destOrd="0" presId="urn:microsoft.com/office/officeart/2005/8/layout/list1"/>
    <dgm:cxn modelId="{7336A229-27F4-4E66-9540-0FB10C881982}" type="presParOf" srcId="{D5CE1D34-99BB-4A23-A3A9-CC4FDF5CAD63}" destId="{4BF2D546-1BBE-4B05-9658-F69D7239FBD4}" srcOrd="4" destOrd="0" presId="urn:microsoft.com/office/officeart/2005/8/layout/list1"/>
    <dgm:cxn modelId="{AE2BE9B7-9D62-4DD5-A905-D62AEB11828A}" type="presParOf" srcId="{4BF2D546-1BBE-4B05-9658-F69D7239FBD4}" destId="{3FB0B0BB-D782-488B-A91A-E75B644DBDFA}" srcOrd="0" destOrd="0" presId="urn:microsoft.com/office/officeart/2005/8/layout/list1"/>
    <dgm:cxn modelId="{19291FC8-1EF9-4B71-87E0-EE1E6FBE12D1}" type="presParOf" srcId="{4BF2D546-1BBE-4B05-9658-F69D7239FBD4}" destId="{C11DF11C-5028-4B44-8CC3-3B20EBD729FC}" srcOrd="1" destOrd="0" presId="urn:microsoft.com/office/officeart/2005/8/layout/list1"/>
    <dgm:cxn modelId="{89FB46FA-DE7C-46B8-8555-496504BEB75C}" type="presParOf" srcId="{D5CE1D34-99BB-4A23-A3A9-CC4FDF5CAD63}" destId="{F7FF1809-8816-46C9-A97B-EBD750B5D13B}" srcOrd="5" destOrd="0" presId="urn:microsoft.com/office/officeart/2005/8/layout/list1"/>
    <dgm:cxn modelId="{31F29336-2207-4A30-8103-A2B8332C97F0}" type="presParOf" srcId="{D5CE1D34-99BB-4A23-A3A9-CC4FDF5CAD63}" destId="{34B18584-E634-473E-B1F6-01D58BC2B476}" srcOrd="6" destOrd="0" presId="urn:microsoft.com/office/officeart/2005/8/layout/list1"/>
    <dgm:cxn modelId="{9BF743A9-2BD4-4C8C-9FD7-374EBF961375}" type="presParOf" srcId="{D5CE1D34-99BB-4A23-A3A9-CC4FDF5CAD63}" destId="{09562CBC-5D65-4730-A52F-874103EE3A3A}" srcOrd="7" destOrd="0" presId="urn:microsoft.com/office/officeart/2005/8/layout/list1"/>
    <dgm:cxn modelId="{353D8393-0662-4097-8D25-A9A13360CB41}" type="presParOf" srcId="{D5CE1D34-99BB-4A23-A3A9-CC4FDF5CAD63}" destId="{AAA8A819-6B32-43C7-9C3A-054CE80BB6B3}" srcOrd="8" destOrd="0" presId="urn:microsoft.com/office/officeart/2005/8/layout/list1"/>
    <dgm:cxn modelId="{49E189E7-0DEC-4FB1-BB66-3088101A59A0}" type="presParOf" srcId="{AAA8A819-6B32-43C7-9C3A-054CE80BB6B3}" destId="{F34BF6A8-AB18-4F6D-8993-BEEB09502553}" srcOrd="0" destOrd="0" presId="urn:microsoft.com/office/officeart/2005/8/layout/list1"/>
    <dgm:cxn modelId="{85DFD956-C905-486E-AB8B-AB887F09BEF4}" type="presParOf" srcId="{AAA8A819-6B32-43C7-9C3A-054CE80BB6B3}" destId="{89E1D005-06E1-4EB3-A21F-67C31B3E1596}" srcOrd="1" destOrd="0" presId="urn:microsoft.com/office/officeart/2005/8/layout/list1"/>
    <dgm:cxn modelId="{93ADBCEF-D0D4-4A98-A21C-C44B3D1635EF}" type="presParOf" srcId="{D5CE1D34-99BB-4A23-A3A9-CC4FDF5CAD63}" destId="{D6C2971D-730E-476F-95E4-340FF22C1721}" srcOrd="9" destOrd="0" presId="urn:microsoft.com/office/officeart/2005/8/layout/list1"/>
    <dgm:cxn modelId="{55B91EFB-5FAB-4ED6-BA36-EEE648CDEE4B}" type="presParOf" srcId="{D5CE1D34-99BB-4A23-A3A9-CC4FDF5CAD63}" destId="{D16196EC-DBF2-4483-80E8-783A025307C9}" srcOrd="10" destOrd="0" presId="urn:microsoft.com/office/officeart/2005/8/layout/list1"/>
    <dgm:cxn modelId="{AB36F09D-FA22-4398-B6D0-38E2C9D7B63B}" type="presParOf" srcId="{D5CE1D34-99BB-4A23-A3A9-CC4FDF5CAD63}" destId="{82B36AE6-7503-47C5-9E19-FBF39EE7CB7B}" srcOrd="11" destOrd="0" presId="urn:microsoft.com/office/officeart/2005/8/layout/list1"/>
    <dgm:cxn modelId="{2CDFC12F-ED67-4257-A9CD-AE17ACD2E04A}" type="presParOf" srcId="{D5CE1D34-99BB-4A23-A3A9-CC4FDF5CAD63}" destId="{24D6BD05-AC7A-4E54-A472-332C0E98A6AE}" srcOrd="12" destOrd="0" presId="urn:microsoft.com/office/officeart/2005/8/layout/list1"/>
    <dgm:cxn modelId="{980D84B2-7FC8-44C3-8525-BD5F41DAB200}" type="presParOf" srcId="{24D6BD05-AC7A-4E54-A472-332C0E98A6AE}" destId="{E25E019B-6A7F-4D26-937A-71BCB41180D6}" srcOrd="0" destOrd="0" presId="urn:microsoft.com/office/officeart/2005/8/layout/list1"/>
    <dgm:cxn modelId="{0F67E6D5-1D0C-4609-9412-4BD1272F6847}" type="presParOf" srcId="{24D6BD05-AC7A-4E54-A472-332C0E98A6AE}" destId="{77D1A664-946D-46C5-A7CD-F3430ADE8B9D}" srcOrd="1" destOrd="0" presId="urn:microsoft.com/office/officeart/2005/8/layout/list1"/>
    <dgm:cxn modelId="{BB41D97A-C6F9-463A-920B-4BE70637077F}" type="presParOf" srcId="{D5CE1D34-99BB-4A23-A3A9-CC4FDF5CAD63}" destId="{7EC215DE-467B-4393-806D-38A1EE61393D}" srcOrd="13" destOrd="0" presId="urn:microsoft.com/office/officeart/2005/8/layout/list1"/>
    <dgm:cxn modelId="{01C5C583-DC48-4C91-B375-D905C332B83B}" type="presParOf" srcId="{D5CE1D34-99BB-4A23-A3A9-CC4FDF5CAD63}" destId="{1DB6A7BF-78B2-47DD-BDDA-2F3365684674}" srcOrd="14" destOrd="0" presId="urn:microsoft.com/office/officeart/2005/8/layout/list1"/>
    <dgm:cxn modelId="{8D6B8F11-FECC-438A-885B-C11421721E5C}" type="presParOf" srcId="{D5CE1D34-99BB-4A23-A3A9-CC4FDF5CAD63}" destId="{E7A53AA3-843A-47B0-BDC4-6714AFA8BF9A}" srcOrd="15" destOrd="0" presId="urn:microsoft.com/office/officeart/2005/8/layout/list1"/>
    <dgm:cxn modelId="{DFFB62C7-4498-42FF-8733-FA25043EFD07}" type="presParOf" srcId="{D5CE1D34-99BB-4A23-A3A9-CC4FDF5CAD63}" destId="{17CF3652-014E-4745-9517-10D1B22A4C8A}" srcOrd="16" destOrd="0" presId="urn:microsoft.com/office/officeart/2005/8/layout/list1"/>
    <dgm:cxn modelId="{E60F91E1-F436-4091-8C24-399118B2F499}" type="presParOf" srcId="{17CF3652-014E-4745-9517-10D1B22A4C8A}" destId="{DABF6008-44E5-4CC0-9F89-0FC6EE72C136}" srcOrd="0" destOrd="0" presId="urn:microsoft.com/office/officeart/2005/8/layout/list1"/>
    <dgm:cxn modelId="{38F7FF79-342B-49BC-9242-43C05C1B3A28}" type="presParOf" srcId="{17CF3652-014E-4745-9517-10D1B22A4C8A}" destId="{5F9FDAB4-B2FB-4CEC-ADF0-A00488BA45DA}" srcOrd="1" destOrd="0" presId="urn:microsoft.com/office/officeart/2005/8/layout/list1"/>
    <dgm:cxn modelId="{73FB7645-AA40-45DD-AF3B-A22A0AB42BA0}" type="presParOf" srcId="{D5CE1D34-99BB-4A23-A3A9-CC4FDF5CAD63}" destId="{49138E1C-3E8D-46EA-ABF2-9C585F64673D}" srcOrd="17" destOrd="0" presId="urn:microsoft.com/office/officeart/2005/8/layout/list1"/>
    <dgm:cxn modelId="{0F73F5BB-29F2-4CB1-97CA-EE61E9195B20}" type="presParOf" srcId="{D5CE1D34-99BB-4A23-A3A9-CC4FDF5CAD63}" destId="{07E4553A-D852-4160-82A3-BE22F1F564F4}" srcOrd="18" destOrd="0" presId="urn:microsoft.com/office/officeart/2005/8/layout/list1"/>
    <dgm:cxn modelId="{C5E9C82D-5299-4258-B07D-5C6A1FA58762}" type="presParOf" srcId="{D5CE1D34-99BB-4A23-A3A9-CC4FDF5CAD63}" destId="{01850C5F-FF81-4A4B-9623-E71B604D78F8}" srcOrd="19" destOrd="0" presId="urn:microsoft.com/office/officeart/2005/8/layout/list1"/>
    <dgm:cxn modelId="{FCE3DAA8-5C8B-4730-8335-8C3C65405A52}" type="presParOf" srcId="{D5CE1D34-99BB-4A23-A3A9-CC4FDF5CAD63}" destId="{B4264F8C-6771-48D3-8175-9EDCC3974008}" srcOrd="20" destOrd="0" presId="urn:microsoft.com/office/officeart/2005/8/layout/list1"/>
    <dgm:cxn modelId="{1F15F3FA-E847-49B0-B550-01EC9A267D77}" type="presParOf" srcId="{B4264F8C-6771-48D3-8175-9EDCC3974008}" destId="{E74D36E5-57FA-4971-B66A-144D3453F8E2}" srcOrd="0" destOrd="0" presId="urn:microsoft.com/office/officeart/2005/8/layout/list1"/>
    <dgm:cxn modelId="{2C64534B-1830-476A-BE75-C0DB28018702}" type="presParOf" srcId="{B4264F8C-6771-48D3-8175-9EDCC3974008}" destId="{20E0AEF6-81FA-40EB-8C4C-2B71673A62C9}" srcOrd="1" destOrd="0" presId="urn:microsoft.com/office/officeart/2005/8/layout/list1"/>
    <dgm:cxn modelId="{094CCF0E-561A-49FA-AF73-C55667E2DCE3}" type="presParOf" srcId="{D5CE1D34-99BB-4A23-A3A9-CC4FDF5CAD63}" destId="{3F95D124-E60F-4ADE-946F-90EE704E6B3A}" srcOrd="21" destOrd="0" presId="urn:microsoft.com/office/officeart/2005/8/layout/list1"/>
    <dgm:cxn modelId="{992872D4-A5F0-4154-A23E-EF11F43059F9}" type="presParOf" srcId="{D5CE1D34-99BB-4A23-A3A9-CC4FDF5CAD63}" destId="{03618FD6-55B5-45A6-BECD-E35BA22826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1F1EE7-D766-4EC1-9A00-0E12558CE17C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1EE718-CF06-4F0B-8327-92AE5249CE12}">
      <dgm:prSet phldrT="[Text]" custT="1"/>
      <dgm:spPr/>
      <dgm:t>
        <a:bodyPr/>
        <a:lstStyle/>
        <a:p>
          <a:r>
            <a:rPr lang="en-US" sz="4000" b="1" dirty="0" smtClean="0"/>
            <a:t>Model:</a:t>
          </a:r>
          <a:endParaRPr lang="en-US" sz="4000" b="1" dirty="0"/>
        </a:p>
      </dgm:t>
    </dgm:pt>
    <dgm:pt modelId="{C6F97422-F58A-41E3-9437-3658D68259C5}" type="parTrans" cxnId="{CA40A638-E8FB-4B2F-BE3A-057634FEB6C1}">
      <dgm:prSet/>
      <dgm:spPr/>
      <dgm:t>
        <a:bodyPr/>
        <a:lstStyle/>
        <a:p>
          <a:endParaRPr lang="en-US"/>
        </a:p>
      </dgm:t>
    </dgm:pt>
    <dgm:pt modelId="{54EAF548-F5B7-498E-97EC-EE24BE5063C3}" type="sibTrans" cxnId="{CA40A638-E8FB-4B2F-BE3A-057634FEB6C1}">
      <dgm:prSet/>
      <dgm:spPr/>
      <dgm:t>
        <a:bodyPr/>
        <a:lstStyle/>
        <a:p>
          <a:endParaRPr lang="en-US"/>
        </a:p>
      </dgm:t>
    </dgm:pt>
    <dgm:pt modelId="{DEF55AB2-6FA5-40A6-8FD8-809FE8CCCBE7}">
      <dgm:prSet phldrT="[Text]"/>
      <dgm:spPr/>
      <dgm:t>
        <a:bodyPr/>
        <a:lstStyle/>
        <a:p>
          <a:r>
            <a:rPr lang="en-US" b="1" dirty="0" smtClean="0"/>
            <a:t>Model fits with the reality of April 10</a:t>
          </a:r>
          <a:r>
            <a:rPr lang="en-US" b="1" baseline="30000" dirty="0" smtClean="0"/>
            <a:t>th</a:t>
          </a:r>
          <a:r>
            <a:rPr lang="en-US" b="1" dirty="0" smtClean="0"/>
            <a:t> 2014 at 16:30 (PST) under clear – sky conditions over semi-arid Reno NV.</a:t>
          </a:r>
          <a:endParaRPr lang="en-US" b="1" dirty="0"/>
        </a:p>
      </dgm:t>
    </dgm:pt>
    <dgm:pt modelId="{FF616327-7BD4-4532-9446-37E3CEADD382}" type="parTrans" cxnId="{99337A78-0387-4238-A8C0-B957A94D83CB}">
      <dgm:prSet/>
      <dgm:spPr/>
      <dgm:t>
        <a:bodyPr/>
        <a:lstStyle/>
        <a:p>
          <a:endParaRPr lang="en-US"/>
        </a:p>
      </dgm:t>
    </dgm:pt>
    <dgm:pt modelId="{54B61355-6CFE-4DE6-88E7-7833A0C12F45}" type="sibTrans" cxnId="{99337A78-0387-4238-A8C0-B957A94D83CB}">
      <dgm:prSet/>
      <dgm:spPr/>
      <dgm:t>
        <a:bodyPr/>
        <a:lstStyle/>
        <a:p>
          <a:endParaRPr lang="en-US"/>
        </a:p>
      </dgm:t>
    </dgm:pt>
    <dgm:pt modelId="{CCF1773C-0E79-4FA5-B54C-46143DD65C10}">
      <dgm:prSet phldrT="[Text]" custT="1"/>
      <dgm:spPr/>
      <dgm:t>
        <a:bodyPr/>
        <a:lstStyle/>
        <a:p>
          <a:r>
            <a:rPr lang="en-US" sz="4000" b="1" dirty="0" smtClean="0"/>
            <a:t>Observations</a:t>
          </a:r>
          <a:r>
            <a:rPr lang="en-US" sz="2500" b="1" dirty="0" smtClean="0"/>
            <a:t>:</a:t>
          </a:r>
          <a:endParaRPr lang="en-US" sz="2500" b="1" dirty="0"/>
        </a:p>
      </dgm:t>
    </dgm:pt>
    <dgm:pt modelId="{9D0CC290-B361-4873-847A-5E85F31FEB06}" type="parTrans" cxnId="{C0823C59-4ADA-436A-86CC-453C70FE9074}">
      <dgm:prSet/>
      <dgm:spPr/>
      <dgm:t>
        <a:bodyPr/>
        <a:lstStyle/>
        <a:p>
          <a:endParaRPr lang="en-US"/>
        </a:p>
      </dgm:t>
    </dgm:pt>
    <dgm:pt modelId="{7EDC3D7F-EF69-4519-80A2-83411F72AC2C}" type="sibTrans" cxnId="{C0823C59-4ADA-436A-86CC-453C70FE9074}">
      <dgm:prSet/>
      <dgm:spPr/>
      <dgm:t>
        <a:bodyPr/>
        <a:lstStyle/>
        <a:p>
          <a:endParaRPr lang="en-US"/>
        </a:p>
      </dgm:t>
    </dgm:pt>
    <dgm:pt modelId="{1A24F9CA-C8A0-421A-8C2B-FC85F171A4A0}">
      <dgm:prSet phldrT="[Text]"/>
      <dgm:spPr/>
      <dgm:t>
        <a:bodyPr/>
        <a:lstStyle/>
        <a:p>
          <a:r>
            <a:rPr lang="en-US" b="1" dirty="0" smtClean="0"/>
            <a:t>The  noisy ratio from the UV-IR spectrometer is due to the fact that the light is completely filtered  at the visible range.    </a:t>
          </a:r>
          <a:endParaRPr lang="en-US" b="1" dirty="0"/>
        </a:p>
      </dgm:t>
    </dgm:pt>
    <dgm:pt modelId="{D98731AD-98F4-4DF1-9F24-41F91081CEE1}" type="parTrans" cxnId="{3032F894-75F7-45F6-98DC-A21761AE218B}">
      <dgm:prSet/>
      <dgm:spPr/>
      <dgm:t>
        <a:bodyPr/>
        <a:lstStyle/>
        <a:p>
          <a:endParaRPr lang="en-US"/>
        </a:p>
      </dgm:t>
    </dgm:pt>
    <dgm:pt modelId="{60CE1140-F6AC-446C-AFF9-01556AA3A0D1}" type="sibTrans" cxnId="{3032F894-75F7-45F6-98DC-A21761AE218B}">
      <dgm:prSet/>
      <dgm:spPr/>
      <dgm:t>
        <a:bodyPr/>
        <a:lstStyle/>
        <a:p>
          <a:endParaRPr lang="en-US"/>
        </a:p>
      </dgm:t>
    </dgm:pt>
    <dgm:pt modelId="{A277BA3B-253C-443E-A220-6DC68AC473AC}">
      <dgm:prSet phldrT="[Text]"/>
      <dgm:spPr/>
      <dgm:t>
        <a:bodyPr/>
        <a:lstStyle/>
        <a:p>
          <a:r>
            <a:rPr lang="en-US" b="1" dirty="0" smtClean="0"/>
            <a:t>The inverse is true for the visible  filtered spectrometer.</a:t>
          </a:r>
          <a:endParaRPr lang="en-US" b="1" dirty="0"/>
        </a:p>
      </dgm:t>
    </dgm:pt>
    <dgm:pt modelId="{C2A27F70-4C0B-4914-A957-DC7AAE38B778}" type="parTrans" cxnId="{4339ABC6-A2D0-467F-9789-6B2F841906F0}">
      <dgm:prSet/>
      <dgm:spPr/>
      <dgm:t>
        <a:bodyPr/>
        <a:lstStyle/>
        <a:p>
          <a:endParaRPr lang="en-US"/>
        </a:p>
      </dgm:t>
    </dgm:pt>
    <dgm:pt modelId="{264ED9C3-332C-422E-8C63-C65CD094C1F6}" type="sibTrans" cxnId="{4339ABC6-A2D0-467F-9789-6B2F841906F0}">
      <dgm:prSet/>
      <dgm:spPr/>
      <dgm:t>
        <a:bodyPr/>
        <a:lstStyle/>
        <a:p>
          <a:endParaRPr lang="en-US"/>
        </a:p>
      </dgm:t>
    </dgm:pt>
    <dgm:pt modelId="{C4747602-6C69-4600-BB8B-B6D7D69725D1}">
      <dgm:prSet phldrT="[Text]"/>
      <dgm:spPr/>
      <dgm:t>
        <a:bodyPr/>
        <a:lstStyle/>
        <a:p>
          <a:endParaRPr lang="en-US" b="1" dirty="0"/>
        </a:p>
      </dgm:t>
    </dgm:pt>
    <dgm:pt modelId="{FD3901D3-A111-49DF-8587-FF38A241B66A}" type="sibTrans" cxnId="{9BF3CFA4-20A7-45B7-B70E-ED2F5DB45803}">
      <dgm:prSet/>
      <dgm:spPr/>
      <dgm:t>
        <a:bodyPr/>
        <a:lstStyle/>
        <a:p>
          <a:endParaRPr lang="en-US"/>
        </a:p>
      </dgm:t>
    </dgm:pt>
    <dgm:pt modelId="{137EB422-7F38-48A2-8AB8-886516B46479}" type="parTrans" cxnId="{9BF3CFA4-20A7-45B7-B70E-ED2F5DB45803}">
      <dgm:prSet/>
      <dgm:spPr/>
      <dgm:t>
        <a:bodyPr/>
        <a:lstStyle/>
        <a:p>
          <a:endParaRPr lang="en-US"/>
        </a:p>
      </dgm:t>
    </dgm:pt>
    <dgm:pt modelId="{4A565B86-CDDB-4A28-837E-128830B7FEAC}" type="pres">
      <dgm:prSet presAssocID="{4D1F1EE7-D766-4EC1-9A00-0E12558CE1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AB022F-EDCC-4C9B-9765-CD35C9DA08F2}" type="pres">
      <dgm:prSet presAssocID="{FE1EE718-CF06-4F0B-8327-92AE5249CE12}" presName="parentLin" presStyleCnt="0"/>
      <dgm:spPr/>
    </dgm:pt>
    <dgm:pt modelId="{C74A7F0E-000F-461C-B592-7A0F7FCF4DC4}" type="pres">
      <dgm:prSet presAssocID="{FE1EE718-CF06-4F0B-8327-92AE5249CE1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EC989BC-DF59-4804-B2EA-1797D454E0DE}" type="pres">
      <dgm:prSet presAssocID="{FE1EE718-CF06-4F0B-8327-92AE5249CE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48767-913A-4CDF-88B5-A6052264B27B}" type="pres">
      <dgm:prSet presAssocID="{FE1EE718-CF06-4F0B-8327-92AE5249CE12}" presName="negativeSpace" presStyleCnt="0"/>
      <dgm:spPr/>
    </dgm:pt>
    <dgm:pt modelId="{C7C372C3-4BB8-4126-9F70-56327E7C74CC}" type="pres">
      <dgm:prSet presAssocID="{FE1EE718-CF06-4F0B-8327-92AE5249CE1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FF5CC-1F7C-49FC-8A9A-57810160DFB1}" type="pres">
      <dgm:prSet presAssocID="{54EAF548-F5B7-498E-97EC-EE24BE5063C3}" presName="spaceBetweenRectangles" presStyleCnt="0"/>
      <dgm:spPr/>
    </dgm:pt>
    <dgm:pt modelId="{29CDE275-7BE7-4C50-B2C6-BF2BF2E943D8}" type="pres">
      <dgm:prSet presAssocID="{CCF1773C-0E79-4FA5-B54C-46143DD65C10}" presName="parentLin" presStyleCnt="0"/>
      <dgm:spPr/>
    </dgm:pt>
    <dgm:pt modelId="{EF7C29F1-1135-4C0D-BD48-AB2B2EB0BA26}" type="pres">
      <dgm:prSet presAssocID="{CCF1773C-0E79-4FA5-B54C-46143DD65C1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DD7D5BD-8EDE-4248-8916-368287737B7A}" type="pres">
      <dgm:prSet presAssocID="{CCF1773C-0E79-4FA5-B54C-46143DD65C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7DABE-CE26-4E10-B848-E54812CB4C25}" type="pres">
      <dgm:prSet presAssocID="{CCF1773C-0E79-4FA5-B54C-46143DD65C10}" presName="negativeSpace" presStyleCnt="0"/>
      <dgm:spPr/>
    </dgm:pt>
    <dgm:pt modelId="{6B921139-15C9-4FFA-8DDF-1130D84C3C9A}" type="pres">
      <dgm:prSet presAssocID="{CCF1773C-0E79-4FA5-B54C-46143DD65C1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CEF49-1C03-4816-B6CF-F53A485CF7F3}" type="presOf" srcId="{FE1EE718-CF06-4F0B-8327-92AE5249CE12}" destId="{3EC989BC-DF59-4804-B2EA-1797D454E0DE}" srcOrd="1" destOrd="0" presId="urn:microsoft.com/office/officeart/2005/8/layout/list1"/>
    <dgm:cxn modelId="{CBE3F760-A182-41D6-8638-A423F9A0E876}" type="presOf" srcId="{A277BA3B-253C-443E-A220-6DC68AC473AC}" destId="{6B921139-15C9-4FFA-8DDF-1130D84C3C9A}" srcOrd="0" destOrd="1" presId="urn:microsoft.com/office/officeart/2005/8/layout/list1"/>
    <dgm:cxn modelId="{E39B81D8-275A-43E4-A83F-2379294428DE}" type="presOf" srcId="{C4747602-6C69-4600-BB8B-B6D7D69725D1}" destId="{6B921139-15C9-4FFA-8DDF-1130D84C3C9A}" srcOrd="0" destOrd="2" presId="urn:microsoft.com/office/officeart/2005/8/layout/list1"/>
    <dgm:cxn modelId="{20B70FFB-F53F-4EE8-81CF-3E4EBCDEAA9E}" type="presOf" srcId="{CCF1773C-0E79-4FA5-B54C-46143DD65C10}" destId="{EF7C29F1-1135-4C0D-BD48-AB2B2EB0BA26}" srcOrd="0" destOrd="0" presId="urn:microsoft.com/office/officeart/2005/8/layout/list1"/>
    <dgm:cxn modelId="{AA9EB878-92EE-4C1A-8403-777085F64DB9}" type="presOf" srcId="{FE1EE718-CF06-4F0B-8327-92AE5249CE12}" destId="{C74A7F0E-000F-461C-B592-7A0F7FCF4DC4}" srcOrd="0" destOrd="0" presId="urn:microsoft.com/office/officeart/2005/8/layout/list1"/>
    <dgm:cxn modelId="{99337A78-0387-4238-A8C0-B957A94D83CB}" srcId="{FE1EE718-CF06-4F0B-8327-92AE5249CE12}" destId="{DEF55AB2-6FA5-40A6-8FD8-809FE8CCCBE7}" srcOrd="0" destOrd="0" parTransId="{FF616327-7BD4-4532-9446-37E3CEADD382}" sibTransId="{54B61355-6CFE-4DE6-88E7-7833A0C12F45}"/>
    <dgm:cxn modelId="{C60F0F6D-DF0D-4B2B-B94D-5B99B3A9F7F9}" type="presOf" srcId="{DEF55AB2-6FA5-40A6-8FD8-809FE8CCCBE7}" destId="{C7C372C3-4BB8-4126-9F70-56327E7C74CC}" srcOrd="0" destOrd="0" presId="urn:microsoft.com/office/officeart/2005/8/layout/list1"/>
    <dgm:cxn modelId="{4339ABC6-A2D0-467F-9789-6B2F841906F0}" srcId="{CCF1773C-0E79-4FA5-B54C-46143DD65C10}" destId="{A277BA3B-253C-443E-A220-6DC68AC473AC}" srcOrd="1" destOrd="0" parTransId="{C2A27F70-4C0B-4914-A957-DC7AAE38B778}" sibTransId="{264ED9C3-332C-422E-8C63-C65CD094C1F6}"/>
    <dgm:cxn modelId="{3032F894-75F7-45F6-98DC-A21761AE218B}" srcId="{CCF1773C-0E79-4FA5-B54C-46143DD65C10}" destId="{1A24F9CA-C8A0-421A-8C2B-FC85F171A4A0}" srcOrd="0" destOrd="0" parTransId="{D98731AD-98F4-4DF1-9F24-41F91081CEE1}" sibTransId="{60CE1140-F6AC-446C-AFF9-01556AA3A0D1}"/>
    <dgm:cxn modelId="{C0823C59-4ADA-436A-86CC-453C70FE9074}" srcId="{4D1F1EE7-D766-4EC1-9A00-0E12558CE17C}" destId="{CCF1773C-0E79-4FA5-B54C-46143DD65C10}" srcOrd="1" destOrd="0" parTransId="{9D0CC290-B361-4873-847A-5E85F31FEB06}" sibTransId="{7EDC3D7F-EF69-4519-80A2-83411F72AC2C}"/>
    <dgm:cxn modelId="{57693295-0B01-4A5D-9D09-88D8FF05E1CD}" type="presOf" srcId="{CCF1773C-0E79-4FA5-B54C-46143DD65C10}" destId="{8DD7D5BD-8EDE-4248-8916-368287737B7A}" srcOrd="1" destOrd="0" presId="urn:microsoft.com/office/officeart/2005/8/layout/list1"/>
    <dgm:cxn modelId="{A8294E7B-F045-4CB9-9E65-FD34F7A702CD}" type="presOf" srcId="{4D1F1EE7-D766-4EC1-9A00-0E12558CE17C}" destId="{4A565B86-CDDB-4A28-837E-128830B7FEAC}" srcOrd="0" destOrd="0" presId="urn:microsoft.com/office/officeart/2005/8/layout/list1"/>
    <dgm:cxn modelId="{7C634224-B5B8-4BC0-AF22-676531F5B98E}" type="presOf" srcId="{1A24F9CA-C8A0-421A-8C2B-FC85F171A4A0}" destId="{6B921139-15C9-4FFA-8DDF-1130D84C3C9A}" srcOrd="0" destOrd="0" presId="urn:microsoft.com/office/officeart/2005/8/layout/list1"/>
    <dgm:cxn modelId="{9BF3CFA4-20A7-45B7-B70E-ED2F5DB45803}" srcId="{CCF1773C-0E79-4FA5-B54C-46143DD65C10}" destId="{C4747602-6C69-4600-BB8B-B6D7D69725D1}" srcOrd="2" destOrd="0" parTransId="{137EB422-7F38-48A2-8AB8-886516B46479}" sibTransId="{FD3901D3-A111-49DF-8587-FF38A241B66A}"/>
    <dgm:cxn modelId="{CA40A638-E8FB-4B2F-BE3A-057634FEB6C1}" srcId="{4D1F1EE7-D766-4EC1-9A00-0E12558CE17C}" destId="{FE1EE718-CF06-4F0B-8327-92AE5249CE12}" srcOrd="0" destOrd="0" parTransId="{C6F97422-F58A-41E3-9437-3658D68259C5}" sibTransId="{54EAF548-F5B7-498E-97EC-EE24BE5063C3}"/>
    <dgm:cxn modelId="{E871A27C-6A8A-493F-8F65-5F1ADF6786AB}" type="presParOf" srcId="{4A565B86-CDDB-4A28-837E-128830B7FEAC}" destId="{A5AB022F-EDCC-4C9B-9765-CD35C9DA08F2}" srcOrd="0" destOrd="0" presId="urn:microsoft.com/office/officeart/2005/8/layout/list1"/>
    <dgm:cxn modelId="{EAD7EFC7-5F58-4D27-B7C5-3B663C323491}" type="presParOf" srcId="{A5AB022F-EDCC-4C9B-9765-CD35C9DA08F2}" destId="{C74A7F0E-000F-461C-B592-7A0F7FCF4DC4}" srcOrd="0" destOrd="0" presId="urn:microsoft.com/office/officeart/2005/8/layout/list1"/>
    <dgm:cxn modelId="{776F2B13-E551-409D-AB62-E16E2E4E283D}" type="presParOf" srcId="{A5AB022F-EDCC-4C9B-9765-CD35C9DA08F2}" destId="{3EC989BC-DF59-4804-B2EA-1797D454E0DE}" srcOrd="1" destOrd="0" presId="urn:microsoft.com/office/officeart/2005/8/layout/list1"/>
    <dgm:cxn modelId="{2FEFB086-AFF0-408A-A3BE-8E2A41B7C9FB}" type="presParOf" srcId="{4A565B86-CDDB-4A28-837E-128830B7FEAC}" destId="{47348767-913A-4CDF-88B5-A6052264B27B}" srcOrd="1" destOrd="0" presId="urn:microsoft.com/office/officeart/2005/8/layout/list1"/>
    <dgm:cxn modelId="{328A7BB6-1204-4F87-A57B-0B208980321A}" type="presParOf" srcId="{4A565B86-CDDB-4A28-837E-128830B7FEAC}" destId="{C7C372C3-4BB8-4126-9F70-56327E7C74CC}" srcOrd="2" destOrd="0" presId="urn:microsoft.com/office/officeart/2005/8/layout/list1"/>
    <dgm:cxn modelId="{B510E54F-D71F-4DF3-AC92-7419D0EC1DDE}" type="presParOf" srcId="{4A565B86-CDDB-4A28-837E-128830B7FEAC}" destId="{67CFF5CC-1F7C-49FC-8A9A-57810160DFB1}" srcOrd="3" destOrd="0" presId="urn:microsoft.com/office/officeart/2005/8/layout/list1"/>
    <dgm:cxn modelId="{0F6D247C-7EE4-4E84-8BC7-5DEC55FCC0E0}" type="presParOf" srcId="{4A565B86-CDDB-4A28-837E-128830B7FEAC}" destId="{29CDE275-7BE7-4C50-B2C6-BF2BF2E943D8}" srcOrd="4" destOrd="0" presId="urn:microsoft.com/office/officeart/2005/8/layout/list1"/>
    <dgm:cxn modelId="{8F3C7CE7-8755-45A1-A68F-02D2CE9FF62E}" type="presParOf" srcId="{29CDE275-7BE7-4C50-B2C6-BF2BF2E943D8}" destId="{EF7C29F1-1135-4C0D-BD48-AB2B2EB0BA26}" srcOrd="0" destOrd="0" presId="urn:microsoft.com/office/officeart/2005/8/layout/list1"/>
    <dgm:cxn modelId="{9A991BEE-2AC4-44A9-BC9A-89C6817E83FB}" type="presParOf" srcId="{29CDE275-7BE7-4C50-B2C6-BF2BF2E943D8}" destId="{8DD7D5BD-8EDE-4248-8916-368287737B7A}" srcOrd="1" destOrd="0" presId="urn:microsoft.com/office/officeart/2005/8/layout/list1"/>
    <dgm:cxn modelId="{0518D5E2-2E07-4C07-A573-3C8AC9795DC3}" type="presParOf" srcId="{4A565B86-CDDB-4A28-837E-128830B7FEAC}" destId="{BB27DABE-CE26-4E10-B848-E54812CB4C25}" srcOrd="5" destOrd="0" presId="urn:microsoft.com/office/officeart/2005/8/layout/list1"/>
    <dgm:cxn modelId="{B62BD224-C22E-468C-B45C-F45B240CDF0E}" type="presParOf" srcId="{4A565B86-CDDB-4A28-837E-128830B7FEAC}" destId="{6B921139-15C9-4FFA-8DDF-1130D84C3C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1F1EE7-D766-4EC1-9A00-0E12558CE17C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1EE718-CF06-4F0B-8327-92AE5249CE12}">
      <dgm:prSet phldrT="[Text]" custT="1"/>
      <dgm:spPr/>
      <dgm:t>
        <a:bodyPr/>
        <a:lstStyle/>
        <a:p>
          <a:r>
            <a:rPr lang="en-US" sz="3600" b="1" dirty="0" smtClean="0"/>
            <a:t>Model and Observations:</a:t>
          </a:r>
          <a:endParaRPr lang="en-US" sz="3600" b="1" dirty="0"/>
        </a:p>
      </dgm:t>
    </dgm:pt>
    <dgm:pt modelId="{C6F97422-F58A-41E3-9437-3658D68259C5}" type="parTrans" cxnId="{CA40A638-E8FB-4B2F-BE3A-057634FEB6C1}">
      <dgm:prSet/>
      <dgm:spPr/>
      <dgm:t>
        <a:bodyPr/>
        <a:lstStyle/>
        <a:p>
          <a:endParaRPr lang="en-US" b="1"/>
        </a:p>
      </dgm:t>
    </dgm:pt>
    <dgm:pt modelId="{54EAF548-F5B7-498E-97EC-EE24BE5063C3}" type="sibTrans" cxnId="{CA40A638-E8FB-4B2F-BE3A-057634FEB6C1}">
      <dgm:prSet/>
      <dgm:spPr/>
      <dgm:t>
        <a:bodyPr/>
        <a:lstStyle/>
        <a:p>
          <a:endParaRPr lang="en-US" b="1"/>
        </a:p>
      </dgm:t>
    </dgm:pt>
    <dgm:pt modelId="{A441D5F8-E839-4962-BAAC-71F2CFB03B92}">
      <dgm:prSet/>
      <dgm:spPr/>
      <dgm:t>
        <a:bodyPr/>
        <a:lstStyle/>
        <a:p>
          <a:r>
            <a:rPr lang="en-US" b="1" dirty="0" smtClean="0"/>
            <a:t>Having two spectrometers is necessary to fully  understand the aerosol content in the atmosphere especially in desert conditions where the effect of natural desert aerosols is not fully understood.</a:t>
          </a:r>
          <a:endParaRPr lang="en-US" b="1" dirty="0"/>
        </a:p>
      </dgm:t>
    </dgm:pt>
    <dgm:pt modelId="{2D3A931B-F75D-4DF6-9806-3A4659F81206}" type="parTrans" cxnId="{106BF56A-BC15-4A43-8539-A0397C109FE4}">
      <dgm:prSet/>
      <dgm:spPr/>
      <dgm:t>
        <a:bodyPr/>
        <a:lstStyle/>
        <a:p>
          <a:endParaRPr lang="en-US" b="1"/>
        </a:p>
      </dgm:t>
    </dgm:pt>
    <dgm:pt modelId="{C9435745-0730-44EB-93EB-F8D16ED419AB}" type="sibTrans" cxnId="{106BF56A-BC15-4A43-8539-A0397C109FE4}">
      <dgm:prSet/>
      <dgm:spPr/>
      <dgm:t>
        <a:bodyPr/>
        <a:lstStyle/>
        <a:p>
          <a:endParaRPr lang="en-US" b="1"/>
        </a:p>
      </dgm:t>
    </dgm:pt>
    <dgm:pt modelId="{58B6B583-B9B4-4FC0-B9B8-610E4CED52F6}">
      <dgm:prSet/>
      <dgm:spPr/>
      <dgm:t>
        <a:bodyPr/>
        <a:lstStyle/>
        <a:p>
          <a:endParaRPr lang="en-US" b="1" dirty="0"/>
        </a:p>
      </dgm:t>
    </dgm:pt>
    <dgm:pt modelId="{2568F77D-D156-445B-A1B5-2BAE0267AE02}" type="parTrans" cxnId="{ECC657EB-5335-4520-BC68-DE5ED14366C6}">
      <dgm:prSet/>
      <dgm:spPr/>
      <dgm:t>
        <a:bodyPr/>
        <a:lstStyle/>
        <a:p>
          <a:endParaRPr lang="en-US" b="1"/>
        </a:p>
      </dgm:t>
    </dgm:pt>
    <dgm:pt modelId="{966C9B8E-715B-4C72-92DD-7B1D045B31E8}" type="sibTrans" cxnId="{ECC657EB-5335-4520-BC68-DE5ED14366C6}">
      <dgm:prSet/>
      <dgm:spPr/>
      <dgm:t>
        <a:bodyPr/>
        <a:lstStyle/>
        <a:p>
          <a:endParaRPr lang="en-US" b="1"/>
        </a:p>
      </dgm:t>
    </dgm:pt>
    <dgm:pt modelId="{32EBB626-F4D9-42E1-B643-BB814BF42D3A}">
      <dgm:prSet phldrT="[Text]"/>
      <dgm:spPr/>
      <dgm:t>
        <a:bodyPr/>
        <a:lstStyle/>
        <a:p>
          <a:r>
            <a:rPr lang="en-US" b="1" dirty="0" smtClean="0"/>
            <a:t>The ratio of diffuse to direct radiation in Reno fits between the models for urban and desert minimum at longer wavelength .</a:t>
          </a:r>
          <a:endParaRPr lang="en-US" b="1" dirty="0"/>
        </a:p>
      </dgm:t>
    </dgm:pt>
    <dgm:pt modelId="{E821BB2D-0A0E-432A-B87C-3FB25E0D8383}" type="parTrans" cxnId="{8BC4C795-CC6C-4540-9523-97C1A0ABE123}">
      <dgm:prSet/>
      <dgm:spPr/>
      <dgm:t>
        <a:bodyPr/>
        <a:lstStyle/>
        <a:p>
          <a:endParaRPr lang="en-US"/>
        </a:p>
      </dgm:t>
    </dgm:pt>
    <dgm:pt modelId="{670EBFC8-E088-4573-8CC9-286B023B4033}" type="sibTrans" cxnId="{8BC4C795-CC6C-4540-9523-97C1A0ABE123}">
      <dgm:prSet/>
      <dgm:spPr/>
      <dgm:t>
        <a:bodyPr/>
        <a:lstStyle/>
        <a:p>
          <a:endParaRPr lang="en-US"/>
        </a:p>
      </dgm:t>
    </dgm:pt>
    <dgm:pt modelId="{5182BF2C-CF59-4814-A872-B0E53C44F95D}">
      <dgm:prSet phldrT="[Text]"/>
      <dgm:spPr/>
      <dgm:t>
        <a:bodyPr/>
        <a:lstStyle/>
        <a:p>
          <a:r>
            <a:rPr lang="en-US" b="1" dirty="0" smtClean="0"/>
            <a:t>UV-IR channel responds at shorter wavelength and follows the Desert Max and Urban models.</a:t>
          </a:r>
          <a:endParaRPr lang="en-US" b="1" dirty="0"/>
        </a:p>
      </dgm:t>
    </dgm:pt>
    <dgm:pt modelId="{E3B7EC05-EE5A-40CC-B6F2-58037AF6A8C6}" type="parTrans" cxnId="{37783030-B8FF-4F55-8331-C3AAACE54762}">
      <dgm:prSet/>
      <dgm:spPr/>
      <dgm:t>
        <a:bodyPr/>
        <a:lstStyle/>
        <a:p>
          <a:endParaRPr lang="en-US"/>
        </a:p>
      </dgm:t>
    </dgm:pt>
    <dgm:pt modelId="{9BE50965-7BF8-4EBC-B611-093CEB9D54DC}" type="sibTrans" cxnId="{37783030-B8FF-4F55-8331-C3AAACE54762}">
      <dgm:prSet/>
      <dgm:spPr/>
      <dgm:t>
        <a:bodyPr/>
        <a:lstStyle/>
        <a:p>
          <a:endParaRPr lang="en-US"/>
        </a:p>
      </dgm:t>
    </dgm:pt>
    <dgm:pt modelId="{D497E0C2-B6DC-4917-AB4C-15A7CD161C95}">
      <dgm:prSet/>
      <dgm:spPr/>
      <dgm:t>
        <a:bodyPr/>
        <a:lstStyle/>
        <a:p>
          <a:r>
            <a:rPr lang="en-US" b="1" dirty="0" smtClean="0"/>
            <a:t>Coarse mode respond to short wavelength range.</a:t>
          </a:r>
          <a:endParaRPr lang="en-US" b="1" dirty="0"/>
        </a:p>
      </dgm:t>
    </dgm:pt>
    <dgm:pt modelId="{65990BB7-DE7A-4C0C-9436-CACF490BD489}" type="parTrans" cxnId="{CB5DFD2A-0329-4194-8266-629A5E01FD10}">
      <dgm:prSet/>
      <dgm:spPr/>
      <dgm:t>
        <a:bodyPr/>
        <a:lstStyle/>
        <a:p>
          <a:endParaRPr lang="en-US"/>
        </a:p>
      </dgm:t>
    </dgm:pt>
    <dgm:pt modelId="{167C5282-A748-4424-B8C3-54E116C84005}" type="sibTrans" cxnId="{CB5DFD2A-0329-4194-8266-629A5E01FD10}">
      <dgm:prSet/>
      <dgm:spPr/>
      <dgm:t>
        <a:bodyPr/>
        <a:lstStyle/>
        <a:p>
          <a:endParaRPr lang="en-US"/>
        </a:p>
      </dgm:t>
    </dgm:pt>
    <dgm:pt modelId="{4A565B86-CDDB-4A28-837E-128830B7FEAC}" type="pres">
      <dgm:prSet presAssocID="{4D1F1EE7-D766-4EC1-9A00-0E12558CE1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AB022F-EDCC-4C9B-9765-CD35C9DA08F2}" type="pres">
      <dgm:prSet presAssocID="{FE1EE718-CF06-4F0B-8327-92AE5249CE12}" presName="parentLin" presStyleCnt="0"/>
      <dgm:spPr/>
    </dgm:pt>
    <dgm:pt modelId="{C74A7F0E-000F-461C-B592-7A0F7FCF4DC4}" type="pres">
      <dgm:prSet presAssocID="{FE1EE718-CF06-4F0B-8327-92AE5249CE1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EC989BC-DF59-4804-B2EA-1797D454E0DE}" type="pres">
      <dgm:prSet presAssocID="{FE1EE718-CF06-4F0B-8327-92AE5249CE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48767-913A-4CDF-88B5-A6052264B27B}" type="pres">
      <dgm:prSet presAssocID="{FE1EE718-CF06-4F0B-8327-92AE5249CE12}" presName="negativeSpace" presStyleCnt="0"/>
      <dgm:spPr/>
    </dgm:pt>
    <dgm:pt modelId="{C7C372C3-4BB8-4126-9F70-56327E7C74CC}" type="pres">
      <dgm:prSet presAssocID="{FE1EE718-CF06-4F0B-8327-92AE5249CE12}" presName="childText" presStyleLbl="conFgAcc1" presStyleIdx="0" presStyleCnt="1" custLinFactNeighborX="-442" custLinFactNeighborY="13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DFD2A-0329-4194-8266-629A5E01FD10}" srcId="{FE1EE718-CF06-4F0B-8327-92AE5249CE12}" destId="{D497E0C2-B6DC-4917-AB4C-15A7CD161C95}" srcOrd="2" destOrd="0" parTransId="{65990BB7-DE7A-4C0C-9436-CACF490BD489}" sibTransId="{167C5282-A748-4424-B8C3-54E116C84005}"/>
    <dgm:cxn modelId="{6DEDFC3D-3903-4639-B8D5-535444FAAF37}" type="presOf" srcId="{D497E0C2-B6DC-4917-AB4C-15A7CD161C95}" destId="{C7C372C3-4BB8-4126-9F70-56327E7C74CC}" srcOrd="0" destOrd="2" presId="urn:microsoft.com/office/officeart/2005/8/layout/list1"/>
    <dgm:cxn modelId="{3116CAB7-AD53-42B0-84F1-F317536C65D3}" type="presOf" srcId="{5182BF2C-CF59-4814-A872-B0E53C44F95D}" destId="{C7C372C3-4BB8-4126-9F70-56327E7C74CC}" srcOrd="0" destOrd="1" presId="urn:microsoft.com/office/officeart/2005/8/layout/list1"/>
    <dgm:cxn modelId="{EE07318B-8FCF-4503-9E1E-8AB0EF1B8A12}" type="presOf" srcId="{4D1F1EE7-D766-4EC1-9A00-0E12558CE17C}" destId="{4A565B86-CDDB-4A28-837E-128830B7FEAC}" srcOrd="0" destOrd="0" presId="urn:microsoft.com/office/officeart/2005/8/layout/list1"/>
    <dgm:cxn modelId="{ECC657EB-5335-4520-BC68-DE5ED14366C6}" srcId="{FE1EE718-CF06-4F0B-8327-92AE5249CE12}" destId="{58B6B583-B9B4-4FC0-B9B8-610E4CED52F6}" srcOrd="4" destOrd="0" parTransId="{2568F77D-D156-445B-A1B5-2BAE0267AE02}" sibTransId="{966C9B8E-715B-4C72-92DD-7B1D045B31E8}"/>
    <dgm:cxn modelId="{DD663392-DE08-43BD-9645-A9D785E6FFE9}" type="presOf" srcId="{58B6B583-B9B4-4FC0-B9B8-610E4CED52F6}" destId="{C7C372C3-4BB8-4126-9F70-56327E7C74CC}" srcOrd="0" destOrd="4" presId="urn:microsoft.com/office/officeart/2005/8/layout/list1"/>
    <dgm:cxn modelId="{DB5E076D-9C0D-4BF9-8B48-E918BCC67DBF}" type="presOf" srcId="{FE1EE718-CF06-4F0B-8327-92AE5249CE12}" destId="{C74A7F0E-000F-461C-B592-7A0F7FCF4DC4}" srcOrd="0" destOrd="0" presId="urn:microsoft.com/office/officeart/2005/8/layout/list1"/>
    <dgm:cxn modelId="{8BC4C795-CC6C-4540-9523-97C1A0ABE123}" srcId="{FE1EE718-CF06-4F0B-8327-92AE5249CE12}" destId="{32EBB626-F4D9-42E1-B643-BB814BF42D3A}" srcOrd="0" destOrd="0" parTransId="{E821BB2D-0A0E-432A-B87C-3FB25E0D8383}" sibTransId="{670EBFC8-E088-4573-8CC9-286B023B4033}"/>
    <dgm:cxn modelId="{106BF56A-BC15-4A43-8539-A0397C109FE4}" srcId="{FE1EE718-CF06-4F0B-8327-92AE5249CE12}" destId="{A441D5F8-E839-4962-BAAC-71F2CFB03B92}" srcOrd="3" destOrd="0" parTransId="{2D3A931B-F75D-4DF6-9806-3A4659F81206}" sibTransId="{C9435745-0730-44EB-93EB-F8D16ED419AB}"/>
    <dgm:cxn modelId="{F949CAAA-535B-4BF4-94E7-2F3D5B61FBCB}" type="presOf" srcId="{FE1EE718-CF06-4F0B-8327-92AE5249CE12}" destId="{3EC989BC-DF59-4804-B2EA-1797D454E0DE}" srcOrd="1" destOrd="0" presId="urn:microsoft.com/office/officeart/2005/8/layout/list1"/>
    <dgm:cxn modelId="{37783030-B8FF-4F55-8331-C3AAACE54762}" srcId="{FE1EE718-CF06-4F0B-8327-92AE5249CE12}" destId="{5182BF2C-CF59-4814-A872-B0E53C44F95D}" srcOrd="1" destOrd="0" parTransId="{E3B7EC05-EE5A-40CC-B6F2-58037AF6A8C6}" sibTransId="{9BE50965-7BF8-4EBC-B611-093CEB9D54DC}"/>
    <dgm:cxn modelId="{CA40A638-E8FB-4B2F-BE3A-057634FEB6C1}" srcId="{4D1F1EE7-D766-4EC1-9A00-0E12558CE17C}" destId="{FE1EE718-CF06-4F0B-8327-92AE5249CE12}" srcOrd="0" destOrd="0" parTransId="{C6F97422-F58A-41E3-9437-3658D68259C5}" sibTransId="{54EAF548-F5B7-498E-97EC-EE24BE5063C3}"/>
    <dgm:cxn modelId="{C5B9CE00-4A47-4640-B7BD-6AEBE278869A}" type="presOf" srcId="{A441D5F8-E839-4962-BAAC-71F2CFB03B92}" destId="{C7C372C3-4BB8-4126-9F70-56327E7C74CC}" srcOrd="0" destOrd="3" presId="urn:microsoft.com/office/officeart/2005/8/layout/list1"/>
    <dgm:cxn modelId="{A6A5CB3F-BE77-4FF3-9DF8-0DA44B040804}" type="presOf" srcId="{32EBB626-F4D9-42E1-B643-BB814BF42D3A}" destId="{C7C372C3-4BB8-4126-9F70-56327E7C74CC}" srcOrd="0" destOrd="0" presId="urn:microsoft.com/office/officeart/2005/8/layout/list1"/>
    <dgm:cxn modelId="{4DB265B2-9739-4AA4-A08B-387AC6AE58CD}" type="presParOf" srcId="{4A565B86-CDDB-4A28-837E-128830B7FEAC}" destId="{A5AB022F-EDCC-4C9B-9765-CD35C9DA08F2}" srcOrd="0" destOrd="0" presId="urn:microsoft.com/office/officeart/2005/8/layout/list1"/>
    <dgm:cxn modelId="{CF76507F-9F28-4C82-A562-2A8FEA4A84DC}" type="presParOf" srcId="{A5AB022F-EDCC-4C9B-9765-CD35C9DA08F2}" destId="{C74A7F0E-000F-461C-B592-7A0F7FCF4DC4}" srcOrd="0" destOrd="0" presId="urn:microsoft.com/office/officeart/2005/8/layout/list1"/>
    <dgm:cxn modelId="{B73EEEA0-1D64-49DD-AB2D-0943EB81B5B7}" type="presParOf" srcId="{A5AB022F-EDCC-4C9B-9765-CD35C9DA08F2}" destId="{3EC989BC-DF59-4804-B2EA-1797D454E0DE}" srcOrd="1" destOrd="0" presId="urn:microsoft.com/office/officeart/2005/8/layout/list1"/>
    <dgm:cxn modelId="{E788D3A1-C2E9-4ED4-BA88-B3C8EDE9B34D}" type="presParOf" srcId="{4A565B86-CDDB-4A28-837E-128830B7FEAC}" destId="{47348767-913A-4CDF-88B5-A6052264B27B}" srcOrd="1" destOrd="0" presId="urn:microsoft.com/office/officeart/2005/8/layout/list1"/>
    <dgm:cxn modelId="{FD94E9D5-7577-4DE7-8FD9-984BD047C84D}" type="presParOf" srcId="{4A565B86-CDDB-4A28-837E-128830B7FEAC}" destId="{C7C372C3-4BB8-4126-9F70-56327E7C74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1D913-6F31-46C3-B1A8-63B8017F65E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032E0B-92DC-42D8-9431-7B333C479288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Purpose</a:t>
          </a:r>
          <a:endParaRPr lang="en-US" sz="3200" b="1" dirty="0">
            <a:effectLst/>
          </a:endParaRPr>
        </a:p>
      </dgm:t>
    </dgm:pt>
    <dgm:pt modelId="{722A5F98-44E6-42E6-B082-7CD53B1EF86B}" type="par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01D9A5-8CD8-41BA-B19E-DE9EC94C5DDF}" type="sib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2E3E62B3-E566-45B0-BC4A-8A81332C2F34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9A0BC26-D88F-4B64-9491-E5B9DB08CD94}" type="par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93E060EB-90F3-43CD-A07E-200ED7BEFA17}" type="sib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A21F6453-4DE8-4962-A521-1E5E1854AE3C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B9D8DD22-2022-4258-B811-EFEB5EDF1850}" type="par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C400499-B976-424C-B0EC-300E8DB6DA37}" type="sib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55FAADF7-F117-41FD-AB57-CEFBE115D1F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92BF14DA-A457-46C1-854C-AE2C07921BD7}" type="par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DD8B51-5971-4855-BD00-BA93D0EEE3ED}" type="sib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C73BA911-BA18-4355-A111-268072036C7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1D703E13-FB50-442F-82F8-48DA4032B25E}" type="par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B10EB818-483D-46C5-AA74-CF0A881A6022}" type="sib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F96B0A2A-508F-4171-92C8-D2ED2852931A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3C15E04-F851-4039-AF1B-E3860D15D5DA}" type="par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2713322-E2E9-4B06-83AB-AEAF76E7D2C7}" type="sib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5CE1D34-99BB-4A23-A3A9-CC4FDF5CAD63}" type="pres">
      <dgm:prSet presAssocID="{B8A1D913-6F31-46C3-B1A8-63B8017F6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8093B-BAFF-4ED9-8D1E-9C077633D791}" type="pres">
      <dgm:prSet presAssocID="{2B032E0B-92DC-42D8-9431-7B333C479288}" presName="parentLin" presStyleCnt="0"/>
      <dgm:spPr/>
      <dgm:t>
        <a:bodyPr/>
        <a:lstStyle/>
        <a:p>
          <a:endParaRPr lang="en-US"/>
        </a:p>
      </dgm:t>
    </dgm:pt>
    <dgm:pt modelId="{4AC911E4-8801-4D7A-B98C-62BB9A7109CF}" type="pres">
      <dgm:prSet presAssocID="{2B032E0B-92DC-42D8-9431-7B333C47928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13087F0-1CF1-4F5B-B3F6-4A8C1C7E9401}" type="pres">
      <dgm:prSet presAssocID="{2B032E0B-92DC-42D8-9431-7B333C4792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FC88-5FF4-41D4-B23C-FE8C7DEA0A5D}" type="pres">
      <dgm:prSet presAssocID="{2B032E0B-92DC-42D8-9431-7B333C479288}" presName="negativeSpace" presStyleCnt="0"/>
      <dgm:spPr/>
      <dgm:t>
        <a:bodyPr/>
        <a:lstStyle/>
        <a:p>
          <a:endParaRPr lang="en-US"/>
        </a:p>
      </dgm:t>
    </dgm:pt>
    <dgm:pt modelId="{EA78A749-5758-4DB4-946E-78E0D7197B06}" type="pres">
      <dgm:prSet presAssocID="{2B032E0B-92DC-42D8-9431-7B333C47928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38A8-86A8-4F86-A757-A004DC63EF03}" type="pres">
      <dgm:prSet presAssocID="{4801D9A5-8CD8-41BA-B19E-DE9EC94C5DDF}" presName="spaceBetweenRectangles" presStyleCnt="0"/>
      <dgm:spPr/>
      <dgm:t>
        <a:bodyPr/>
        <a:lstStyle/>
        <a:p>
          <a:endParaRPr lang="en-US"/>
        </a:p>
      </dgm:t>
    </dgm:pt>
    <dgm:pt modelId="{4BF2D546-1BBE-4B05-9658-F69D7239FBD4}" type="pres">
      <dgm:prSet presAssocID="{2E3E62B3-E566-45B0-BC4A-8A81332C2F34}" presName="parentLin" presStyleCnt="0"/>
      <dgm:spPr/>
      <dgm:t>
        <a:bodyPr/>
        <a:lstStyle/>
        <a:p>
          <a:endParaRPr lang="en-US"/>
        </a:p>
      </dgm:t>
    </dgm:pt>
    <dgm:pt modelId="{3FB0B0BB-D782-488B-A91A-E75B644DBDFA}" type="pres">
      <dgm:prSet presAssocID="{2E3E62B3-E566-45B0-BC4A-8A81332C2F3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11DF11C-5028-4B44-8CC3-3B20EBD729FC}" type="pres">
      <dgm:prSet presAssocID="{2E3E62B3-E566-45B0-BC4A-8A81332C2F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F1809-8816-46C9-A97B-EBD750B5D13B}" type="pres">
      <dgm:prSet presAssocID="{2E3E62B3-E566-45B0-BC4A-8A81332C2F34}" presName="negativeSpace" presStyleCnt="0"/>
      <dgm:spPr/>
      <dgm:t>
        <a:bodyPr/>
        <a:lstStyle/>
        <a:p>
          <a:endParaRPr lang="en-US"/>
        </a:p>
      </dgm:t>
    </dgm:pt>
    <dgm:pt modelId="{34B18584-E634-473E-B1F6-01D58BC2B476}" type="pres">
      <dgm:prSet presAssocID="{2E3E62B3-E566-45B0-BC4A-8A81332C2F34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2CBC-5D65-4730-A52F-874103EE3A3A}" type="pres">
      <dgm:prSet presAssocID="{93E060EB-90F3-43CD-A07E-200ED7BEFA17}" presName="spaceBetweenRectangles" presStyleCnt="0"/>
      <dgm:spPr/>
      <dgm:t>
        <a:bodyPr/>
        <a:lstStyle/>
        <a:p>
          <a:endParaRPr lang="en-US"/>
        </a:p>
      </dgm:t>
    </dgm:pt>
    <dgm:pt modelId="{AAA8A819-6B32-43C7-9C3A-054CE80BB6B3}" type="pres">
      <dgm:prSet presAssocID="{A21F6453-4DE8-4962-A521-1E5E1854AE3C}" presName="parentLin" presStyleCnt="0"/>
      <dgm:spPr/>
      <dgm:t>
        <a:bodyPr/>
        <a:lstStyle/>
        <a:p>
          <a:endParaRPr lang="en-US"/>
        </a:p>
      </dgm:t>
    </dgm:pt>
    <dgm:pt modelId="{F34BF6A8-AB18-4F6D-8993-BEEB09502553}" type="pres">
      <dgm:prSet presAssocID="{A21F6453-4DE8-4962-A521-1E5E1854AE3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9E1D005-06E1-4EB3-A21F-67C31B3E1596}" type="pres">
      <dgm:prSet presAssocID="{A21F6453-4DE8-4962-A521-1E5E1854AE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2971D-730E-476F-95E4-340FF22C1721}" type="pres">
      <dgm:prSet presAssocID="{A21F6453-4DE8-4962-A521-1E5E1854AE3C}" presName="negativeSpace" presStyleCnt="0"/>
      <dgm:spPr/>
      <dgm:t>
        <a:bodyPr/>
        <a:lstStyle/>
        <a:p>
          <a:endParaRPr lang="en-US"/>
        </a:p>
      </dgm:t>
    </dgm:pt>
    <dgm:pt modelId="{D16196EC-DBF2-4483-80E8-783A025307C9}" type="pres">
      <dgm:prSet presAssocID="{A21F6453-4DE8-4962-A521-1E5E1854AE3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6AE6-7503-47C5-9E19-FBF39EE7CB7B}" type="pres">
      <dgm:prSet presAssocID="{4C400499-B976-424C-B0EC-300E8DB6DA37}" presName="spaceBetweenRectangles" presStyleCnt="0"/>
      <dgm:spPr/>
      <dgm:t>
        <a:bodyPr/>
        <a:lstStyle/>
        <a:p>
          <a:endParaRPr lang="en-US"/>
        </a:p>
      </dgm:t>
    </dgm:pt>
    <dgm:pt modelId="{24D6BD05-AC7A-4E54-A472-332C0E98A6AE}" type="pres">
      <dgm:prSet presAssocID="{55FAADF7-F117-41FD-AB57-CEFBE115D1FD}" presName="parentLin" presStyleCnt="0"/>
      <dgm:spPr/>
      <dgm:t>
        <a:bodyPr/>
        <a:lstStyle/>
        <a:p>
          <a:endParaRPr lang="en-US"/>
        </a:p>
      </dgm:t>
    </dgm:pt>
    <dgm:pt modelId="{E25E019B-6A7F-4D26-937A-71BCB41180D6}" type="pres">
      <dgm:prSet presAssocID="{55FAADF7-F117-41FD-AB57-CEFBE115D1F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7D1A664-946D-46C5-A7CD-F3430ADE8B9D}" type="pres">
      <dgm:prSet presAssocID="{55FAADF7-F117-41FD-AB57-CEFBE115D1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15DE-467B-4393-806D-38A1EE61393D}" type="pres">
      <dgm:prSet presAssocID="{55FAADF7-F117-41FD-AB57-CEFBE115D1FD}" presName="negativeSpace" presStyleCnt="0"/>
      <dgm:spPr/>
      <dgm:t>
        <a:bodyPr/>
        <a:lstStyle/>
        <a:p>
          <a:endParaRPr lang="en-US"/>
        </a:p>
      </dgm:t>
    </dgm:pt>
    <dgm:pt modelId="{1DB6A7BF-78B2-47DD-BDDA-2F3365684674}" type="pres">
      <dgm:prSet presAssocID="{55FAADF7-F117-41FD-AB57-CEFBE115D1F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3AA3-843A-47B0-BDC4-6714AFA8BF9A}" type="pres">
      <dgm:prSet presAssocID="{48DD8B51-5971-4855-BD00-BA93D0EEE3ED}" presName="spaceBetweenRectangles" presStyleCnt="0"/>
      <dgm:spPr/>
      <dgm:t>
        <a:bodyPr/>
        <a:lstStyle/>
        <a:p>
          <a:endParaRPr lang="en-US"/>
        </a:p>
      </dgm:t>
    </dgm:pt>
    <dgm:pt modelId="{17CF3652-014E-4745-9517-10D1B22A4C8A}" type="pres">
      <dgm:prSet presAssocID="{C73BA911-BA18-4355-A111-268072036C7D}" presName="parentLin" presStyleCnt="0"/>
      <dgm:spPr/>
      <dgm:t>
        <a:bodyPr/>
        <a:lstStyle/>
        <a:p>
          <a:endParaRPr lang="en-US"/>
        </a:p>
      </dgm:t>
    </dgm:pt>
    <dgm:pt modelId="{DABF6008-44E5-4CC0-9F89-0FC6EE72C136}" type="pres">
      <dgm:prSet presAssocID="{C73BA911-BA18-4355-A111-268072036C7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F9FDAB4-B2FB-4CEC-ADF0-A00488BA45DA}" type="pres">
      <dgm:prSet presAssocID="{C73BA911-BA18-4355-A111-268072036C7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8E1C-3E8D-46EA-ABF2-9C585F64673D}" type="pres">
      <dgm:prSet presAssocID="{C73BA911-BA18-4355-A111-268072036C7D}" presName="negativeSpace" presStyleCnt="0"/>
      <dgm:spPr/>
      <dgm:t>
        <a:bodyPr/>
        <a:lstStyle/>
        <a:p>
          <a:endParaRPr lang="en-US"/>
        </a:p>
      </dgm:t>
    </dgm:pt>
    <dgm:pt modelId="{07E4553A-D852-4160-82A3-BE22F1F564F4}" type="pres">
      <dgm:prSet presAssocID="{C73BA911-BA18-4355-A111-268072036C7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50C5F-FF81-4A4B-9623-E71B604D78F8}" type="pres">
      <dgm:prSet presAssocID="{B10EB818-483D-46C5-AA74-CF0A881A6022}" presName="spaceBetweenRectangles" presStyleCnt="0"/>
      <dgm:spPr/>
      <dgm:t>
        <a:bodyPr/>
        <a:lstStyle/>
        <a:p>
          <a:endParaRPr lang="en-US"/>
        </a:p>
      </dgm:t>
    </dgm:pt>
    <dgm:pt modelId="{B4264F8C-6771-48D3-8175-9EDCC3974008}" type="pres">
      <dgm:prSet presAssocID="{F96B0A2A-508F-4171-92C8-D2ED2852931A}" presName="parentLin" presStyleCnt="0"/>
      <dgm:spPr/>
      <dgm:t>
        <a:bodyPr/>
        <a:lstStyle/>
        <a:p>
          <a:endParaRPr lang="en-US"/>
        </a:p>
      </dgm:t>
    </dgm:pt>
    <dgm:pt modelId="{E74D36E5-57FA-4971-B66A-144D3453F8E2}" type="pres">
      <dgm:prSet presAssocID="{F96B0A2A-508F-4171-92C8-D2ED2852931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0E0AEF6-81FA-40EB-8C4C-2B71673A62C9}" type="pres">
      <dgm:prSet presAssocID="{F96B0A2A-508F-4171-92C8-D2ED285293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D124-E60F-4ADE-946F-90EE704E6B3A}" type="pres">
      <dgm:prSet presAssocID="{F96B0A2A-508F-4171-92C8-D2ED2852931A}" presName="negativeSpace" presStyleCnt="0"/>
      <dgm:spPr/>
      <dgm:t>
        <a:bodyPr/>
        <a:lstStyle/>
        <a:p>
          <a:endParaRPr lang="en-US"/>
        </a:p>
      </dgm:t>
    </dgm:pt>
    <dgm:pt modelId="{03618FD6-55B5-45A6-BECD-E35BA22826D7}" type="pres">
      <dgm:prSet presAssocID="{F96B0A2A-508F-4171-92C8-D2ED2852931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08CF1-CD4C-41D2-841D-204BA3B246E8}" type="presOf" srcId="{2B032E0B-92DC-42D8-9431-7B333C479288}" destId="{4AC911E4-8801-4D7A-B98C-62BB9A7109CF}" srcOrd="0" destOrd="0" presId="urn:microsoft.com/office/officeart/2005/8/layout/list1"/>
    <dgm:cxn modelId="{255CB3B7-686E-4700-BACD-29105A6BFCC8}" srcId="{B8A1D913-6F31-46C3-B1A8-63B8017F65E0}" destId="{A21F6453-4DE8-4962-A521-1E5E1854AE3C}" srcOrd="2" destOrd="0" parTransId="{B9D8DD22-2022-4258-B811-EFEB5EDF1850}" sibTransId="{4C400499-B976-424C-B0EC-300E8DB6DA37}"/>
    <dgm:cxn modelId="{A173B508-9691-4FAC-9610-143BA711724C}" srcId="{B8A1D913-6F31-46C3-B1A8-63B8017F65E0}" destId="{C73BA911-BA18-4355-A111-268072036C7D}" srcOrd="4" destOrd="0" parTransId="{1D703E13-FB50-442F-82F8-48DA4032B25E}" sibTransId="{B10EB818-483D-46C5-AA74-CF0A881A6022}"/>
    <dgm:cxn modelId="{7D5283A2-BCF6-4D28-A543-1D154515A684}" type="presOf" srcId="{55FAADF7-F117-41FD-AB57-CEFBE115D1FD}" destId="{E25E019B-6A7F-4D26-937A-71BCB41180D6}" srcOrd="0" destOrd="0" presId="urn:microsoft.com/office/officeart/2005/8/layout/list1"/>
    <dgm:cxn modelId="{45CF5077-0ABF-4DF3-B5E6-5DC4A7DC14ED}" type="presOf" srcId="{2E3E62B3-E566-45B0-BC4A-8A81332C2F34}" destId="{3FB0B0BB-D782-488B-A91A-E75B644DBDFA}" srcOrd="0" destOrd="0" presId="urn:microsoft.com/office/officeart/2005/8/layout/list1"/>
    <dgm:cxn modelId="{AC4771A6-39A9-4189-88E9-CF60E7016FCB}" srcId="{B8A1D913-6F31-46C3-B1A8-63B8017F65E0}" destId="{F96B0A2A-508F-4171-92C8-D2ED2852931A}" srcOrd="5" destOrd="0" parTransId="{43C15E04-F851-4039-AF1B-E3860D15D5DA}" sibTransId="{D2713322-E2E9-4B06-83AB-AEAF76E7D2C7}"/>
    <dgm:cxn modelId="{937873BB-8AAB-4C74-AD51-8E6DD2CC1168}" type="presOf" srcId="{2E3E62B3-E566-45B0-BC4A-8A81332C2F34}" destId="{C11DF11C-5028-4B44-8CC3-3B20EBD729FC}" srcOrd="1" destOrd="0" presId="urn:microsoft.com/office/officeart/2005/8/layout/list1"/>
    <dgm:cxn modelId="{FB2D3448-7FD0-4B7B-95D1-CAF96CEA2A7D}" srcId="{B8A1D913-6F31-46C3-B1A8-63B8017F65E0}" destId="{55FAADF7-F117-41FD-AB57-CEFBE115D1FD}" srcOrd="3" destOrd="0" parTransId="{92BF14DA-A457-46C1-854C-AE2C07921BD7}" sibTransId="{48DD8B51-5971-4855-BD00-BA93D0EEE3ED}"/>
    <dgm:cxn modelId="{3FFA8614-6C6E-4F7C-A87A-E7756BB5BA10}" srcId="{B8A1D913-6F31-46C3-B1A8-63B8017F65E0}" destId="{2E3E62B3-E566-45B0-BC4A-8A81332C2F34}" srcOrd="1" destOrd="0" parTransId="{49A0BC26-D88F-4B64-9491-E5B9DB08CD94}" sibTransId="{93E060EB-90F3-43CD-A07E-200ED7BEFA17}"/>
    <dgm:cxn modelId="{C9BED1BD-D03F-44D2-9F5E-DA98C7454D4E}" type="presOf" srcId="{C73BA911-BA18-4355-A111-268072036C7D}" destId="{5F9FDAB4-B2FB-4CEC-ADF0-A00488BA45DA}" srcOrd="1" destOrd="0" presId="urn:microsoft.com/office/officeart/2005/8/layout/list1"/>
    <dgm:cxn modelId="{BF596334-9B2F-4E19-AB7B-6CE368B9B2C0}" srcId="{B8A1D913-6F31-46C3-B1A8-63B8017F65E0}" destId="{2B032E0B-92DC-42D8-9431-7B333C479288}" srcOrd="0" destOrd="0" parTransId="{722A5F98-44E6-42E6-B082-7CD53B1EF86B}" sibTransId="{4801D9A5-8CD8-41BA-B19E-DE9EC94C5DDF}"/>
    <dgm:cxn modelId="{DCED6101-F11C-480F-B41C-699616DF4FCB}" type="presOf" srcId="{B8A1D913-6F31-46C3-B1A8-63B8017F65E0}" destId="{D5CE1D34-99BB-4A23-A3A9-CC4FDF5CAD63}" srcOrd="0" destOrd="0" presId="urn:microsoft.com/office/officeart/2005/8/layout/list1"/>
    <dgm:cxn modelId="{C5A18CD6-8A1C-4CA4-9199-25596F6D94FD}" type="presOf" srcId="{F96B0A2A-508F-4171-92C8-D2ED2852931A}" destId="{E74D36E5-57FA-4971-B66A-144D3453F8E2}" srcOrd="0" destOrd="0" presId="urn:microsoft.com/office/officeart/2005/8/layout/list1"/>
    <dgm:cxn modelId="{C6D84549-DE4E-4FBD-AE98-8A6B44FF6F6E}" type="presOf" srcId="{F96B0A2A-508F-4171-92C8-D2ED2852931A}" destId="{20E0AEF6-81FA-40EB-8C4C-2B71673A62C9}" srcOrd="1" destOrd="0" presId="urn:microsoft.com/office/officeart/2005/8/layout/list1"/>
    <dgm:cxn modelId="{8AFA160C-EA91-44F5-9176-17FE889AF4DF}" type="presOf" srcId="{55FAADF7-F117-41FD-AB57-CEFBE115D1FD}" destId="{77D1A664-946D-46C5-A7CD-F3430ADE8B9D}" srcOrd="1" destOrd="0" presId="urn:microsoft.com/office/officeart/2005/8/layout/list1"/>
    <dgm:cxn modelId="{25A44616-1640-46C5-9A2A-CA30943B9701}" type="presOf" srcId="{C73BA911-BA18-4355-A111-268072036C7D}" destId="{DABF6008-44E5-4CC0-9F89-0FC6EE72C136}" srcOrd="0" destOrd="0" presId="urn:microsoft.com/office/officeart/2005/8/layout/list1"/>
    <dgm:cxn modelId="{7427370A-81C8-4A6F-B5E3-1B53E7931E6C}" type="presOf" srcId="{2B032E0B-92DC-42D8-9431-7B333C479288}" destId="{413087F0-1CF1-4F5B-B3F6-4A8C1C7E9401}" srcOrd="1" destOrd="0" presId="urn:microsoft.com/office/officeart/2005/8/layout/list1"/>
    <dgm:cxn modelId="{5EDD893B-1834-4468-82EA-DFAFDF10E81E}" type="presOf" srcId="{A21F6453-4DE8-4962-A521-1E5E1854AE3C}" destId="{89E1D005-06E1-4EB3-A21F-67C31B3E1596}" srcOrd="1" destOrd="0" presId="urn:microsoft.com/office/officeart/2005/8/layout/list1"/>
    <dgm:cxn modelId="{D2625F79-32BF-42AB-B8F8-1E3A25AE83BE}" type="presOf" srcId="{A21F6453-4DE8-4962-A521-1E5E1854AE3C}" destId="{F34BF6A8-AB18-4F6D-8993-BEEB09502553}" srcOrd="0" destOrd="0" presId="urn:microsoft.com/office/officeart/2005/8/layout/list1"/>
    <dgm:cxn modelId="{281F0F41-5FBF-40CD-BB95-B87CF2B5F7F4}" type="presParOf" srcId="{D5CE1D34-99BB-4A23-A3A9-CC4FDF5CAD63}" destId="{2448093B-BAFF-4ED9-8D1E-9C077633D791}" srcOrd="0" destOrd="0" presId="urn:microsoft.com/office/officeart/2005/8/layout/list1"/>
    <dgm:cxn modelId="{69C63798-C44B-4C51-B084-4F449E586A55}" type="presParOf" srcId="{2448093B-BAFF-4ED9-8D1E-9C077633D791}" destId="{4AC911E4-8801-4D7A-B98C-62BB9A7109CF}" srcOrd="0" destOrd="0" presId="urn:microsoft.com/office/officeart/2005/8/layout/list1"/>
    <dgm:cxn modelId="{6DD69C81-9936-451D-A00A-57869BBBBAE1}" type="presParOf" srcId="{2448093B-BAFF-4ED9-8D1E-9C077633D791}" destId="{413087F0-1CF1-4F5B-B3F6-4A8C1C7E9401}" srcOrd="1" destOrd="0" presId="urn:microsoft.com/office/officeart/2005/8/layout/list1"/>
    <dgm:cxn modelId="{E3B55205-B4CE-41D7-B20A-236F954844B3}" type="presParOf" srcId="{D5CE1D34-99BB-4A23-A3A9-CC4FDF5CAD63}" destId="{6CF8FC88-5FF4-41D4-B23C-FE8C7DEA0A5D}" srcOrd="1" destOrd="0" presId="urn:microsoft.com/office/officeart/2005/8/layout/list1"/>
    <dgm:cxn modelId="{B1B14142-6CCD-4374-9143-0B2A1A4E0136}" type="presParOf" srcId="{D5CE1D34-99BB-4A23-A3A9-CC4FDF5CAD63}" destId="{EA78A749-5758-4DB4-946E-78E0D7197B06}" srcOrd="2" destOrd="0" presId="urn:microsoft.com/office/officeart/2005/8/layout/list1"/>
    <dgm:cxn modelId="{25335682-FCA7-4528-92FC-F226C4740878}" type="presParOf" srcId="{D5CE1D34-99BB-4A23-A3A9-CC4FDF5CAD63}" destId="{0B2738A8-86A8-4F86-A757-A004DC63EF03}" srcOrd="3" destOrd="0" presId="urn:microsoft.com/office/officeart/2005/8/layout/list1"/>
    <dgm:cxn modelId="{BCA59C49-8139-4C07-B85A-EE56E8D92B46}" type="presParOf" srcId="{D5CE1D34-99BB-4A23-A3A9-CC4FDF5CAD63}" destId="{4BF2D546-1BBE-4B05-9658-F69D7239FBD4}" srcOrd="4" destOrd="0" presId="urn:microsoft.com/office/officeart/2005/8/layout/list1"/>
    <dgm:cxn modelId="{186081F8-192D-4D25-8D5C-9A5BCADA7016}" type="presParOf" srcId="{4BF2D546-1BBE-4B05-9658-F69D7239FBD4}" destId="{3FB0B0BB-D782-488B-A91A-E75B644DBDFA}" srcOrd="0" destOrd="0" presId="urn:microsoft.com/office/officeart/2005/8/layout/list1"/>
    <dgm:cxn modelId="{713FE175-6345-4349-80E6-4C6388D3E7D6}" type="presParOf" srcId="{4BF2D546-1BBE-4B05-9658-F69D7239FBD4}" destId="{C11DF11C-5028-4B44-8CC3-3B20EBD729FC}" srcOrd="1" destOrd="0" presId="urn:microsoft.com/office/officeart/2005/8/layout/list1"/>
    <dgm:cxn modelId="{E20B3836-6873-4E22-9E66-38F5D978E41B}" type="presParOf" srcId="{D5CE1D34-99BB-4A23-A3A9-CC4FDF5CAD63}" destId="{F7FF1809-8816-46C9-A97B-EBD750B5D13B}" srcOrd="5" destOrd="0" presId="urn:microsoft.com/office/officeart/2005/8/layout/list1"/>
    <dgm:cxn modelId="{C82C5E7F-DD76-4F6A-AB9E-7B50D09011BA}" type="presParOf" srcId="{D5CE1D34-99BB-4A23-A3A9-CC4FDF5CAD63}" destId="{34B18584-E634-473E-B1F6-01D58BC2B476}" srcOrd="6" destOrd="0" presId="urn:microsoft.com/office/officeart/2005/8/layout/list1"/>
    <dgm:cxn modelId="{59988FF5-DBF8-47AF-80BB-149A3F40A753}" type="presParOf" srcId="{D5CE1D34-99BB-4A23-A3A9-CC4FDF5CAD63}" destId="{09562CBC-5D65-4730-A52F-874103EE3A3A}" srcOrd="7" destOrd="0" presId="urn:microsoft.com/office/officeart/2005/8/layout/list1"/>
    <dgm:cxn modelId="{87982875-D54F-4927-8A31-89727A7B31DB}" type="presParOf" srcId="{D5CE1D34-99BB-4A23-A3A9-CC4FDF5CAD63}" destId="{AAA8A819-6B32-43C7-9C3A-054CE80BB6B3}" srcOrd="8" destOrd="0" presId="urn:microsoft.com/office/officeart/2005/8/layout/list1"/>
    <dgm:cxn modelId="{E6F1C6E1-A025-410C-BF4A-3294BC698A1D}" type="presParOf" srcId="{AAA8A819-6B32-43C7-9C3A-054CE80BB6B3}" destId="{F34BF6A8-AB18-4F6D-8993-BEEB09502553}" srcOrd="0" destOrd="0" presId="urn:microsoft.com/office/officeart/2005/8/layout/list1"/>
    <dgm:cxn modelId="{26A04346-6C9E-400A-B40A-2AEF8F3D3C74}" type="presParOf" srcId="{AAA8A819-6B32-43C7-9C3A-054CE80BB6B3}" destId="{89E1D005-06E1-4EB3-A21F-67C31B3E1596}" srcOrd="1" destOrd="0" presId="urn:microsoft.com/office/officeart/2005/8/layout/list1"/>
    <dgm:cxn modelId="{2A2F0146-7196-4DA2-8E49-5B0F069644B8}" type="presParOf" srcId="{D5CE1D34-99BB-4A23-A3A9-CC4FDF5CAD63}" destId="{D6C2971D-730E-476F-95E4-340FF22C1721}" srcOrd="9" destOrd="0" presId="urn:microsoft.com/office/officeart/2005/8/layout/list1"/>
    <dgm:cxn modelId="{B4A0FE31-3F12-48F3-8A09-F30386B49FC2}" type="presParOf" srcId="{D5CE1D34-99BB-4A23-A3A9-CC4FDF5CAD63}" destId="{D16196EC-DBF2-4483-80E8-783A025307C9}" srcOrd="10" destOrd="0" presId="urn:microsoft.com/office/officeart/2005/8/layout/list1"/>
    <dgm:cxn modelId="{426A4319-C1FA-4011-9820-23ABAA38761F}" type="presParOf" srcId="{D5CE1D34-99BB-4A23-A3A9-CC4FDF5CAD63}" destId="{82B36AE6-7503-47C5-9E19-FBF39EE7CB7B}" srcOrd="11" destOrd="0" presId="urn:microsoft.com/office/officeart/2005/8/layout/list1"/>
    <dgm:cxn modelId="{A3B0CFFF-415B-44AC-B8EB-F7184F3260CC}" type="presParOf" srcId="{D5CE1D34-99BB-4A23-A3A9-CC4FDF5CAD63}" destId="{24D6BD05-AC7A-4E54-A472-332C0E98A6AE}" srcOrd="12" destOrd="0" presId="urn:microsoft.com/office/officeart/2005/8/layout/list1"/>
    <dgm:cxn modelId="{83B56633-3A25-4CDC-9FED-47A7DE3AC248}" type="presParOf" srcId="{24D6BD05-AC7A-4E54-A472-332C0E98A6AE}" destId="{E25E019B-6A7F-4D26-937A-71BCB41180D6}" srcOrd="0" destOrd="0" presId="urn:microsoft.com/office/officeart/2005/8/layout/list1"/>
    <dgm:cxn modelId="{42ADF536-928A-466C-8C35-D37F85DE7559}" type="presParOf" srcId="{24D6BD05-AC7A-4E54-A472-332C0E98A6AE}" destId="{77D1A664-946D-46C5-A7CD-F3430ADE8B9D}" srcOrd="1" destOrd="0" presId="urn:microsoft.com/office/officeart/2005/8/layout/list1"/>
    <dgm:cxn modelId="{C6D9EC93-5688-4AE4-9771-FE4C8B09EC00}" type="presParOf" srcId="{D5CE1D34-99BB-4A23-A3A9-CC4FDF5CAD63}" destId="{7EC215DE-467B-4393-806D-38A1EE61393D}" srcOrd="13" destOrd="0" presId="urn:microsoft.com/office/officeart/2005/8/layout/list1"/>
    <dgm:cxn modelId="{D89C233B-F80E-48CC-8019-6C0541337D3F}" type="presParOf" srcId="{D5CE1D34-99BB-4A23-A3A9-CC4FDF5CAD63}" destId="{1DB6A7BF-78B2-47DD-BDDA-2F3365684674}" srcOrd="14" destOrd="0" presId="urn:microsoft.com/office/officeart/2005/8/layout/list1"/>
    <dgm:cxn modelId="{D6462A2A-07E1-4320-9D25-D58F7B17890C}" type="presParOf" srcId="{D5CE1D34-99BB-4A23-A3A9-CC4FDF5CAD63}" destId="{E7A53AA3-843A-47B0-BDC4-6714AFA8BF9A}" srcOrd="15" destOrd="0" presId="urn:microsoft.com/office/officeart/2005/8/layout/list1"/>
    <dgm:cxn modelId="{02E1248C-C6EB-4BA1-81EB-E9F5BDD6B28D}" type="presParOf" srcId="{D5CE1D34-99BB-4A23-A3A9-CC4FDF5CAD63}" destId="{17CF3652-014E-4745-9517-10D1B22A4C8A}" srcOrd="16" destOrd="0" presId="urn:microsoft.com/office/officeart/2005/8/layout/list1"/>
    <dgm:cxn modelId="{FDA1EC75-1716-4691-8B5F-030F3A693611}" type="presParOf" srcId="{17CF3652-014E-4745-9517-10D1B22A4C8A}" destId="{DABF6008-44E5-4CC0-9F89-0FC6EE72C136}" srcOrd="0" destOrd="0" presId="urn:microsoft.com/office/officeart/2005/8/layout/list1"/>
    <dgm:cxn modelId="{27FAA936-4422-4F01-9551-7E39E6B6937F}" type="presParOf" srcId="{17CF3652-014E-4745-9517-10D1B22A4C8A}" destId="{5F9FDAB4-B2FB-4CEC-ADF0-A00488BA45DA}" srcOrd="1" destOrd="0" presId="urn:microsoft.com/office/officeart/2005/8/layout/list1"/>
    <dgm:cxn modelId="{D0CC9043-CE06-42EC-AFC3-D838F6ACD756}" type="presParOf" srcId="{D5CE1D34-99BB-4A23-A3A9-CC4FDF5CAD63}" destId="{49138E1C-3E8D-46EA-ABF2-9C585F64673D}" srcOrd="17" destOrd="0" presId="urn:microsoft.com/office/officeart/2005/8/layout/list1"/>
    <dgm:cxn modelId="{D2049243-5406-48E4-A66A-34C8722F9CDC}" type="presParOf" srcId="{D5CE1D34-99BB-4A23-A3A9-CC4FDF5CAD63}" destId="{07E4553A-D852-4160-82A3-BE22F1F564F4}" srcOrd="18" destOrd="0" presId="urn:microsoft.com/office/officeart/2005/8/layout/list1"/>
    <dgm:cxn modelId="{73BAEB39-D9B8-4883-9E14-D9640C66F156}" type="presParOf" srcId="{D5CE1D34-99BB-4A23-A3A9-CC4FDF5CAD63}" destId="{01850C5F-FF81-4A4B-9623-E71B604D78F8}" srcOrd="19" destOrd="0" presId="urn:microsoft.com/office/officeart/2005/8/layout/list1"/>
    <dgm:cxn modelId="{26086A2F-0CAA-46E9-B4EB-1286A5FB797A}" type="presParOf" srcId="{D5CE1D34-99BB-4A23-A3A9-CC4FDF5CAD63}" destId="{B4264F8C-6771-48D3-8175-9EDCC3974008}" srcOrd="20" destOrd="0" presId="urn:microsoft.com/office/officeart/2005/8/layout/list1"/>
    <dgm:cxn modelId="{94B9F5A7-0C53-4187-A06D-33EDEF758872}" type="presParOf" srcId="{B4264F8C-6771-48D3-8175-9EDCC3974008}" destId="{E74D36E5-57FA-4971-B66A-144D3453F8E2}" srcOrd="0" destOrd="0" presId="urn:microsoft.com/office/officeart/2005/8/layout/list1"/>
    <dgm:cxn modelId="{D755FA37-CF20-4391-9608-4E73138DF2FC}" type="presParOf" srcId="{B4264F8C-6771-48D3-8175-9EDCC3974008}" destId="{20E0AEF6-81FA-40EB-8C4C-2B71673A62C9}" srcOrd="1" destOrd="0" presId="urn:microsoft.com/office/officeart/2005/8/layout/list1"/>
    <dgm:cxn modelId="{7F8B1432-1A3E-4428-8C71-2E455B7C7DCA}" type="presParOf" srcId="{D5CE1D34-99BB-4A23-A3A9-CC4FDF5CAD63}" destId="{3F95D124-E60F-4ADE-946F-90EE704E6B3A}" srcOrd="21" destOrd="0" presId="urn:microsoft.com/office/officeart/2005/8/layout/list1"/>
    <dgm:cxn modelId="{8F892E63-7221-47BE-B843-D784B7F876EF}" type="presParOf" srcId="{D5CE1D34-99BB-4A23-A3A9-CC4FDF5CAD63}" destId="{03618FD6-55B5-45A6-BECD-E35BA22826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3D349-8AB4-49F1-892F-788265859D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63EE02-5BF4-4986-A8C9-FC6B73DB6C79}">
      <dgm:prSet phldrT="[Text]"/>
      <dgm:spPr/>
      <dgm:t>
        <a:bodyPr/>
        <a:lstStyle/>
        <a:p>
          <a:r>
            <a:rPr lang="en-US" b="1" dirty="0" smtClean="0"/>
            <a:t>Use of the sun-photometer to analyze aerosol characteristic in Reno.</a:t>
          </a:r>
          <a:endParaRPr lang="en-US" b="1" dirty="0"/>
        </a:p>
      </dgm:t>
    </dgm:pt>
    <dgm:pt modelId="{9FF181B1-2CD7-4179-BA35-501643249A92}" type="parTrans" cxnId="{6BB5BF5C-890B-4E34-87E7-7BC19B75CE0D}">
      <dgm:prSet/>
      <dgm:spPr/>
      <dgm:t>
        <a:bodyPr/>
        <a:lstStyle/>
        <a:p>
          <a:endParaRPr lang="en-US" b="1"/>
        </a:p>
      </dgm:t>
    </dgm:pt>
    <dgm:pt modelId="{3674AB0B-8520-4A88-86B6-5A2D07FC429B}" type="sibTrans" cxnId="{6BB5BF5C-890B-4E34-87E7-7BC19B75CE0D}">
      <dgm:prSet/>
      <dgm:spPr/>
      <dgm:t>
        <a:bodyPr/>
        <a:lstStyle/>
        <a:p>
          <a:endParaRPr lang="en-US" b="1"/>
        </a:p>
      </dgm:t>
    </dgm:pt>
    <dgm:pt modelId="{4AA59390-66AB-40F3-9B74-1214714F7AEC}">
      <dgm:prSet phldrT="[Text]"/>
      <dgm:spPr/>
      <dgm:t>
        <a:bodyPr/>
        <a:lstStyle/>
        <a:p>
          <a:r>
            <a:rPr lang="en-US" b="1" dirty="0" smtClean="0"/>
            <a:t> Under clear-sky conditions on April 10</a:t>
          </a:r>
          <a:r>
            <a:rPr lang="en-US" b="1" baseline="30000" dirty="0" smtClean="0"/>
            <a:t>th</a:t>
          </a:r>
          <a:r>
            <a:rPr lang="en-US" b="1" dirty="0" smtClean="0"/>
            <a:t> 2014 at 16:30 (PST) </a:t>
          </a:r>
          <a:endParaRPr lang="en-US" b="1" dirty="0"/>
        </a:p>
      </dgm:t>
    </dgm:pt>
    <dgm:pt modelId="{23DFA5EA-BBA9-4A45-B2FB-F9FDDD036EF5}" type="parTrans" cxnId="{834C24D4-BCF6-425D-9211-0B091F1C1F60}">
      <dgm:prSet/>
      <dgm:spPr/>
      <dgm:t>
        <a:bodyPr/>
        <a:lstStyle/>
        <a:p>
          <a:endParaRPr lang="en-US" b="1"/>
        </a:p>
      </dgm:t>
    </dgm:pt>
    <dgm:pt modelId="{BA9B2F2E-F63D-46A8-A66D-6CF45C04D6BB}" type="sibTrans" cxnId="{834C24D4-BCF6-425D-9211-0B091F1C1F60}">
      <dgm:prSet/>
      <dgm:spPr/>
      <dgm:t>
        <a:bodyPr/>
        <a:lstStyle/>
        <a:p>
          <a:endParaRPr lang="en-US" b="1"/>
        </a:p>
      </dgm:t>
    </dgm:pt>
    <dgm:pt modelId="{15B758F1-5FD2-4125-AD24-31B7359CF495}">
      <dgm:prSet phldrT="[Text]"/>
      <dgm:spPr/>
      <dgm:t>
        <a:bodyPr/>
        <a:lstStyle/>
        <a:p>
          <a:r>
            <a:rPr lang="en-US" b="1" dirty="0" smtClean="0"/>
            <a:t>Compare SMARTS model against the observations taken from the sun-photometer. Models used:</a:t>
          </a:r>
          <a:endParaRPr lang="en-US" b="1" dirty="0"/>
        </a:p>
      </dgm:t>
    </dgm:pt>
    <dgm:pt modelId="{3E6FE73F-C5D7-4850-A068-D7FDC5D3C172}" type="parTrans" cxnId="{2ACF47B1-1500-428B-B290-1CFE541CC1A0}">
      <dgm:prSet/>
      <dgm:spPr/>
      <dgm:t>
        <a:bodyPr/>
        <a:lstStyle/>
        <a:p>
          <a:endParaRPr lang="en-US" b="1"/>
        </a:p>
      </dgm:t>
    </dgm:pt>
    <dgm:pt modelId="{53A926D3-1AA8-4E45-A644-9E4F2132A201}" type="sibTrans" cxnId="{2ACF47B1-1500-428B-B290-1CFE541CC1A0}">
      <dgm:prSet/>
      <dgm:spPr/>
      <dgm:t>
        <a:bodyPr/>
        <a:lstStyle/>
        <a:p>
          <a:endParaRPr lang="en-US" b="1"/>
        </a:p>
      </dgm:t>
    </dgm:pt>
    <dgm:pt modelId="{A0550CE0-411F-4013-8D65-DAA2DAE60ADE}">
      <dgm:prSet phldrT="[Text]"/>
      <dgm:spPr/>
      <dgm:t>
        <a:bodyPr/>
        <a:lstStyle/>
        <a:p>
          <a:r>
            <a:rPr lang="en-US" b="1" dirty="0" smtClean="0"/>
            <a:t>Urban</a:t>
          </a:r>
          <a:endParaRPr lang="en-US" b="1" dirty="0"/>
        </a:p>
      </dgm:t>
    </dgm:pt>
    <dgm:pt modelId="{257B6A38-BE67-43D4-BF7D-F1EADF17B0DE}" type="parTrans" cxnId="{130DCE90-647F-4389-91B0-5065590015E7}">
      <dgm:prSet/>
      <dgm:spPr/>
      <dgm:t>
        <a:bodyPr/>
        <a:lstStyle/>
        <a:p>
          <a:endParaRPr lang="en-US" b="1"/>
        </a:p>
      </dgm:t>
    </dgm:pt>
    <dgm:pt modelId="{8448A20C-D539-4101-A5AC-C09B725E1AD3}" type="sibTrans" cxnId="{130DCE90-647F-4389-91B0-5065590015E7}">
      <dgm:prSet/>
      <dgm:spPr/>
      <dgm:t>
        <a:bodyPr/>
        <a:lstStyle/>
        <a:p>
          <a:endParaRPr lang="en-US" b="1"/>
        </a:p>
      </dgm:t>
    </dgm:pt>
    <dgm:pt modelId="{5D5E28B4-CF13-465C-A547-9CEA7DB262FA}">
      <dgm:prSet phldrT="[Text]"/>
      <dgm:spPr/>
      <dgm:t>
        <a:bodyPr/>
        <a:lstStyle/>
        <a:p>
          <a:r>
            <a:rPr lang="en-US" b="1" dirty="0" smtClean="0"/>
            <a:t>Desert Min</a:t>
          </a:r>
          <a:endParaRPr lang="en-US" b="1" dirty="0"/>
        </a:p>
      </dgm:t>
    </dgm:pt>
    <dgm:pt modelId="{BD793373-656E-4E46-BB78-BC66A9443B5B}" type="parTrans" cxnId="{B0E3BED1-4A99-491A-8170-694D53BB5933}">
      <dgm:prSet/>
      <dgm:spPr/>
      <dgm:t>
        <a:bodyPr/>
        <a:lstStyle/>
        <a:p>
          <a:endParaRPr lang="en-US" b="1"/>
        </a:p>
      </dgm:t>
    </dgm:pt>
    <dgm:pt modelId="{CD541F09-AF41-4E2F-B814-D008EC053847}" type="sibTrans" cxnId="{B0E3BED1-4A99-491A-8170-694D53BB5933}">
      <dgm:prSet/>
      <dgm:spPr/>
      <dgm:t>
        <a:bodyPr/>
        <a:lstStyle/>
        <a:p>
          <a:endParaRPr lang="en-US" b="1"/>
        </a:p>
      </dgm:t>
    </dgm:pt>
    <dgm:pt modelId="{8E5CF4BE-E071-437F-BC3C-C5EC2A348258}">
      <dgm:prSet phldrT="[Text]"/>
      <dgm:spPr/>
      <dgm:t>
        <a:bodyPr/>
        <a:lstStyle/>
        <a:p>
          <a:r>
            <a:rPr lang="en-US" b="1" dirty="0" smtClean="0"/>
            <a:t>Desert Max</a:t>
          </a:r>
          <a:endParaRPr lang="en-US" b="1" dirty="0"/>
        </a:p>
      </dgm:t>
    </dgm:pt>
    <dgm:pt modelId="{001C3635-9B0D-47A0-BB74-CA1457CB6D36}" type="parTrans" cxnId="{AFCCBD19-838E-44DF-A4AF-F393BCDBB6E7}">
      <dgm:prSet/>
      <dgm:spPr/>
      <dgm:t>
        <a:bodyPr/>
        <a:lstStyle/>
        <a:p>
          <a:endParaRPr lang="en-US" b="1"/>
        </a:p>
      </dgm:t>
    </dgm:pt>
    <dgm:pt modelId="{5C2EB0F6-B6A5-44B8-BF57-CA1F5049AD51}" type="sibTrans" cxnId="{AFCCBD19-838E-44DF-A4AF-F393BCDBB6E7}">
      <dgm:prSet/>
      <dgm:spPr/>
      <dgm:t>
        <a:bodyPr/>
        <a:lstStyle/>
        <a:p>
          <a:endParaRPr lang="en-US" b="1"/>
        </a:p>
      </dgm:t>
    </dgm:pt>
    <dgm:pt modelId="{7A5B97A8-694B-4690-8D75-349295ED0B83}" type="pres">
      <dgm:prSet presAssocID="{1E23D349-8AB4-49F1-892F-788265859D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CF015-36B6-44CC-8155-BE1600D3BC93}" type="pres">
      <dgm:prSet presAssocID="{ED63EE02-5BF4-4986-A8C9-FC6B73DB6C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9A636-6FC0-43D8-94FC-A64A312141F8}" type="pres">
      <dgm:prSet presAssocID="{ED63EE02-5BF4-4986-A8C9-FC6B73DB6C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E1E5-83DA-48CB-9460-C78DA62CBB90}" type="pres">
      <dgm:prSet presAssocID="{15B758F1-5FD2-4125-AD24-31B7359CF4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D3744-B190-4F1F-B177-738F6C5106D1}" type="pres">
      <dgm:prSet presAssocID="{15B758F1-5FD2-4125-AD24-31B7359CF49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5BF5C-890B-4E34-87E7-7BC19B75CE0D}" srcId="{1E23D349-8AB4-49F1-892F-788265859DDC}" destId="{ED63EE02-5BF4-4986-A8C9-FC6B73DB6C79}" srcOrd="0" destOrd="0" parTransId="{9FF181B1-2CD7-4179-BA35-501643249A92}" sibTransId="{3674AB0B-8520-4A88-86B6-5A2D07FC429B}"/>
    <dgm:cxn modelId="{97814BFF-5970-48DB-ABC4-C1F454F64B2B}" type="presOf" srcId="{1E23D349-8AB4-49F1-892F-788265859DDC}" destId="{7A5B97A8-694B-4690-8D75-349295ED0B83}" srcOrd="0" destOrd="0" presId="urn:microsoft.com/office/officeart/2005/8/layout/vList2"/>
    <dgm:cxn modelId="{2ACF47B1-1500-428B-B290-1CFE541CC1A0}" srcId="{1E23D349-8AB4-49F1-892F-788265859DDC}" destId="{15B758F1-5FD2-4125-AD24-31B7359CF495}" srcOrd="1" destOrd="0" parTransId="{3E6FE73F-C5D7-4850-A068-D7FDC5D3C172}" sibTransId="{53A926D3-1AA8-4E45-A644-9E4F2132A201}"/>
    <dgm:cxn modelId="{FF89AA4F-D6C5-46F1-8CAC-F82577BB006C}" type="presOf" srcId="{A0550CE0-411F-4013-8D65-DAA2DAE60ADE}" destId="{9A6D3744-B190-4F1F-B177-738F6C5106D1}" srcOrd="0" destOrd="0" presId="urn:microsoft.com/office/officeart/2005/8/layout/vList2"/>
    <dgm:cxn modelId="{81DB900F-97AB-4F2C-A96C-EF77E3984D37}" type="presOf" srcId="{5D5E28B4-CF13-465C-A547-9CEA7DB262FA}" destId="{9A6D3744-B190-4F1F-B177-738F6C5106D1}" srcOrd="0" destOrd="1" presId="urn:microsoft.com/office/officeart/2005/8/layout/vList2"/>
    <dgm:cxn modelId="{B0E3BED1-4A99-491A-8170-694D53BB5933}" srcId="{15B758F1-5FD2-4125-AD24-31B7359CF495}" destId="{5D5E28B4-CF13-465C-A547-9CEA7DB262FA}" srcOrd="1" destOrd="0" parTransId="{BD793373-656E-4E46-BB78-BC66A9443B5B}" sibTransId="{CD541F09-AF41-4E2F-B814-D008EC053847}"/>
    <dgm:cxn modelId="{DE4D8A74-624D-481A-B7D6-9B226E649C7B}" type="presOf" srcId="{8E5CF4BE-E071-437F-BC3C-C5EC2A348258}" destId="{9A6D3744-B190-4F1F-B177-738F6C5106D1}" srcOrd="0" destOrd="2" presId="urn:microsoft.com/office/officeart/2005/8/layout/vList2"/>
    <dgm:cxn modelId="{C4DDB60B-4777-40E7-B486-97475E1A22E9}" type="presOf" srcId="{15B758F1-5FD2-4125-AD24-31B7359CF495}" destId="{72D2E1E5-83DA-48CB-9460-C78DA62CBB90}" srcOrd="0" destOrd="0" presId="urn:microsoft.com/office/officeart/2005/8/layout/vList2"/>
    <dgm:cxn modelId="{298F8918-B8A4-40AE-9507-1EFE4E124412}" type="presOf" srcId="{4AA59390-66AB-40F3-9B74-1214714F7AEC}" destId="{1039A636-6FC0-43D8-94FC-A64A312141F8}" srcOrd="0" destOrd="0" presId="urn:microsoft.com/office/officeart/2005/8/layout/vList2"/>
    <dgm:cxn modelId="{130DCE90-647F-4389-91B0-5065590015E7}" srcId="{15B758F1-5FD2-4125-AD24-31B7359CF495}" destId="{A0550CE0-411F-4013-8D65-DAA2DAE60ADE}" srcOrd="0" destOrd="0" parTransId="{257B6A38-BE67-43D4-BF7D-F1EADF17B0DE}" sibTransId="{8448A20C-D539-4101-A5AC-C09B725E1AD3}"/>
    <dgm:cxn modelId="{7EE4C6F7-9687-484B-977C-C983179F9E3E}" type="presOf" srcId="{ED63EE02-5BF4-4986-A8C9-FC6B73DB6C79}" destId="{E69CF015-36B6-44CC-8155-BE1600D3BC93}" srcOrd="0" destOrd="0" presId="urn:microsoft.com/office/officeart/2005/8/layout/vList2"/>
    <dgm:cxn modelId="{AFCCBD19-838E-44DF-A4AF-F393BCDBB6E7}" srcId="{15B758F1-5FD2-4125-AD24-31B7359CF495}" destId="{8E5CF4BE-E071-437F-BC3C-C5EC2A348258}" srcOrd="2" destOrd="0" parTransId="{001C3635-9B0D-47A0-BB74-CA1457CB6D36}" sibTransId="{5C2EB0F6-B6A5-44B8-BF57-CA1F5049AD51}"/>
    <dgm:cxn modelId="{834C24D4-BCF6-425D-9211-0B091F1C1F60}" srcId="{ED63EE02-5BF4-4986-A8C9-FC6B73DB6C79}" destId="{4AA59390-66AB-40F3-9B74-1214714F7AEC}" srcOrd="0" destOrd="0" parTransId="{23DFA5EA-BBA9-4A45-B2FB-F9FDDD036EF5}" sibTransId="{BA9B2F2E-F63D-46A8-A66D-6CF45C04D6BB}"/>
    <dgm:cxn modelId="{D7915EE1-E8A9-497E-A23A-F40BF8502F57}" type="presParOf" srcId="{7A5B97A8-694B-4690-8D75-349295ED0B83}" destId="{E69CF015-36B6-44CC-8155-BE1600D3BC93}" srcOrd="0" destOrd="0" presId="urn:microsoft.com/office/officeart/2005/8/layout/vList2"/>
    <dgm:cxn modelId="{1EEB2C4E-3305-4132-BB45-B5D111C75AFD}" type="presParOf" srcId="{7A5B97A8-694B-4690-8D75-349295ED0B83}" destId="{1039A636-6FC0-43D8-94FC-A64A312141F8}" srcOrd="1" destOrd="0" presId="urn:microsoft.com/office/officeart/2005/8/layout/vList2"/>
    <dgm:cxn modelId="{DADB7CC7-380F-46FA-9396-7267D62B3984}" type="presParOf" srcId="{7A5B97A8-694B-4690-8D75-349295ED0B83}" destId="{72D2E1E5-83DA-48CB-9460-C78DA62CBB90}" srcOrd="2" destOrd="0" presId="urn:microsoft.com/office/officeart/2005/8/layout/vList2"/>
    <dgm:cxn modelId="{EF9EDFE0-512D-4E05-83E5-8280CA7C580E}" type="presParOf" srcId="{7A5B97A8-694B-4690-8D75-349295ED0B83}" destId="{9A6D3744-B190-4F1F-B177-738F6C5106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A1D913-6F31-46C3-B1A8-63B8017F65E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032E0B-92DC-42D8-9431-7B333C479288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722A5F98-44E6-42E6-B082-7CD53B1EF86B}" type="par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01D9A5-8CD8-41BA-B19E-DE9EC94C5DDF}" type="sib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2E3E62B3-E566-45B0-BC4A-8A81332C2F34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Aerosol properties</a:t>
          </a:r>
          <a:endParaRPr lang="en-US" sz="3200" b="1" dirty="0">
            <a:effectLst/>
          </a:endParaRPr>
        </a:p>
      </dgm:t>
    </dgm:pt>
    <dgm:pt modelId="{49A0BC26-D88F-4B64-9491-E5B9DB08CD94}" type="par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93E060EB-90F3-43CD-A07E-200ED7BEFA17}" type="sib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A21F6453-4DE8-4962-A521-1E5E1854AE3C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B9D8DD22-2022-4258-B811-EFEB5EDF1850}" type="par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C400499-B976-424C-B0EC-300E8DB6DA37}" type="sib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55FAADF7-F117-41FD-AB57-CEFBE115D1F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92BF14DA-A457-46C1-854C-AE2C07921BD7}" type="par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DD8B51-5971-4855-BD00-BA93D0EEE3ED}" type="sib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C73BA911-BA18-4355-A111-268072036C7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1D703E13-FB50-442F-82F8-48DA4032B25E}" type="par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B10EB818-483D-46C5-AA74-CF0A881A6022}" type="sib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F96B0A2A-508F-4171-92C8-D2ED2852931A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3C15E04-F851-4039-AF1B-E3860D15D5DA}" type="par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2713322-E2E9-4B06-83AB-AEAF76E7D2C7}" type="sib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5CE1D34-99BB-4A23-A3A9-CC4FDF5CAD63}" type="pres">
      <dgm:prSet presAssocID="{B8A1D913-6F31-46C3-B1A8-63B8017F6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8093B-BAFF-4ED9-8D1E-9C077633D791}" type="pres">
      <dgm:prSet presAssocID="{2B032E0B-92DC-42D8-9431-7B333C479288}" presName="parentLin" presStyleCnt="0"/>
      <dgm:spPr/>
      <dgm:t>
        <a:bodyPr/>
        <a:lstStyle/>
        <a:p>
          <a:endParaRPr lang="en-US"/>
        </a:p>
      </dgm:t>
    </dgm:pt>
    <dgm:pt modelId="{4AC911E4-8801-4D7A-B98C-62BB9A7109CF}" type="pres">
      <dgm:prSet presAssocID="{2B032E0B-92DC-42D8-9431-7B333C47928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13087F0-1CF1-4F5B-B3F6-4A8C1C7E9401}" type="pres">
      <dgm:prSet presAssocID="{2B032E0B-92DC-42D8-9431-7B333C4792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FC88-5FF4-41D4-B23C-FE8C7DEA0A5D}" type="pres">
      <dgm:prSet presAssocID="{2B032E0B-92DC-42D8-9431-7B333C479288}" presName="negativeSpace" presStyleCnt="0"/>
      <dgm:spPr/>
      <dgm:t>
        <a:bodyPr/>
        <a:lstStyle/>
        <a:p>
          <a:endParaRPr lang="en-US"/>
        </a:p>
      </dgm:t>
    </dgm:pt>
    <dgm:pt modelId="{EA78A749-5758-4DB4-946E-78E0D7197B06}" type="pres">
      <dgm:prSet presAssocID="{2B032E0B-92DC-42D8-9431-7B333C47928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38A8-86A8-4F86-A757-A004DC63EF03}" type="pres">
      <dgm:prSet presAssocID="{4801D9A5-8CD8-41BA-B19E-DE9EC94C5DDF}" presName="spaceBetweenRectangles" presStyleCnt="0"/>
      <dgm:spPr/>
      <dgm:t>
        <a:bodyPr/>
        <a:lstStyle/>
        <a:p>
          <a:endParaRPr lang="en-US"/>
        </a:p>
      </dgm:t>
    </dgm:pt>
    <dgm:pt modelId="{4BF2D546-1BBE-4B05-9658-F69D7239FBD4}" type="pres">
      <dgm:prSet presAssocID="{2E3E62B3-E566-45B0-BC4A-8A81332C2F34}" presName="parentLin" presStyleCnt="0"/>
      <dgm:spPr/>
      <dgm:t>
        <a:bodyPr/>
        <a:lstStyle/>
        <a:p>
          <a:endParaRPr lang="en-US"/>
        </a:p>
      </dgm:t>
    </dgm:pt>
    <dgm:pt modelId="{3FB0B0BB-D782-488B-A91A-E75B644DBDFA}" type="pres">
      <dgm:prSet presAssocID="{2E3E62B3-E566-45B0-BC4A-8A81332C2F3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11DF11C-5028-4B44-8CC3-3B20EBD729FC}" type="pres">
      <dgm:prSet presAssocID="{2E3E62B3-E566-45B0-BC4A-8A81332C2F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F1809-8816-46C9-A97B-EBD750B5D13B}" type="pres">
      <dgm:prSet presAssocID="{2E3E62B3-E566-45B0-BC4A-8A81332C2F34}" presName="negativeSpace" presStyleCnt="0"/>
      <dgm:spPr/>
      <dgm:t>
        <a:bodyPr/>
        <a:lstStyle/>
        <a:p>
          <a:endParaRPr lang="en-US"/>
        </a:p>
      </dgm:t>
    </dgm:pt>
    <dgm:pt modelId="{34B18584-E634-473E-B1F6-01D58BC2B476}" type="pres">
      <dgm:prSet presAssocID="{2E3E62B3-E566-45B0-BC4A-8A81332C2F34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2CBC-5D65-4730-A52F-874103EE3A3A}" type="pres">
      <dgm:prSet presAssocID="{93E060EB-90F3-43CD-A07E-200ED7BEFA17}" presName="spaceBetweenRectangles" presStyleCnt="0"/>
      <dgm:spPr/>
      <dgm:t>
        <a:bodyPr/>
        <a:lstStyle/>
        <a:p>
          <a:endParaRPr lang="en-US"/>
        </a:p>
      </dgm:t>
    </dgm:pt>
    <dgm:pt modelId="{AAA8A819-6B32-43C7-9C3A-054CE80BB6B3}" type="pres">
      <dgm:prSet presAssocID="{A21F6453-4DE8-4962-A521-1E5E1854AE3C}" presName="parentLin" presStyleCnt="0"/>
      <dgm:spPr/>
      <dgm:t>
        <a:bodyPr/>
        <a:lstStyle/>
        <a:p>
          <a:endParaRPr lang="en-US"/>
        </a:p>
      </dgm:t>
    </dgm:pt>
    <dgm:pt modelId="{F34BF6A8-AB18-4F6D-8993-BEEB09502553}" type="pres">
      <dgm:prSet presAssocID="{A21F6453-4DE8-4962-A521-1E5E1854AE3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9E1D005-06E1-4EB3-A21F-67C31B3E1596}" type="pres">
      <dgm:prSet presAssocID="{A21F6453-4DE8-4962-A521-1E5E1854AE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2971D-730E-476F-95E4-340FF22C1721}" type="pres">
      <dgm:prSet presAssocID="{A21F6453-4DE8-4962-A521-1E5E1854AE3C}" presName="negativeSpace" presStyleCnt="0"/>
      <dgm:spPr/>
      <dgm:t>
        <a:bodyPr/>
        <a:lstStyle/>
        <a:p>
          <a:endParaRPr lang="en-US"/>
        </a:p>
      </dgm:t>
    </dgm:pt>
    <dgm:pt modelId="{D16196EC-DBF2-4483-80E8-783A025307C9}" type="pres">
      <dgm:prSet presAssocID="{A21F6453-4DE8-4962-A521-1E5E1854AE3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6AE6-7503-47C5-9E19-FBF39EE7CB7B}" type="pres">
      <dgm:prSet presAssocID="{4C400499-B976-424C-B0EC-300E8DB6DA37}" presName="spaceBetweenRectangles" presStyleCnt="0"/>
      <dgm:spPr/>
      <dgm:t>
        <a:bodyPr/>
        <a:lstStyle/>
        <a:p>
          <a:endParaRPr lang="en-US"/>
        </a:p>
      </dgm:t>
    </dgm:pt>
    <dgm:pt modelId="{24D6BD05-AC7A-4E54-A472-332C0E98A6AE}" type="pres">
      <dgm:prSet presAssocID="{55FAADF7-F117-41FD-AB57-CEFBE115D1FD}" presName="parentLin" presStyleCnt="0"/>
      <dgm:spPr/>
      <dgm:t>
        <a:bodyPr/>
        <a:lstStyle/>
        <a:p>
          <a:endParaRPr lang="en-US"/>
        </a:p>
      </dgm:t>
    </dgm:pt>
    <dgm:pt modelId="{E25E019B-6A7F-4D26-937A-71BCB41180D6}" type="pres">
      <dgm:prSet presAssocID="{55FAADF7-F117-41FD-AB57-CEFBE115D1F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7D1A664-946D-46C5-A7CD-F3430ADE8B9D}" type="pres">
      <dgm:prSet presAssocID="{55FAADF7-F117-41FD-AB57-CEFBE115D1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15DE-467B-4393-806D-38A1EE61393D}" type="pres">
      <dgm:prSet presAssocID="{55FAADF7-F117-41FD-AB57-CEFBE115D1FD}" presName="negativeSpace" presStyleCnt="0"/>
      <dgm:spPr/>
      <dgm:t>
        <a:bodyPr/>
        <a:lstStyle/>
        <a:p>
          <a:endParaRPr lang="en-US"/>
        </a:p>
      </dgm:t>
    </dgm:pt>
    <dgm:pt modelId="{1DB6A7BF-78B2-47DD-BDDA-2F3365684674}" type="pres">
      <dgm:prSet presAssocID="{55FAADF7-F117-41FD-AB57-CEFBE115D1F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3AA3-843A-47B0-BDC4-6714AFA8BF9A}" type="pres">
      <dgm:prSet presAssocID="{48DD8B51-5971-4855-BD00-BA93D0EEE3ED}" presName="spaceBetweenRectangles" presStyleCnt="0"/>
      <dgm:spPr/>
      <dgm:t>
        <a:bodyPr/>
        <a:lstStyle/>
        <a:p>
          <a:endParaRPr lang="en-US"/>
        </a:p>
      </dgm:t>
    </dgm:pt>
    <dgm:pt modelId="{17CF3652-014E-4745-9517-10D1B22A4C8A}" type="pres">
      <dgm:prSet presAssocID="{C73BA911-BA18-4355-A111-268072036C7D}" presName="parentLin" presStyleCnt="0"/>
      <dgm:spPr/>
      <dgm:t>
        <a:bodyPr/>
        <a:lstStyle/>
        <a:p>
          <a:endParaRPr lang="en-US"/>
        </a:p>
      </dgm:t>
    </dgm:pt>
    <dgm:pt modelId="{DABF6008-44E5-4CC0-9F89-0FC6EE72C136}" type="pres">
      <dgm:prSet presAssocID="{C73BA911-BA18-4355-A111-268072036C7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F9FDAB4-B2FB-4CEC-ADF0-A00488BA45DA}" type="pres">
      <dgm:prSet presAssocID="{C73BA911-BA18-4355-A111-268072036C7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8E1C-3E8D-46EA-ABF2-9C585F64673D}" type="pres">
      <dgm:prSet presAssocID="{C73BA911-BA18-4355-A111-268072036C7D}" presName="negativeSpace" presStyleCnt="0"/>
      <dgm:spPr/>
      <dgm:t>
        <a:bodyPr/>
        <a:lstStyle/>
        <a:p>
          <a:endParaRPr lang="en-US"/>
        </a:p>
      </dgm:t>
    </dgm:pt>
    <dgm:pt modelId="{07E4553A-D852-4160-82A3-BE22F1F564F4}" type="pres">
      <dgm:prSet presAssocID="{C73BA911-BA18-4355-A111-268072036C7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50C5F-FF81-4A4B-9623-E71B604D78F8}" type="pres">
      <dgm:prSet presAssocID="{B10EB818-483D-46C5-AA74-CF0A881A6022}" presName="spaceBetweenRectangles" presStyleCnt="0"/>
      <dgm:spPr/>
      <dgm:t>
        <a:bodyPr/>
        <a:lstStyle/>
        <a:p>
          <a:endParaRPr lang="en-US"/>
        </a:p>
      </dgm:t>
    </dgm:pt>
    <dgm:pt modelId="{B4264F8C-6771-48D3-8175-9EDCC3974008}" type="pres">
      <dgm:prSet presAssocID="{F96B0A2A-508F-4171-92C8-D2ED2852931A}" presName="parentLin" presStyleCnt="0"/>
      <dgm:spPr/>
      <dgm:t>
        <a:bodyPr/>
        <a:lstStyle/>
        <a:p>
          <a:endParaRPr lang="en-US"/>
        </a:p>
      </dgm:t>
    </dgm:pt>
    <dgm:pt modelId="{E74D36E5-57FA-4971-B66A-144D3453F8E2}" type="pres">
      <dgm:prSet presAssocID="{F96B0A2A-508F-4171-92C8-D2ED2852931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0E0AEF6-81FA-40EB-8C4C-2B71673A62C9}" type="pres">
      <dgm:prSet presAssocID="{F96B0A2A-508F-4171-92C8-D2ED285293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D124-E60F-4ADE-946F-90EE704E6B3A}" type="pres">
      <dgm:prSet presAssocID="{F96B0A2A-508F-4171-92C8-D2ED2852931A}" presName="negativeSpace" presStyleCnt="0"/>
      <dgm:spPr/>
      <dgm:t>
        <a:bodyPr/>
        <a:lstStyle/>
        <a:p>
          <a:endParaRPr lang="en-US"/>
        </a:p>
      </dgm:t>
    </dgm:pt>
    <dgm:pt modelId="{03618FD6-55B5-45A6-BECD-E35BA22826D7}" type="pres">
      <dgm:prSet presAssocID="{F96B0A2A-508F-4171-92C8-D2ED2852931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9C48B0-0ED9-4708-B07F-DD1478B34016}" type="presOf" srcId="{A21F6453-4DE8-4962-A521-1E5E1854AE3C}" destId="{F34BF6A8-AB18-4F6D-8993-BEEB09502553}" srcOrd="0" destOrd="0" presId="urn:microsoft.com/office/officeart/2005/8/layout/list1"/>
    <dgm:cxn modelId="{255CB3B7-686E-4700-BACD-29105A6BFCC8}" srcId="{B8A1D913-6F31-46C3-B1A8-63B8017F65E0}" destId="{A21F6453-4DE8-4962-A521-1E5E1854AE3C}" srcOrd="2" destOrd="0" parTransId="{B9D8DD22-2022-4258-B811-EFEB5EDF1850}" sibTransId="{4C400499-B976-424C-B0EC-300E8DB6DA37}"/>
    <dgm:cxn modelId="{A173B508-9691-4FAC-9610-143BA711724C}" srcId="{B8A1D913-6F31-46C3-B1A8-63B8017F65E0}" destId="{C73BA911-BA18-4355-A111-268072036C7D}" srcOrd="4" destOrd="0" parTransId="{1D703E13-FB50-442F-82F8-48DA4032B25E}" sibTransId="{B10EB818-483D-46C5-AA74-CF0A881A6022}"/>
    <dgm:cxn modelId="{4F3DDDE6-519B-459A-9C58-F4C05B9416C8}" type="presOf" srcId="{2E3E62B3-E566-45B0-BC4A-8A81332C2F34}" destId="{C11DF11C-5028-4B44-8CC3-3B20EBD729FC}" srcOrd="1" destOrd="0" presId="urn:microsoft.com/office/officeart/2005/8/layout/list1"/>
    <dgm:cxn modelId="{E5FE8731-C96A-45AF-8BD0-D6F1F47C1AB8}" type="presOf" srcId="{B8A1D913-6F31-46C3-B1A8-63B8017F65E0}" destId="{D5CE1D34-99BB-4A23-A3A9-CC4FDF5CAD63}" srcOrd="0" destOrd="0" presId="urn:microsoft.com/office/officeart/2005/8/layout/list1"/>
    <dgm:cxn modelId="{5CDD3D3C-D036-45C7-9B16-685587A6C23C}" type="presOf" srcId="{C73BA911-BA18-4355-A111-268072036C7D}" destId="{5F9FDAB4-B2FB-4CEC-ADF0-A00488BA45DA}" srcOrd="1" destOrd="0" presId="urn:microsoft.com/office/officeart/2005/8/layout/list1"/>
    <dgm:cxn modelId="{F5F10F85-77B5-4528-9631-E02A8C2636F9}" type="presOf" srcId="{F96B0A2A-508F-4171-92C8-D2ED2852931A}" destId="{20E0AEF6-81FA-40EB-8C4C-2B71673A62C9}" srcOrd="1" destOrd="0" presId="urn:microsoft.com/office/officeart/2005/8/layout/list1"/>
    <dgm:cxn modelId="{AC4771A6-39A9-4189-88E9-CF60E7016FCB}" srcId="{B8A1D913-6F31-46C3-B1A8-63B8017F65E0}" destId="{F96B0A2A-508F-4171-92C8-D2ED2852931A}" srcOrd="5" destOrd="0" parTransId="{43C15E04-F851-4039-AF1B-E3860D15D5DA}" sibTransId="{D2713322-E2E9-4B06-83AB-AEAF76E7D2C7}"/>
    <dgm:cxn modelId="{D6AF3B1A-6F87-47FA-8CE3-957DC5823D11}" type="presOf" srcId="{F96B0A2A-508F-4171-92C8-D2ED2852931A}" destId="{E74D36E5-57FA-4971-B66A-144D3453F8E2}" srcOrd="0" destOrd="0" presId="urn:microsoft.com/office/officeart/2005/8/layout/list1"/>
    <dgm:cxn modelId="{859B9F85-0F78-4539-A869-432CCED40981}" type="presOf" srcId="{C73BA911-BA18-4355-A111-268072036C7D}" destId="{DABF6008-44E5-4CC0-9F89-0FC6EE72C136}" srcOrd="0" destOrd="0" presId="urn:microsoft.com/office/officeart/2005/8/layout/list1"/>
    <dgm:cxn modelId="{FB2D3448-7FD0-4B7B-95D1-CAF96CEA2A7D}" srcId="{B8A1D913-6F31-46C3-B1A8-63B8017F65E0}" destId="{55FAADF7-F117-41FD-AB57-CEFBE115D1FD}" srcOrd="3" destOrd="0" parTransId="{92BF14DA-A457-46C1-854C-AE2C07921BD7}" sibTransId="{48DD8B51-5971-4855-BD00-BA93D0EEE3ED}"/>
    <dgm:cxn modelId="{3FFA8614-6C6E-4F7C-A87A-E7756BB5BA10}" srcId="{B8A1D913-6F31-46C3-B1A8-63B8017F65E0}" destId="{2E3E62B3-E566-45B0-BC4A-8A81332C2F34}" srcOrd="1" destOrd="0" parTransId="{49A0BC26-D88F-4B64-9491-E5B9DB08CD94}" sibTransId="{93E060EB-90F3-43CD-A07E-200ED7BEFA17}"/>
    <dgm:cxn modelId="{BF596334-9B2F-4E19-AB7B-6CE368B9B2C0}" srcId="{B8A1D913-6F31-46C3-B1A8-63B8017F65E0}" destId="{2B032E0B-92DC-42D8-9431-7B333C479288}" srcOrd="0" destOrd="0" parTransId="{722A5F98-44E6-42E6-B082-7CD53B1EF86B}" sibTransId="{4801D9A5-8CD8-41BA-B19E-DE9EC94C5DDF}"/>
    <dgm:cxn modelId="{623533EB-4860-4AE2-BF7B-35B7E002ED8C}" type="presOf" srcId="{55FAADF7-F117-41FD-AB57-CEFBE115D1FD}" destId="{77D1A664-946D-46C5-A7CD-F3430ADE8B9D}" srcOrd="1" destOrd="0" presId="urn:microsoft.com/office/officeart/2005/8/layout/list1"/>
    <dgm:cxn modelId="{B0592B43-91E1-4592-A089-B90C6CC9F506}" type="presOf" srcId="{55FAADF7-F117-41FD-AB57-CEFBE115D1FD}" destId="{E25E019B-6A7F-4D26-937A-71BCB41180D6}" srcOrd="0" destOrd="0" presId="urn:microsoft.com/office/officeart/2005/8/layout/list1"/>
    <dgm:cxn modelId="{9E36A3F6-375C-4C81-B3D8-ABFB89BA40E5}" type="presOf" srcId="{A21F6453-4DE8-4962-A521-1E5E1854AE3C}" destId="{89E1D005-06E1-4EB3-A21F-67C31B3E1596}" srcOrd="1" destOrd="0" presId="urn:microsoft.com/office/officeart/2005/8/layout/list1"/>
    <dgm:cxn modelId="{FC1B816D-062B-411D-9C77-C29A54AE886C}" type="presOf" srcId="{2E3E62B3-E566-45B0-BC4A-8A81332C2F34}" destId="{3FB0B0BB-D782-488B-A91A-E75B644DBDFA}" srcOrd="0" destOrd="0" presId="urn:microsoft.com/office/officeart/2005/8/layout/list1"/>
    <dgm:cxn modelId="{382BC88C-249B-48B9-B7F4-C1109DC75DB6}" type="presOf" srcId="{2B032E0B-92DC-42D8-9431-7B333C479288}" destId="{413087F0-1CF1-4F5B-B3F6-4A8C1C7E9401}" srcOrd="1" destOrd="0" presId="urn:microsoft.com/office/officeart/2005/8/layout/list1"/>
    <dgm:cxn modelId="{43185E4B-2CA7-4306-BE27-52422D09024E}" type="presOf" srcId="{2B032E0B-92DC-42D8-9431-7B333C479288}" destId="{4AC911E4-8801-4D7A-B98C-62BB9A7109CF}" srcOrd="0" destOrd="0" presId="urn:microsoft.com/office/officeart/2005/8/layout/list1"/>
    <dgm:cxn modelId="{46D30BFB-6A4C-492C-A2D0-CBA826AAFF2D}" type="presParOf" srcId="{D5CE1D34-99BB-4A23-A3A9-CC4FDF5CAD63}" destId="{2448093B-BAFF-4ED9-8D1E-9C077633D791}" srcOrd="0" destOrd="0" presId="urn:microsoft.com/office/officeart/2005/8/layout/list1"/>
    <dgm:cxn modelId="{FABB36C2-E8C8-4F06-84FA-BFB1A33C136B}" type="presParOf" srcId="{2448093B-BAFF-4ED9-8D1E-9C077633D791}" destId="{4AC911E4-8801-4D7A-B98C-62BB9A7109CF}" srcOrd="0" destOrd="0" presId="urn:microsoft.com/office/officeart/2005/8/layout/list1"/>
    <dgm:cxn modelId="{61EB0C82-C58C-4114-8A26-AF301CB801E0}" type="presParOf" srcId="{2448093B-BAFF-4ED9-8D1E-9C077633D791}" destId="{413087F0-1CF1-4F5B-B3F6-4A8C1C7E9401}" srcOrd="1" destOrd="0" presId="urn:microsoft.com/office/officeart/2005/8/layout/list1"/>
    <dgm:cxn modelId="{8B0B8008-D4C0-4C68-90FA-AAA15B3A85EE}" type="presParOf" srcId="{D5CE1D34-99BB-4A23-A3A9-CC4FDF5CAD63}" destId="{6CF8FC88-5FF4-41D4-B23C-FE8C7DEA0A5D}" srcOrd="1" destOrd="0" presId="urn:microsoft.com/office/officeart/2005/8/layout/list1"/>
    <dgm:cxn modelId="{D75D610A-FD90-4E76-A22F-B00DB50FE36A}" type="presParOf" srcId="{D5CE1D34-99BB-4A23-A3A9-CC4FDF5CAD63}" destId="{EA78A749-5758-4DB4-946E-78E0D7197B06}" srcOrd="2" destOrd="0" presId="urn:microsoft.com/office/officeart/2005/8/layout/list1"/>
    <dgm:cxn modelId="{8E5B7DD0-8328-49D6-9D57-26424E1B914B}" type="presParOf" srcId="{D5CE1D34-99BB-4A23-A3A9-CC4FDF5CAD63}" destId="{0B2738A8-86A8-4F86-A757-A004DC63EF03}" srcOrd="3" destOrd="0" presId="urn:microsoft.com/office/officeart/2005/8/layout/list1"/>
    <dgm:cxn modelId="{4DA461D1-A9EA-4230-9BA3-CB887A236514}" type="presParOf" srcId="{D5CE1D34-99BB-4A23-A3A9-CC4FDF5CAD63}" destId="{4BF2D546-1BBE-4B05-9658-F69D7239FBD4}" srcOrd="4" destOrd="0" presId="urn:microsoft.com/office/officeart/2005/8/layout/list1"/>
    <dgm:cxn modelId="{E73EC3CD-4C1F-43F4-93DC-7676D2961C92}" type="presParOf" srcId="{4BF2D546-1BBE-4B05-9658-F69D7239FBD4}" destId="{3FB0B0BB-D782-488B-A91A-E75B644DBDFA}" srcOrd="0" destOrd="0" presId="urn:microsoft.com/office/officeart/2005/8/layout/list1"/>
    <dgm:cxn modelId="{DE00F114-A134-4E32-8A5E-C7AF02BA5573}" type="presParOf" srcId="{4BF2D546-1BBE-4B05-9658-F69D7239FBD4}" destId="{C11DF11C-5028-4B44-8CC3-3B20EBD729FC}" srcOrd="1" destOrd="0" presId="urn:microsoft.com/office/officeart/2005/8/layout/list1"/>
    <dgm:cxn modelId="{5359CD5A-6B25-42B9-ACF8-80C87DDF9CC8}" type="presParOf" srcId="{D5CE1D34-99BB-4A23-A3A9-CC4FDF5CAD63}" destId="{F7FF1809-8816-46C9-A97B-EBD750B5D13B}" srcOrd="5" destOrd="0" presId="urn:microsoft.com/office/officeart/2005/8/layout/list1"/>
    <dgm:cxn modelId="{998D0D52-5A1C-4351-BC8C-3987E69472ED}" type="presParOf" srcId="{D5CE1D34-99BB-4A23-A3A9-CC4FDF5CAD63}" destId="{34B18584-E634-473E-B1F6-01D58BC2B476}" srcOrd="6" destOrd="0" presId="urn:microsoft.com/office/officeart/2005/8/layout/list1"/>
    <dgm:cxn modelId="{75DA5F09-6712-490B-9134-62DC13A0BD52}" type="presParOf" srcId="{D5CE1D34-99BB-4A23-A3A9-CC4FDF5CAD63}" destId="{09562CBC-5D65-4730-A52F-874103EE3A3A}" srcOrd="7" destOrd="0" presId="urn:microsoft.com/office/officeart/2005/8/layout/list1"/>
    <dgm:cxn modelId="{49C2FE0C-C213-47FB-8CF8-E412DE4249B7}" type="presParOf" srcId="{D5CE1D34-99BB-4A23-A3A9-CC4FDF5CAD63}" destId="{AAA8A819-6B32-43C7-9C3A-054CE80BB6B3}" srcOrd="8" destOrd="0" presId="urn:microsoft.com/office/officeart/2005/8/layout/list1"/>
    <dgm:cxn modelId="{EC4E4797-9162-42DF-9FF2-8AFC6CAF2F0F}" type="presParOf" srcId="{AAA8A819-6B32-43C7-9C3A-054CE80BB6B3}" destId="{F34BF6A8-AB18-4F6D-8993-BEEB09502553}" srcOrd="0" destOrd="0" presId="urn:microsoft.com/office/officeart/2005/8/layout/list1"/>
    <dgm:cxn modelId="{A149AFFE-63FA-45D9-A692-CBA9B61A6979}" type="presParOf" srcId="{AAA8A819-6B32-43C7-9C3A-054CE80BB6B3}" destId="{89E1D005-06E1-4EB3-A21F-67C31B3E1596}" srcOrd="1" destOrd="0" presId="urn:microsoft.com/office/officeart/2005/8/layout/list1"/>
    <dgm:cxn modelId="{6535F099-9CA3-42A5-B78C-EEF74C52FCFF}" type="presParOf" srcId="{D5CE1D34-99BB-4A23-A3A9-CC4FDF5CAD63}" destId="{D6C2971D-730E-476F-95E4-340FF22C1721}" srcOrd="9" destOrd="0" presId="urn:microsoft.com/office/officeart/2005/8/layout/list1"/>
    <dgm:cxn modelId="{C93F4370-BE54-4F14-B84B-416DCD824BA5}" type="presParOf" srcId="{D5CE1D34-99BB-4A23-A3A9-CC4FDF5CAD63}" destId="{D16196EC-DBF2-4483-80E8-783A025307C9}" srcOrd="10" destOrd="0" presId="urn:microsoft.com/office/officeart/2005/8/layout/list1"/>
    <dgm:cxn modelId="{9A369472-FF8D-40E0-9751-A26167D222CA}" type="presParOf" srcId="{D5CE1D34-99BB-4A23-A3A9-CC4FDF5CAD63}" destId="{82B36AE6-7503-47C5-9E19-FBF39EE7CB7B}" srcOrd="11" destOrd="0" presId="urn:microsoft.com/office/officeart/2005/8/layout/list1"/>
    <dgm:cxn modelId="{E4BC4D87-9595-4D4E-A25D-AAEEE9F2BAE3}" type="presParOf" srcId="{D5CE1D34-99BB-4A23-A3A9-CC4FDF5CAD63}" destId="{24D6BD05-AC7A-4E54-A472-332C0E98A6AE}" srcOrd="12" destOrd="0" presId="urn:microsoft.com/office/officeart/2005/8/layout/list1"/>
    <dgm:cxn modelId="{0BF1DCF6-004D-4DDF-9CF7-FD122BC3DD34}" type="presParOf" srcId="{24D6BD05-AC7A-4E54-A472-332C0E98A6AE}" destId="{E25E019B-6A7F-4D26-937A-71BCB41180D6}" srcOrd="0" destOrd="0" presId="urn:microsoft.com/office/officeart/2005/8/layout/list1"/>
    <dgm:cxn modelId="{22F573F3-23ED-4834-A4AC-374477AA1753}" type="presParOf" srcId="{24D6BD05-AC7A-4E54-A472-332C0E98A6AE}" destId="{77D1A664-946D-46C5-A7CD-F3430ADE8B9D}" srcOrd="1" destOrd="0" presId="urn:microsoft.com/office/officeart/2005/8/layout/list1"/>
    <dgm:cxn modelId="{03BF051E-7FB5-4203-8E8F-BD252BD662F6}" type="presParOf" srcId="{D5CE1D34-99BB-4A23-A3A9-CC4FDF5CAD63}" destId="{7EC215DE-467B-4393-806D-38A1EE61393D}" srcOrd="13" destOrd="0" presId="urn:microsoft.com/office/officeart/2005/8/layout/list1"/>
    <dgm:cxn modelId="{119C455B-7700-4CB9-AD35-F1867CA9FAEB}" type="presParOf" srcId="{D5CE1D34-99BB-4A23-A3A9-CC4FDF5CAD63}" destId="{1DB6A7BF-78B2-47DD-BDDA-2F3365684674}" srcOrd="14" destOrd="0" presId="urn:microsoft.com/office/officeart/2005/8/layout/list1"/>
    <dgm:cxn modelId="{D6250C3D-1A25-4D5C-9BF7-0CC510C83B8C}" type="presParOf" srcId="{D5CE1D34-99BB-4A23-A3A9-CC4FDF5CAD63}" destId="{E7A53AA3-843A-47B0-BDC4-6714AFA8BF9A}" srcOrd="15" destOrd="0" presId="urn:microsoft.com/office/officeart/2005/8/layout/list1"/>
    <dgm:cxn modelId="{6828F932-2F9C-4FC7-A782-00A1EA86876B}" type="presParOf" srcId="{D5CE1D34-99BB-4A23-A3A9-CC4FDF5CAD63}" destId="{17CF3652-014E-4745-9517-10D1B22A4C8A}" srcOrd="16" destOrd="0" presId="urn:microsoft.com/office/officeart/2005/8/layout/list1"/>
    <dgm:cxn modelId="{765EA2B8-C337-47EF-A6A0-8D494AFAA5F4}" type="presParOf" srcId="{17CF3652-014E-4745-9517-10D1B22A4C8A}" destId="{DABF6008-44E5-4CC0-9F89-0FC6EE72C136}" srcOrd="0" destOrd="0" presId="urn:microsoft.com/office/officeart/2005/8/layout/list1"/>
    <dgm:cxn modelId="{C6531350-B607-495C-8BC1-D2DAF77FA7D6}" type="presParOf" srcId="{17CF3652-014E-4745-9517-10D1B22A4C8A}" destId="{5F9FDAB4-B2FB-4CEC-ADF0-A00488BA45DA}" srcOrd="1" destOrd="0" presId="urn:microsoft.com/office/officeart/2005/8/layout/list1"/>
    <dgm:cxn modelId="{5F100B85-9719-4E5C-933B-D6B5DA6CB01D}" type="presParOf" srcId="{D5CE1D34-99BB-4A23-A3A9-CC4FDF5CAD63}" destId="{49138E1C-3E8D-46EA-ABF2-9C585F64673D}" srcOrd="17" destOrd="0" presId="urn:microsoft.com/office/officeart/2005/8/layout/list1"/>
    <dgm:cxn modelId="{A4EAEFE6-F51A-4C2F-86CB-DCDD5D0EAD16}" type="presParOf" srcId="{D5CE1D34-99BB-4A23-A3A9-CC4FDF5CAD63}" destId="{07E4553A-D852-4160-82A3-BE22F1F564F4}" srcOrd="18" destOrd="0" presId="urn:microsoft.com/office/officeart/2005/8/layout/list1"/>
    <dgm:cxn modelId="{AF7A39D0-9D3A-46C3-894C-A9DBC4265B6A}" type="presParOf" srcId="{D5CE1D34-99BB-4A23-A3A9-CC4FDF5CAD63}" destId="{01850C5F-FF81-4A4B-9623-E71B604D78F8}" srcOrd="19" destOrd="0" presId="urn:microsoft.com/office/officeart/2005/8/layout/list1"/>
    <dgm:cxn modelId="{975ED089-1062-4F85-B46C-85BFB01B79F1}" type="presParOf" srcId="{D5CE1D34-99BB-4A23-A3A9-CC4FDF5CAD63}" destId="{B4264F8C-6771-48D3-8175-9EDCC3974008}" srcOrd="20" destOrd="0" presId="urn:microsoft.com/office/officeart/2005/8/layout/list1"/>
    <dgm:cxn modelId="{59242FCB-9999-4BEB-97DE-591E67E92614}" type="presParOf" srcId="{B4264F8C-6771-48D3-8175-9EDCC3974008}" destId="{E74D36E5-57FA-4971-B66A-144D3453F8E2}" srcOrd="0" destOrd="0" presId="urn:microsoft.com/office/officeart/2005/8/layout/list1"/>
    <dgm:cxn modelId="{FE9949EC-E1D9-4B19-894B-185F7EE3CB59}" type="presParOf" srcId="{B4264F8C-6771-48D3-8175-9EDCC3974008}" destId="{20E0AEF6-81FA-40EB-8C4C-2B71673A62C9}" srcOrd="1" destOrd="0" presId="urn:microsoft.com/office/officeart/2005/8/layout/list1"/>
    <dgm:cxn modelId="{56A0C395-1075-44DA-B4A6-B41A92FC2300}" type="presParOf" srcId="{D5CE1D34-99BB-4A23-A3A9-CC4FDF5CAD63}" destId="{3F95D124-E60F-4ADE-946F-90EE704E6B3A}" srcOrd="21" destOrd="0" presId="urn:microsoft.com/office/officeart/2005/8/layout/list1"/>
    <dgm:cxn modelId="{90DD9A5E-B6BA-4482-87AB-8BE2EB0A1EDF}" type="presParOf" srcId="{D5CE1D34-99BB-4A23-A3A9-CC4FDF5CAD63}" destId="{03618FD6-55B5-45A6-BECD-E35BA22826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A1D913-6F31-46C3-B1A8-63B8017F65E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032E0B-92DC-42D8-9431-7B333C479288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722A5F98-44E6-42E6-B082-7CD53B1EF86B}" type="par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01D9A5-8CD8-41BA-B19E-DE9EC94C5DDF}" type="sib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2E3E62B3-E566-45B0-BC4A-8A81332C2F34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9A0BC26-D88F-4B64-9491-E5B9DB08CD94}" type="par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93E060EB-90F3-43CD-A07E-200ED7BEFA17}" type="sib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A21F6453-4DE8-4962-A521-1E5E1854AE3C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Methods</a:t>
          </a:r>
          <a:endParaRPr lang="en-US" sz="3200" b="1" dirty="0">
            <a:effectLst/>
          </a:endParaRPr>
        </a:p>
      </dgm:t>
    </dgm:pt>
    <dgm:pt modelId="{B9D8DD22-2022-4258-B811-EFEB5EDF1850}" type="par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C400499-B976-424C-B0EC-300E8DB6DA37}" type="sib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55FAADF7-F117-41FD-AB57-CEFBE115D1F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92BF14DA-A457-46C1-854C-AE2C07921BD7}" type="par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DD8B51-5971-4855-BD00-BA93D0EEE3ED}" type="sib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C73BA911-BA18-4355-A111-268072036C7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1D703E13-FB50-442F-82F8-48DA4032B25E}" type="par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B10EB818-483D-46C5-AA74-CF0A881A6022}" type="sib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F96B0A2A-508F-4171-92C8-D2ED2852931A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3C15E04-F851-4039-AF1B-E3860D15D5DA}" type="par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2713322-E2E9-4B06-83AB-AEAF76E7D2C7}" type="sib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5CE1D34-99BB-4A23-A3A9-CC4FDF5CAD63}" type="pres">
      <dgm:prSet presAssocID="{B8A1D913-6F31-46C3-B1A8-63B8017F6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8093B-BAFF-4ED9-8D1E-9C077633D791}" type="pres">
      <dgm:prSet presAssocID="{2B032E0B-92DC-42D8-9431-7B333C479288}" presName="parentLin" presStyleCnt="0"/>
      <dgm:spPr/>
      <dgm:t>
        <a:bodyPr/>
        <a:lstStyle/>
        <a:p>
          <a:endParaRPr lang="en-US"/>
        </a:p>
      </dgm:t>
    </dgm:pt>
    <dgm:pt modelId="{4AC911E4-8801-4D7A-B98C-62BB9A7109CF}" type="pres">
      <dgm:prSet presAssocID="{2B032E0B-92DC-42D8-9431-7B333C47928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13087F0-1CF1-4F5B-B3F6-4A8C1C7E9401}" type="pres">
      <dgm:prSet presAssocID="{2B032E0B-92DC-42D8-9431-7B333C4792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FC88-5FF4-41D4-B23C-FE8C7DEA0A5D}" type="pres">
      <dgm:prSet presAssocID="{2B032E0B-92DC-42D8-9431-7B333C479288}" presName="negativeSpace" presStyleCnt="0"/>
      <dgm:spPr/>
      <dgm:t>
        <a:bodyPr/>
        <a:lstStyle/>
        <a:p>
          <a:endParaRPr lang="en-US"/>
        </a:p>
      </dgm:t>
    </dgm:pt>
    <dgm:pt modelId="{EA78A749-5758-4DB4-946E-78E0D7197B06}" type="pres">
      <dgm:prSet presAssocID="{2B032E0B-92DC-42D8-9431-7B333C47928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38A8-86A8-4F86-A757-A004DC63EF03}" type="pres">
      <dgm:prSet presAssocID="{4801D9A5-8CD8-41BA-B19E-DE9EC94C5DDF}" presName="spaceBetweenRectangles" presStyleCnt="0"/>
      <dgm:spPr/>
      <dgm:t>
        <a:bodyPr/>
        <a:lstStyle/>
        <a:p>
          <a:endParaRPr lang="en-US"/>
        </a:p>
      </dgm:t>
    </dgm:pt>
    <dgm:pt modelId="{4BF2D546-1BBE-4B05-9658-F69D7239FBD4}" type="pres">
      <dgm:prSet presAssocID="{2E3E62B3-E566-45B0-BC4A-8A81332C2F34}" presName="parentLin" presStyleCnt="0"/>
      <dgm:spPr/>
      <dgm:t>
        <a:bodyPr/>
        <a:lstStyle/>
        <a:p>
          <a:endParaRPr lang="en-US"/>
        </a:p>
      </dgm:t>
    </dgm:pt>
    <dgm:pt modelId="{3FB0B0BB-D782-488B-A91A-E75B644DBDFA}" type="pres">
      <dgm:prSet presAssocID="{2E3E62B3-E566-45B0-BC4A-8A81332C2F3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11DF11C-5028-4B44-8CC3-3B20EBD729FC}" type="pres">
      <dgm:prSet presAssocID="{2E3E62B3-E566-45B0-BC4A-8A81332C2F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F1809-8816-46C9-A97B-EBD750B5D13B}" type="pres">
      <dgm:prSet presAssocID="{2E3E62B3-E566-45B0-BC4A-8A81332C2F34}" presName="negativeSpace" presStyleCnt="0"/>
      <dgm:spPr/>
      <dgm:t>
        <a:bodyPr/>
        <a:lstStyle/>
        <a:p>
          <a:endParaRPr lang="en-US"/>
        </a:p>
      </dgm:t>
    </dgm:pt>
    <dgm:pt modelId="{34B18584-E634-473E-B1F6-01D58BC2B476}" type="pres">
      <dgm:prSet presAssocID="{2E3E62B3-E566-45B0-BC4A-8A81332C2F34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2CBC-5D65-4730-A52F-874103EE3A3A}" type="pres">
      <dgm:prSet presAssocID="{93E060EB-90F3-43CD-A07E-200ED7BEFA17}" presName="spaceBetweenRectangles" presStyleCnt="0"/>
      <dgm:spPr/>
      <dgm:t>
        <a:bodyPr/>
        <a:lstStyle/>
        <a:p>
          <a:endParaRPr lang="en-US"/>
        </a:p>
      </dgm:t>
    </dgm:pt>
    <dgm:pt modelId="{AAA8A819-6B32-43C7-9C3A-054CE80BB6B3}" type="pres">
      <dgm:prSet presAssocID="{A21F6453-4DE8-4962-A521-1E5E1854AE3C}" presName="parentLin" presStyleCnt="0"/>
      <dgm:spPr/>
      <dgm:t>
        <a:bodyPr/>
        <a:lstStyle/>
        <a:p>
          <a:endParaRPr lang="en-US"/>
        </a:p>
      </dgm:t>
    </dgm:pt>
    <dgm:pt modelId="{F34BF6A8-AB18-4F6D-8993-BEEB09502553}" type="pres">
      <dgm:prSet presAssocID="{A21F6453-4DE8-4962-A521-1E5E1854AE3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9E1D005-06E1-4EB3-A21F-67C31B3E1596}" type="pres">
      <dgm:prSet presAssocID="{A21F6453-4DE8-4962-A521-1E5E1854AE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2971D-730E-476F-95E4-340FF22C1721}" type="pres">
      <dgm:prSet presAssocID="{A21F6453-4DE8-4962-A521-1E5E1854AE3C}" presName="negativeSpace" presStyleCnt="0"/>
      <dgm:spPr/>
      <dgm:t>
        <a:bodyPr/>
        <a:lstStyle/>
        <a:p>
          <a:endParaRPr lang="en-US"/>
        </a:p>
      </dgm:t>
    </dgm:pt>
    <dgm:pt modelId="{D16196EC-DBF2-4483-80E8-783A025307C9}" type="pres">
      <dgm:prSet presAssocID="{A21F6453-4DE8-4962-A521-1E5E1854AE3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6AE6-7503-47C5-9E19-FBF39EE7CB7B}" type="pres">
      <dgm:prSet presAssocID="{4C400499-B976-424C-B0EC-300E8DB6DA37}" presName="spaceBetweenRectangles" presStyleCnt="0"/>
      <dgm:spPr/>
      <dgm:t>
        <a:bodyPr/>
        <a:lstStyle/>
        <a:p>
          <a:endParaRPr lang="en-US"/>
        </a:p>
      </dgm:t>
    </dgm:pt>
    <dgm:pt modelId="{24D6BD05-AC7A-4E54-A472-332C0E98A6AE}" type="pres">
      <dgm:prSet presAssocID="{55FAADF7-F117-41FD-AB57-CEFBE115D1FD}" presName="parentLin" presStyleCnt="0"/>
      <dgm:spPr/>
      <dgm:t>
        <a:bodyPr/>
        <a:lstStyle/>
        <a:p>
          <a:endParaRPr lang="en-US"/>
        </a:p>
      </dgm:t>
    </dgm:pt>
    <dgm:pt modelId="{E25E019B-6A7F-4D26-937A-71BCB41180D6}" type="pres">
      <dgm:prSet presAssocID="{55FAADF7-F117-41FD-AB57-CEFBE115D1F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7D1A664-946D-46C5-A7CD-F3430ADE8B9D}" type="pres">
      <dgm:prSet presAssocID="{55FAADF7-F117-41FD-AB57-CEFBE115D1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15DE-467B-4393-806D-38A1EE61393D}" type="pres">
      <dgm:prSet presAssocID="{55FAADF7-F117-41FD-AB57-CEFBE115D1FD}" presName="negativeSpace" presStyleCnt="0"/>
      <dgm:spPr/>
      <dgm:t>
        <a:bodyPr/>
        <a:lstStyle/>
        <a:p>
          <a:endParaRPr lang="en-US"/>
        </a:p>
      </dgm:t>
    </dgm:pt>
    <dgm:pt modelId="{1DB6A7BF-78B2-47DD-BDDA-2F3365684674}" type="pres">
      <dgm:prSet presAssocID="{55FAADF7-F117-41FD-AB57-CEFBE115D1F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3AA3-843A-47B0-BDC4-6714AFA8BF9A}" type="pres">
      <dgm:prSet presAssocID="{48DD8B51-5971-4855-BD00-BA93D0EEE3ED}" presName="spaceBetweenRectangles" presStyleCnt="0"/>
      <dgm:spPr/>
      <dgm:t>
        <a:bodyPr/>
        <a:lstStyle/>
        <a:p>
          <a:endParaRPr lang="en-US"/>
        </a:p>
      </dgm:t>
    </dgm:pt>
    <dgm:pt modelId="{17CF3652-014E-4745-9517-10D1B22A4C8A}" type="pres">
      <dgm:prSet presAssocID="{C73BA911-BA18-4355-A111-268072036C7D}" presName="parentLin" presStyleCnt="0"/>
      <dgm:spPr/>
      <dgm:t>
        <a:bodyPr/>
        <a:lstStyle/>
        <a:p>
          <a:endParaRPr lang="en-US"/>
        </a:p>
      </dgm:t>
    </dgm:pt>
    <dgm:pt modelId="{DABF6008-44E5-4CC0-9F89-0FC6EE72C136}" type="pres">
      <dgm:prSet presAssocID="{C73BA911-BA18-4355-A111-268072036C7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F9FDAB4-B2FB-4CEC-ADF0-A00488BA45DA}" type="pres">
      <dgm:prSet presAssocID="{C73BA911-BA18-4355-A111-268072036C7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8E1C-3E8D-46EA-ABF2-9C585F64673D}" type="pres">
      <dgm:prSet presAssocID="{C73BA911-BA18-4355-A111-268072036C7D}" presName="negativeSpace" presStyleCnt="0"/>
      <dgm:spPr/>
      <dgm:t>
        <a:bodyPr/>
        <a:lstStyle/>
        <a:p>
          <a:endParaRPr lang="en-US"/>
        </a:p>
      </dgm:t>
    </dgm:pt>
    <dgm:pt modelId="{07E4553A-D852-4160-82A3-BE22F1F564F4}" type="pres">
      <dgm:prSet presAssocID="{C73BA911-BA18-4355-A111-268072036C7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50C5F-FF81-4A4B-9623-E71B604D78F8}" type="pres">
      <dgm:prSet presAssocID="{B10EB818-483D-46C5-AA74-CF0A881A6022}" presName="spaceBetweenRectangles" presStyleCnt="0"/>
      <dgm:spPr/>
      <dgm:t>
        <a:bodyPr/>
        <a:lstStyle/>
        <a:p>
          <a:endParaRPr lang="en-US"/>
        </a:p>
      </dgm:t>
    </dgm:pt>
    <dgm:pt modelId="{B4264F8C-6771-48D3-8175-9EDCC3974008}" type="pres">
      <dgm:prSet presAssocID="{F96B0A2A-508F-4171-92C8-D2ED2852931A}" presName="parentLin" presStyleCnt="0"/>
      <dgm:spPr/>
      <dgm:t>
        <a:bodyPr/>
        <a:lstStyle/>
        <a:p>
          <a:endParaRPr lang="en-US"/>
        </a:p>
      </dgm:t>
    </dgm:pt>
    <dgm:pt modelId="{E74D36E5-57FA-4971-B66A-144D3453F8E2}" type="pres">
      <dgm:prSet presAssocID="{F96B0A2A-508F-4171-92C8-D2ED2852931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0E0AEF6-81FA-40EB-8C4C-2B71673A62C9}" type="pres">
      <dgm:prSet presAssocID="{F96B0A2A-508F-4171-92C8-D2ED285293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D124-E60F-4ADE-946F-90EE704E6B3A}" type="pres">
      <dgm:prSet presAssocID="{F96B0A2A-508F-4171-92C8-D2ED2852931A}" presName="negativeSpace" presStyleCnt="0"/>
      <dgm:spPr/>
      <dgm:t>
        <a:bodyPr/>
        <a:lstStyle/>
        <a:p>
          <a:endParaRPr lang="en-US"/>
        </a:p>
      </dgm:t>
    </dgm:pt>
    <dgm:pt modelId="{03618FD6-55B5-45A6-BECD-E35BA22826D7}" type="pres">
      <dgm:prSet presAssocID="{F96B0A2A-508F-4171-92C8-D2ED2852931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A197ED-DEEB-4F25-B652-D65B0843888C}" type="presOf" srcId="{C73BA911-BA18-4355-A111-268072036C7D}" destId="{DABF6008-44E5-4CC0-9F89-0FC6EE72C136}" srcOrd="0" destOrd="0" presId="urn:microsoft.com/office/officeart/2005/8/layout/list1"/>
    <dgm:cxn modelId="{255CB3B7-686E-4700-BACD-29105A6BFCC8}" srcId="{B8A1D913-6F31-46C3-B1A8-63B8017F65E0}" destId="{A21F6453-4DE8-4962-A521-1E5E1854AE3C}" srcOrd="2" destOrd="0" parTransId="{B9D8DD22-2022-4258-B811-EFEB5EDF1850}" sibTransId="{4C400499-B976-424C-B0EC-300E8DB6DA37}"/>
    <dgm:cxn modelId="{A173B508-9691-4FAC-9610-143BA711724C}" srcId="{B8A1D913-6F31-46C3-B1A8-63B8017F65E0}" destId="{C73BA911-BA18-4355-A111-268072036C7D}" srcOrd="4" destOrd="0" parTransId="{1D703E13-FB50-442F-82F8-48DA4032B25E}" sibTransId="{B10EB818-483D-46C5-AA74-CF0A881A6022}"/>
    <dgm:cxn modelId="{E4508F86-A44E-4A78-BAFD-0E538D4369BA}" type="presOf" srcId="{F96B0A2A-508F-4171-92C8-D2ED2852931A}" destId="{E74D36E5-57FA-4971-B66A-144D3453F8E2}" srcOrd="0" destOrd="0" presId="urn:microsoft.com/office/officeart/2005/8/layout/list1"/>
    <dgm:cxn modelId="{4DBC63EE-7BEF-4417-A188-21266F63468C}" type="presOf" srcId="{A21F6453-4DE8-4962-A521-1E5E1854AE3C}" destId="{F34BF6A8-AB18-4F6D-8993-BEEB09502553}" srcOrd="0" destOrd="0" presId="urn:microsoft.com/office/officeart/2005/8/layout/list1"/>
    <dgm:cxn modelId="{AC4771A6-39A9-4189-88E9-CF60E7016FCB}" srcId="{B8A1D913-6F31-46C3-B1A8-63B8017F65E0}" destId="{F96B0A2A-508F-4171-92C8-D2ED2852931A}" srcOrd="5" destOrd="0" parTransId="{43C15E04-F851-4039-AF1B-E3860D15D5DA}" sibTransId="{D2713322-E2E9-4B06-83AB-AEAF76E7D2C7}"/>
    <dgm:cxn modelId="{85631199-5A54-4EF7-BC41-78899CE2FD72}" type="presOf" srcId="{55FAADF7-F117-41FD-AB57-CEFBE115D1FD}" destId="{77D1A664-946D-46C5-A7CD-F3430ADE8B9D}" srcOrd="1" destOrd="0" presId="urn:microsoft.com/office/officeart/2005/8/layout/list1"/>
    <dgm:cxn modelId="{C6E9B8E8-91C0-4FBB-A554-63AC9B93D6BD}" type="presOf" srcId="{2E3E62B3-E566-45B0-BC4A-8A81332C2F34}" destId="{3FB0B0BB-D782-488B-A91A-E75B644DBDFA}" srcOrd="0" destOrd="0" presId="urn:microsoft.com/office/officeart/2005/8/layout/list1"/>
    <dgm:cxn modelId="{03CB1DCB-CC93-4A3A-A379-9E4509456FC0}" type="presOf" srcId="{C73BA911-BA18-4355-A111-268072036C7D}" destId="{5F9FDAB4-B2FB-4CEC-ADF0-A00488BA45DA}" srcOrd="1" destOrd="0" presId="urn:microsoft.com/office/officeart/2005/8/layout/list1"/>
    <dgm:cxn modelId="{FB2D3448-7FD0-4B7B-95D1-CAF96CEA2A7D}" srcId="{B8A1D913-6F31-46C3-B1A8-63B8017F65E0}" destId="{55FAADF7-F117-41FD-AB57-CEFBE115D1FD}" srcOrd="3" destOrd="0" parTransId="{92BF14DA-A457-46C1-854C-AE2C07921BD7}" sibTransId="{48DD8B51-5971-4855-BD00-BA93D0EEE3ED}"/>
    <dgm:cxn modelId="{3FFA8614-6C6E-4F7C-A87A-E7756BB5BA10}" srcId="{B8A1D913-6F31-46C3-B1A8-63B8017F65E0}" destId="{2E3E62B3-E566-45B0-BC4A-8A81332C2F34}" srcOrd="1" destOrd="0" parTransId="{49A0BC26-D88F-4B64-9491-E5B9DB08CD94}" sibTransId="{93E060EB-90F3-43CD-A07E-200ED7BEFA17}"/>
    <dgm:cxn modelId="{BF596334-9B2F-4E19-AB7B-6CE368B9B2C0}" srcId="{B8A1D913-6F31-46C3-B1A8-63B8017F65E0}" destId="{2B032E0B-92DC-42D8-9431-7B333C479288}" srcOrd="0" destOrd="0" parTransId="{722A5F98-44E6-42E6-B082-7CD53B1EF86B}" sibTransId="{4801D9A5-8CD8-41BA-B19E-DE9EC94C5DDF}"/>
    <dgm:cxn modelId="{52247DA5-B4CD-45F1-B6C4-96E470FA11EC}" type="presOf" srcId="{2B032E0B-92DC-42D8-9431-7B333C479288}" destId="{4AC911E4-8801-4D7A-B98C-62BB9A7109CF}" srcOrd="0" destOrd="0" presId="urn:microsoft.com/office/officeart/2005/8/layout/list1"/>
    <dgm:cxn modelId="{9B0BE729-01A0-4144-99E9-85368296CF3C}" type="presOf" srcId="{F96B0A2A-508F-4171-92C8-D2ED2852931A}" destId="{20E0AEF6-81FA-40EB-8C4C-2B71673A62C9}" srcOrd="1" destOrd="0" presId="urn:microsoft.com/office/officeart/2005/8/layout/list1"/>
    <dgm:cxn modelId="{69EAAB6F-F5D2-435D-8403-D72806EA9465}" type="presOf" srcId="{55FAADF7-F117-41FD-AB57-CEFBE115D1FD}" destId="{E25E019B-6A7F-4D26-937A-71BCB41180D6}" srcOrd="0" destOrd="0" presId="urn:microsoft.com/office/officeart/2005/8/layout/list1"/>
    <dgm:cxn modelId="{78532E1E-A616-4E3C-A336-5264DCA87AE3}" type="presOf" srcId="{2E3E62B3-E566-45B0-BC4A-8A81332C2F34}" destId="{C11DF11C-5028-4B44-8CC3-3B20EBD729FC}" srcOrd="1" destOrd="0" presId="urn:microsoft.com/office/officeart/2005/8/layout/list1"/>
    <dgm:cxn modelId="{C3CC2FFB-7867-4C40-9DBA-2BAAF6776AFB}" type="presOf" srcId="{B8A1D913-6F31-46C3-B1A8-63B8017F65E0}" destId="{D5CE1D34-99BB-4A23-A3A9-CC4FDF5CAD63}" srcOrd="0" destOrd="0" presId="urn:microsoft.com/office/officeart/2005/8/layout/list1"/>
    <dgm:cxn modelId="{84234275-8590-4FF7-B424-899E4666896C}" type="presOf" srcId="{2B032E0B-92DC-42D8-9431-7B333C479288}" destId="{413087F0-1CF1-4F5B-B3F6-4A8C1C7E9401}" srcOrd="1" destOrd="0" presId="urn:microsoft.com/office/officeart/2005/8/layout/list1"/>
    <dgm:cxn modelId="{48F7AC6F-2276-4B8E-BEB4-723B5C8B2A3F}" type="presOf" srcId="{A21F6453-4DE8-4962-A521-1E5E1854AE3C}" destId="{89E1D005-06E1-4EB3-A21F-67C31B3E1596}" srcOrd="1" destOrd="0" presId="urn:microsoft.com/office/officeart/2005/8/layout/list1"/>
    <dgm:cxn modelId="{249CBDD7-ADC3-4860-B04E-23567AEB31FA}" type="presParOf" srcId="{D5CE1D34-99BB-4A23-A3A9-CC4FDF5CAD63}" destId="{2448093B-BAFF-4ED9-8D1E-9C077633D791}" srcOrd="0" destOrd="0" presId="urn:microsoft.com/office/officeart/2005/8/layout/list1"/>
    <dgm:cxn modelId="{136D59E9-254F-4032-BBFE-E06769AE53C4}" type="presParOf" srcId="{2448093B-BAFF-4ED9-8D1E-9C077633D791}" destId="{4AC911E4-8801-4D7A-B98C-62BB9A7109CF}" srcOrd="0" destOrd="0" presId="urn:microsoft.com/office/officeart/2005/8/layout/list1"/>
    <dgm:cxn modelId="{E91B3112-F8BF-4764-B2CA-8905FF0C4BFC}" type="presParOf" srcId="{2448093B-BAFF-4ED9-8D1E-9C077633D791}" destId="{413087F0-1CF1-4F5B-B3F6-4A8C1C7E9401}" srcOrd="1" destOrd="0" presId="urn:microsoft.com/office/officeart/2005/8/layout/list1"/>
    <dgm:cxn modelId="{8BECC026-E900-404E-8862-9572FE96B13F}" type="presParOf" srcId="{D5CE1D34-99BB-4A23-A3A9-CC4FDF5CAD63}" destId="{6CF8FC88-5FF4-41D4-B23C-FE8C7DEA0A5D}" srcOrd="1" destOrd="0" presId="urn:microsoft.com/office/officeart/2005/8/layout/list1"/>
    <dgm:cxn modelId="{358AA1E2-87F8-4421-A0E9-0E13C88119C6}" type="presParOf" srcId="{D5CE1D34-99BB-4A23-A3A9-CC4FDF5CAD63}" destId="{EA78A749-5758-4DB4-946E-78E0D7197B06}" srcOrd="2" destOrd="0" presId="urn:microsoft.com/office/officeart/2005/8/layout/list1"/>
    <dgm:cxn modelId="{AFE1480C-67B4-4BB9-967B-F4E6500CA333}" type="presParOf" srcId="{D5CE1D34-99BB-4A23-A3A9-CC4FDF5CAD63}" destId="{0B2738A8-86A8-4F86-A757-A004DC63EF03}" srcOrd="3" destOrd="0" presId="urn:microsoft.com/office/officeart/2005/8/layout/list1"/>
    <dgm:cxn modelId="{DE7C3901-3CDF-427C-A0AF-754A2053345F}" type="presParOf" srcId="{D5CE1D34-99BB-4A23-A3A9-CC4FDF5CAD63}" destId="{4BF2D546-1BBE-4B05-9658-F69D7239FBD4}" srcOrd="4" destOrd="0" presId="urn:microsoft.com/office/officeart/2005/8/layout/list1"/>
    <dgm:cxn modelId="{0EF0393E-320D-4DB2-9112-FD73A2BC142B}" type="presParOf" srcId="{4BF2D546-1BBE-4B05-9658-F69D7239FBD4}" destId="{3FB0B0BB-D782-488B-A91A-E75B644DBDFA}" srcOrd="0" destOrd="0" presId="urn:microsoft.com/office/officeart/2005/8/layout/list1"/>
    <dgm:cxn modelId="{9CE80939-9C68-46ED-870B-C300F944462D}" type="presParOf" srcId="{4BF2D546-1BBE-4B05-9658-F69D7239FBD4}" destId="{C11DF11C-5028-4B44-8CC3-3B20EBD729FC}" srcOrd="1" destOrd="0" presId="urn:microsoft.com/office/officeart/2005/8/layout/list1"/>
    <dgm:cxn modelId="{5F59F672-7EEF-4759-AB47-93B57D29840F}" type="presParOf" srcId="{D5CE1D34-99BB-4A23-A3A9-CC4FDF5CAD63}" destId="{F7FF1809-8816-46C9-A97B-EBD750B5D13B}" srcOrd="5" destOrd="0" presId="urn:microsoft.com/office/officeart/2005/8/layout/list1"/>
    <dgm:cxn modelId="{F7A93F11-C07B-424A-A8D4-9723F48D01D7}" type="presParOf" srcId="{D5CE1D34-99BB-4A23-A3A9-CC4FDF5CAD63}" destId="{34B18584-E634-473E-B1F6-01D58BC2B476}" srcOrd="6" destOrd="0" presId="urn:microsoft.com/office/officeart/2005/8/layout/list1"/>
    <dgm:cxn modelId="{5FCCA373-ACFD-462D-AF28-08A6BD0E89FE}" type="presParOf" srcId="{D5CE1D34-99BB-4A23-A3A9-CC4FDF5CAD63}" destId="{09562CBC-5D65-4730-A52F-874103EE3A3A}" srcOrd="7" destOrd="0" presId="urn:microsoft.com/office/officeart/2005/8/layout/list1"/>
    <dgm:cxn modelId="{1C4B9303-582D-4B55-8653-E66621B89176}" type="presParOf" srcId="{D5CE1D34-99BB-4A23-A3A9-CC4FDF5CAD63}" destId="{AAA8A819-6B32-43C7-9C3A-054CE80BB6B3}" srcOrd="8" destOrd="0" presId="urn:microsoft.com/office/officeart/2005/8/layout/list1"/>
    <dgm:cxn modelId="{2A93BE74-40B9-4FC9-9B8A-EFEE8B018B48}" type="presParOf" srcId="{AAA8A819-6B32-43C7-9C3A-054CE80BB6B3}" destId="{F34BF6A8-AB18-4F6D-8993-BEEB09502553}" srcOrd="0" destOrd="0" presId="urn:microsoft.com/office/officeart/2005/8/layout/list1"/>
    <dgm:cxn modelId="{80B40C37-34CF-48B2-B669-BC72B9174F00}" type="presParOf" srcId="{AAA8A819-6B32-43C7-9C3A-054CE80BB6B3}" destId="{89E1D005-06E1-4EB3-A21F-67C31B3E1596}" srcOrd="1" destOrd="0" presId="urn:microsoft.com/office/officeart/2005/8/layout/list1"/>
    <dgm:cxn modelId="{36B126B2-A701-45D3-B141-7EB86D9A2D96}" type="presParOf" srcId="{D5CE1D34-99BB-4A23-A3A9-CC4FDF5CAD63}" destId="{D6C2971D-730E-476F-95E4-340FF22C1721}" srcOrd="9" destOrd="0" presId="urn:microsoft.com/office/officeart/2005/8/layout/list1"/>
    <dgm:cxn modelId="{F660EB9C-EF60-4343-829C-1F1821DDDA39}" type="presParOf" srcId="{D5CE1D34-99BB-4A23-A3A9-CC4FDF5CAD63}" destId="{D16196EC-DBF2-4483-80E8-783A025307C9}" srcOrd="10" destOrd="0" presId="urn:microsoft.com/office/officeart/2005/8/layout/list1"/>
    <dgm:cxn modelId="{25A76300-F8E9-4ADE-BB84-7F6E87CC1EE7}" type="presParOf" srcId="{D5CE1D34-99BB-4A23-A3A9-CC4FDF5CAD63}" destId="{82B36AE6-7503-47C5-9E19-FBF39EE7CB7B}" srcOrd="11" destOrd="0" presId="urn:microsoft.com/office/officeart/2005/8/layout/list1"/>
    <dgm:cxn modelId="{7833F8D5-8692-4A81-ADCD-84188CC9AE70}" type="presParOf" srcId="{D5CE1D34-99BB-4A23-A3A9-CC4FDF5CAD63}" destId="{24D6BD05-AC7A-4E54-A472-332C0E98A6AE}" srcOrd="12" destOrd="0" presId="urn:microsoft.com/office/officeart/2005/8/layout/list1"/>
    <dgm:cxn modelId="{B114D7DB-BD99-44B5-B39B-F8DA4D947D67}" type="presParOf" srcId="{24D6BD05-AC7A-4E54-A472-332C0E98A6AE}" destId="{E25E019B-6A7F-4D26-937A-71BCB41180D6}" srcOrd="0" destOrd="0" presId="urn:microsoft.com/office/officeart/2005/8/layout/list1"/>
    <dgm:cxn modelId="{6690A4ED-4507-4FF6-B518-284836CE6358}" type="presParOf" srcId="{24D6BD05-AC7A-4E54-A472-332C0E98A6AE}" destId="{77D1A664-946D-46C5-A7CD-F3430ADE8B9D}" srcOrd="1" destOrd="0" presId="urn:microsoft.com/office/officeart/2005/8/layout/list1"/>
    <dgm:cxn modelId="{1793338A-7DF4-40A2-B8DF-AD7191259030}" type="presParOf" srcId="{D5CE1D34-99BB-4A23-A3A9-CC4FDF5CAD63}" destId="{7EC215DE-467B-4393-806D-38A1EE61393D}" srcOrd="13" destOrd="0" presId="urn:microsoft.com/office/officeart/2005/8/layout/list1"/>
    <dgm:cxn modelId="{0291AB0B-C1E2-4E1B-953D-B88F85A34010}" type="presParOf" srcId="{D5CE1D34-99BB-4A23-A3A9-CC4FDF5CAD63}" destId="{1DB6A7BF-78B2-47DD-BDDA-2F3365684674}" srcOrd="14" destOrd="0" presId="urn:microsoft.com/office/officeart/2005/8/layout/list1"/>
    <dgm:cxn modelId="{8622D8C9-816B-44E5-B465-A1D45192B331}" type="presParOf" srcId="{D5CE1D34-99BB-4A23-A3A9-CC4FDF5CAD63}" destId="{E7A53AA3-843A-47B0-BDC4-6714AFA8BF9A}" srcOrd="15" destOrd="0" presId="urn:microsoft.com/office/officeart/2005/8/layout/list1"/>
    <dgm:cxn modelId="{98733DDE-B943-429E-B1CD-2EFE3628CD03}" type="presParOf" srcId="{D5CE1D34-99BB-4A23-A3A9-CC4FDF5CAD63}" destId="{17CF3652-014E-4745-9517-10D1B22A4C8A}" srcOrd="16" destOrd="0" presId="urn:microsoft.com/office/officeart/2005/8/layout/list1"/>
    <dgm:cxn modelId="{50CDFDF8-01DA-4AC7-BDF3-0C876245E123}" type="presParOf" srcId="{17CF3652-014E-4745-9517-10D1B22A4C8A}" destId="{DABF6008-44E5-4CC0-9F89-0FC6EE72C136}" srcOrd="0" destOrd="0" presId="urn:microsoft.com/office/officeart/2005/8/layout/list1"/>
    <dgm:cxn modelId="{C0A502AE-89A8-4FC2-A484-E2BC20ED4D5D}" type="presParOf" srcId="{17CF3652-014E-4745-9517-10D1B22A4C8A}" destId="{5F9FDAB4-B2FB-4CEC-ADF0-A00488BA45DA}" srcOrd="1" destOrd="0" presId="urn:microsoft.com/office/officeart/2005/8/layout/list1"/>
    <dgm:cxn modelId="{7C3FAFBE-2B26-481D-9A39-F0BBEBC96A53}" type="presParOf" srcId="{D5CE1D34-99BB-4A23-A3A9-CC4FDF5CAD63}" destId="{49138E1C-3E8D-46EA-ABF2-9C585F64673D}" srcOrd="17" destOrd="0" presId="urn:microsoft.com/office/officeart/2005/8/layout/list1"/>
    <dgm:cxn modelId="{302889E5-F3A7-4670-A9B9-4C7AA0A779E8}" type="presParOf" srcId="{D5CE1D34-99BB-4A23-A3A9-CC4FDF5CAD63}" destId="{07E4553A-D852-4160-82A3-BE22F1F564F4}" srcOrd="18" destOrd="0" presId="urn:microsoft.com/office/officeart/2005/8/layout/list1"/>
    <dgm:cxn modelId="{8E469306-CA82-4CA3-8A27-3CC95650E72F}" type="presParOf" srcId="{D5CE1D34-99BB-4A23-A3A9-CC4FDF5CAD63}" destId="{01850C5F-FF81-4A4B-9623-E71B604D78F8}" srcOrd="19" destOrd="0" presId="urn:microsoft.com/office/officeart/2005/8/layout/list1"/>
    <dgm:cxn modelId="{ED6B2915-3A85-432D-B89F-43B2FBADF5F8}" type="presParOf" srcId="{D5CE1D34-99BB-4A23-A3A9-CC4FDF5CAD63}" destId="{B4264F8C-6771-48D3-8175-9EDCC3974008}" srcOrd="20" destOrd="0" presId="urn:microsoft.com/office/officeart/2005/8/layout/list1"/>
    <dgm:cxn modelId="{EDF8D740-532A-4084-92B8-3DB11059595D}" type="presParOf" srcId="{B4264F8C-6771-48D3-8175-9EDCC3974008}" destId="{E74D36E5-57FA-4971-B66A-144D3453F8E2}" srcOrd="0" destOrd="0" presId="urn:microsoft.com/office/officeart/2005/8/layout/list1"/>
    <dgm:cxn modelId="{EE8151E1-F198-4433-8A31-A58914E2CFE1}" type="presParOf" srcId="{B4264F8C-6771-48D3-8175-9EDCC3974008}" destId="{20E0AEF6-81FA-40EB-8C4C-2B71673A62C9}" srcOrd="1" destOrd="0" presId="urn:microsoft.com/office/officeart/2005/8/layout/list1"/>
    <dgm:cxn modelId="{BE139DAB-058A-49AE-9565-4C13BC861E61}" type="presParOf" srcId="{D5CE1D34-99BB-4A23-A3A9-CC4FDF5CAD63}" destId="{3F95D124-E60F-4ADE-946F-90EE704E6B3A}" srcOrd="21" destOrd="0" presId="urn:microsoft.com/office/officeart/2005/8/layout/list1"/>
    <dgm:cxn modelId="{11D97BBF-F48C-47F0-A174-AC20E1A892E7}" type="presParOf" srcId="{D5CE1D34-99BB-4A23-A3A9-CC4FDF5CAD63}" destId="{03618FD6-55B5-45A6-BECD-E35BA22826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8F07E1-9319-4538-A446-B56B0F1376E0}" type="doc">
      <dgm:prSet loTypeId="urn:microsoft.com/office/officeart/2005/8/layout/matrix1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BCBD61-CCD0-4147-9E32-FEA4A8575ACF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Instruments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642FE5-E9F1-43DF-96FE-42DC8A14FBED}" type="sibTrans" cxnId="{394C3ADE-E1D4-481C-A051-0F71F91017DB}">
      <dgm:prSet/>
      <dgm:spPr/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47C652-7CC3-4EFB-BFD1-EFDFC9FEB04F}" type="parTrans" cxnId="{394C3ADE-E1D4-481C-A051-0F71F91017DB}">
      <dgm:prSet/>
      <dgm:spPr/>
      <dgm:t>
        <a:bodyPr/>
        <a:lstStyle/>
        <a:p>
          <a:endParaRPr lang="en-US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799BE-6F2F-450A-AF73-1C38A6FCE056}" type="pres">
      <dgm:prSet presAssocID="{D18F07E1-9319-4538-A446-B56B0F1376E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1B2BF1-569F-4E07-ADA8-9FAEE38D43B7}" type="pres">
      <dgm:prSet presAssocID="{D18F07E1-9319-4538-A446-B56B0F1376E0}" presName="matrix" presStyleCnt="0"/>
      <dgm:spPr/>
    </dgm:pt>
    <dgm:pt modelId="{FDDAF8F8-3D8A-4BEB-B021-E8E1EF78184A}" type="pres">
      <dgm:prSet presAssocID="{D18F07E1-9319-4538-A446-B56B0F1376E0}" presName="tile1" presStyleLbl="node1" presStyleIdx="0" presStyleCnt="4" custLinFactX="1852" custLinFactNeighborX="100000" custLinFactNeighborY="-23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CEF859-A01D-4303-8BE2-87CF6ADAF76E}" type="pres">
      <dgm:prSet presAssocID="{D18F07E1-9319-4538-A446-B56B0F1376E0}" presName="tile1text" presStyleLbl="node1" presStyleIdx="0" presStyleCnt="4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3FADD01-F273-4B0C-8A2D-8E3652F40B50}" type="pres">
      <dgm:prSet presAssocID="{D18F07E1-9319-4538-A446-B56B0F1376E0}" presName="tile2" presStyleLbl="node1" presStyleIdx="1" presStyleCnt="4" custLinFactNeighborX="-100000" custLinFactNeighborY="-23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94423B-B350-41A3-9448-F4C46BDF7C07}" type="pres">
      <dgm:prSet presAssocID="{D18F07E1-9319-4538-A446-B56B0F1376E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D4561-8CA5-4530-9BE3-1EE272D2F356}" type="pres">
      <dgm:prSet presAssocID="{D18F07E1-9319-4538-A446-B56B0F1376E0}" presName="tile3" presStyleLbl="node1" presStyleIdx="2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FDD887F-2C49-452A-B39A-001B8FA63589}" type="pres">
      <dgm:prSet presAssocID="{D18F07E1-9319-4538-A446-B56B0F1376E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46521-C959-4A1D-8853-63FF5198AD75}" type="pres">
      <dgm:prSet presAssocID="{D18F07E1-9319-4538-A446-B56B0F1376E0}" presName="tile4" presStyleLbl="node1" presStyleIdx="3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F64228C-9E6B-455A-98C1-0ECA5B506030}" type="pres">
      <dgm:prSet presAssocID="{D18F07E1-9319-4538-A446-B56B0F1376E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80DE5-70B9-4E23-ACFD-7178FC7A5A7D}" type="pres">
      <dgm:prSet presAssocID="{D18F07E1-9319-4538-A446-B56B0F1376E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9CD27-FE27-4187-80D9-EAA42CEED8FB}" type="presOf" srcId="{D9BCBD61-CCD0-4147-9E32-FEA4A8575ACF}" destId="{82180DE5-70B9-4E23-ACFD-7178FC7A5A7D}" srcOrd="0" destOrd="0" presId="urn:microsoft.com/office/officeart/2005/8/layout/matrix1"/>
    <dgm:cxn modelId="{394C3ADE-E1D4-481C-A051-0F71F91017DB}" srcId="{D18F07E1-9319-4538-A446-B56B0F1376E0}" destId="{D9BCBD61-CCD0-4147-9E32-FEA4A8575ACF}" srcOrd="0" destOrd="0" parTransId="{9447C652-7CC3-4EFB-BFD1-EFDFC9FEB04F}" sibTransId="{A8642FE5-E9F1-43DF-96FE-42DC8A14FBED}"/>
    <dgm:cxn modelId="{40478E6D-FE91-4626-A8C3-6887EFD52CCE}" type="presOf" srcId="{D18F07E1-9319-4538-A446-B56B0F1376E0}" destId="{302799BE-6F2F-450A-AF73-1C38A6FCE056}" srcOrd="0" destOrd="0" presId="urn:microsoft.com/office/officeart/2005/8/layout/matrix1"/>
    <dgm:cxn modelId="{92970BE2-D621-4BF1-859C-A9578C979330}" type="presParOf" srcId="{302799BE-6F2F-450A-AF73-1C38A6FCE056}" destId="{621B2BF1-569F-4E07-ADA8-9FAEE38D43B7}" srcOrd="0" destOrd="0" presId="urn:microsoft.com/office/officeart/2005/8/layout/matrix1"/>
    <dgm:cxn modelId="{1B4818D3-B6C2-4EDB-8791-5C97EC9D26B1}" type="presParOf" srcId="{621B2BF1-569F-4E07-ADA8-9FAEE38D43B7}" destId="{FDDAF8F8-3D8A-4BEB-B021-E8E1EF78184A}" srcOrd="0" destOrd="0" presId="urn:microsoft.com/office/officeart/2005/8/layout/matrix1"/>
    <dgm:cxn modelId="{B0D0809A-D3D7-4023-A6F9-CFA6C6147A1D}" type="presParOf" srcId="{621B2BF1-569F-4E07-ADA8-9FAEE38D43B7}" destId="{00CEF859-A01D-4303-8BE2-87CF6ADAF76E}" srcOrd="1" destOrd="0" presId="urn:microsoft.com/office/officeart/2005/8/layout/matrix1"/>
    <dgm:cxn modelId="{69454C20-0AC0-4871-9A9C-D3B130B79B06}" type="presParOf" srcId="{621B2BF1-569F-4E07-ADA8-9FAEE38D43B7}" destId="{13FADD01-F273-4B0C-8A2D-8E3652F40B50}" srcOrd="2" destOrd="0" presId="urn:microsoft.com/office/officeart/2005/8/layout/matrix1"/>
    <dgm:cxn modelId="{23A7830E-F964-443B-AEB8-2942D4F65C18}" type="presParOf" srcId="{621B2BF1-569F-4E07-ADA8-9FAEE38D43B7}" destId="{8494423B-B350-41A3-9448-F4C46BDF7C07}" srcOrd="3" destOrd="0" presId="urn:microsoft.com/office/officeart/2005/8/layout/matrix1"/>
    <dgm:cxn modelId="{10A17B95-50CA-4E73-BC44-973AAC8EB799}" type="presParOf" srcId="{621B2BF1-569F-4E07-ADA8-9FAEE38D43B7}" destId="{260D4561-8CA5-4530-9BE3-1EE272D2F356}" srcOrd="4" destOrd="0" presId="urn:microsoft.com/office/officeart/2005/8/layout/matrix1"/>
    <dgm:cxn modelId="{6599394A-5846-46E6-B83A-13B53B36C0DE}" type="presParOf" srcId="{621B2BF1-569F-4E07-ADA8-9FAEE38D43B7}" destId="{9FDD887F-2C49-452A-B39A-001B8FA63589}" srcOrd="5" destOrd="0" presId="urn:microsoft.com/office/officeart/2005/8/layout/matrix1"/>
    <dgm:cxn modelId="{A8991BA9-6BBD-4659-96A3-90DCDE729E2A}" type="presParOf" srcId="{621B2BF1-569F-4E07-ADA8-9FAEE38D43B7}" destId="{0B146521-C959-4A1D-8853-63FF5198AD75}" srcOrd="6" destOrd="0" presId="urn:microsoft.com/office/officeart/2005/8/layout/matrix1"/>
    <dgm:cxn modelId="{8A9115C0-40F0-4EE0-B06D-AF94A5525F15}" type="presParOf" srcId="{621B2BF1-569F-4E07-ADA8-9FAEE38D43B7}" destId="{FF64228C-9E6B-455A-98C1-0ECA5B506030}" srcOrd="7" destOrd="0" presId="urn:microsoft.com/office/officeart/2005/8/layout/matrix1"/>
    <dgm:cxn modelId="{75D80DA8-75B8-4A23-A4A5-72B33D597628}" type="presParOf" srcId="{302799BE-6F2F-450A-AF73-1C38A6FCE056}" destId="{82180DE5-70B9-4E23-ACFD-7178FC7A5A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A1D913-6F31-46C3-B1A8-63B8017F65E0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B032E0B-92DC-42D8-9431-7B333C479288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722A5F98-44E6-42E6-B082-7CD53B1EF86B}" type="par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01D9A5-8CD8-41BA-B19E-DE9EC94C5DDF}" type="sibTrans" cxnId="{BF596334-9B2F-4E19-AB7B-6CE368B9B2C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2E3E62B3-E566-45B0-BC4A-8A81332C2F34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9A0BC26-D88F-4B64-9491-E5B9DB08CD94}" type="par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93E060EB-90F3-43CD-A07E-200ED7BEFA17}" type="sibTrans" cxnId="{3FFA8614-6C6E-4F7C-A87A-E7756BB5BA10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A21F6453-4DE8-4962-A521-1E5E1854AE3C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B9D8DD22-2022-4258-B811-EFEB5EDF1850}" type="par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C400499-B976-424C-B0EC-300E8DB6DA37}" type="sibTrans" cxnId="{255CB3B7-686E-4700-BACD-29105A6BFCC8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55FAADF7-F117-41FD-AB57-CEFBE115D1FD}">
      <dgm:prSet phldrT="[Text]" custT="1"/>
      <dgm:spPr/>
      <dgm:t>
        <a:bodyPr/>
        <a:lstStyle/>
        <a:p>
          <a:r>
            <a:rPr lang="en-US" sz="3200" b="1" smtClean="0">
              <a:effectLst/>
            </a:rPr>
            <a:t>Model parameters</a:t>
          </a:r>
          <a:endParaRPr lang="en-US" sz="3200" b="1" dirty="0">
            <a:effectLst/>
          </a:endParaRPr>
        </a:p>
      </dgm:t>
    </dgm:pt>
    <dgm:pt modelId="{92BF14DA-A457-46C1-854C-AE2C07921BD7}" type="par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48DD8B51-5971-4855-BD00-BA93D0EEE3ED}" type="sibTrans" cxnId="{FB2D3448-7FD0-4B7B-95D1-CAF96CEA2A7D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C73BA911-BA18-4355-A111-268072036C7D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1D703E13-FB50-442F-82F8-48DA4032B25E}" type="par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B10EB818-483D-46C5-AA74-CF0A881A6022}" type="sibTrans" cxnId="{A173B508-9691-4FAC-9610-143BA711724C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F96B0A2A-508F-4171-92C8-D2ED2852931A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dirty="0">
            <a:solidFill>
              <a:schemeClr val="bg1">
                <a:lumMod val="65000"/>
              </a:schemeClr>
            </a:solidFill>
            <a:effectLst/>
          </a:endParaRPr>
        </a:p>
      </dgm:t>
    </dgm:pt>
    <dgm:pt modelId="{43C15E04-F851-4039-AF1B-E3860D15D5DA}" type="par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2713322-E2E9-4B06-83AB-AEAF76E7D2C7}" type="sibTrans" cxnId="{AC4771A6-39A9-4189-88E9-CF60E7016FCB}">
      <dgm:prSet/>
      <dgm:spPr/>
      <dgm:t>
        <a:bodyPr/>
        <a:lstStyle/>
        <a:p>
          <a:endParaRPr lang="en-US" sz="3200" b="1">
            <a:effectLst/>
          </a:endParaRPr>
        </a:p>
      </dgm:t>
    </dgm:pt>
    <dgm:pt modelId="{D5CE1D34-99BB-4A23-A3A9-CC4FDF5CAD63}" type="pres">
      <dgm:prSet presAssocID="{B8A1D913-6F31-46C3-B1A8-63B8017F6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48093B-BAFF-4ED9-8D1E-9C077633D791}" type="pres">
      <dgm:prSet presAssocID="{2B032E0B-92DC-42D8-9431-7B333C479288}" presName="parentLin" presStyleCnt="0"/>
      <dgm:spPr/>
      <dgm:t>
        <a:bodyPr/>
        <a:lstStyle/>
        <a:p>
          <a:endParaRPr lang="en-US"/>
        </a:p>
      </dgm:t>
    </dgm:pt>
    <dgm:pt modelId="{4AC911E4-8801-4D7A-B98C-62BB9A7109CF}" type="pres">
      <dgm:prSet presAssocID="{2B032E0B-92DC-42D8-9431-7B333C47928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13087F0-1CF1-4F5B-B3F6-4A8C1C7E9401}" type="pres">
      <dgm:prSet presAssocID="{2B032E0B-92DC-42D8-9431-7B333C47928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FC88-5FF4-41D4-B23C-FE8C7DEA0A5D}" type="pres">
      <dgm:prSet presAssocID="{2B032E0B-92DC-42D8-9431-7B333C479288}" presName="negativeSpace" presStyleCnt="0"/>
      <dgm:spPr/>
      <dgm:t>
        <a:bodyPr/>
        <a:lstStyle/>
        <a:p>
          <a:endParaRPr lang="en-US"/>
        </a:p>
      </dgm:t>
    </dgm:pt>
    <dgm:pt modelId="{EA78A749-5758-4DB4-946E-78E0D7197B06}" type="pres">
      <dgm:prSet presAssocID="{2B032E0B-92DC-42D8-9431-7B333C47928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738A8-86A8-4F86-A757-A004DC63EF03}" type="pres">
      <dgm:prSet presAssocID="{4801D9A5-8CD8-41BA-B19E-DE9EC94C5DDF}" presName="spaceBetweenRectangles" presStyleCnt="0"/>
      <dgm:spPr/>
      <dgm:t>
        <a:bodyPr/>
        <a:lstStyle/>
        <a:p>
          <a:endParaRPr lang="en-US"/>
        </a:p>
      </dgm:t>
    </dgm:pt>
    <dgm:pt modelId="{4BF2D546-1BBE-4B05-9658-F69D7239FBD4}" type="pres">
      <dgm:prSet presAssocID="{2E3E62B3-E566-45B0-BC4A-8A81332C2F34}" presName="parentLin" presStyleCnt="0"/>
      <dgm:spPr/>
      <dgm:t>
        <a:bodyPr/>
        <a:lstStyle/>
        <a:p>
          <a:endParaRPr lang="en-US"/>
        </a:p>
      </dgm:t>
    </dgm:pt>
    <dgm:pt modelId="{3FB0B0BB-D782-488B-A91A-E75B644DBDFA}" type="pres">
      <dgm:prSet presAssocID="{2E3E62B3-E566-45B0-BC4A-8A81332C2F3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11DF11C-5028-4B44-8CC3-3B20EBD729FC}" type="pres">
      <dgm:prSet presAssocID="{2E3E62B3-E566-45B0-BC4A-8A81332C2F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F1809-8816-46C9-A97B-EBD750B5D13B}" type="pres">
      <dgm:prSet presAssocID="{2E3E62B3-E566-45B0-BC4A-8A81332C2F34}" presName="negativeSpace" presStyleCnt="0"/>
      <dgm:spPr/>
      <dgm:t>
        <a:bodyPr/>
        <a:lstStyle/>
        <a:p>
          <a:endParaRPr lang="en-US"/>
        </a:p>
      </dgm:t>
    </dgm:pt>
    <dgm:pt modelId="{34B18584-E634-473E-B1F6-01D58BC2B476}" type="pres">
      <dgm:prSet presAssocID="{2E3E62B3-E566-45B0-BC4A-8A81332C2F34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2CBC-5D65-4730-A52F-874103EE3A3A}" type="pres">
      <dgm:prSet presAssocID="{93E060EB-90F3-43CD-A07E-200ED7BEFA17}" presName="spaceBetweenRectangles" presStyleCnt="0"/>
      <dgm:spPr/>
      <dgm:t>
        <a:bodyPr/>
        <a:lstStyle/>
        <a:p>
          <a:endParaRPr lang="en-US"/>
        </a:p>
      </dgm:t>
    </dgm:pt>
    <dgm:pt modelId="{AAA8A819-6B32-43C7-9C3A-054CE80BB6B3}" type="pres">
      <dgm:prSet presAssocID="{A21F6453-4DE8-4962-A521-1E5E1854AE3C}" presName="parentLin" presStyleCnt="0"/>
      <dgm:spPr/>
      <dgm:t>
        <a:bodyPr/>
        <a:lstStyle/>
        <a:p>
          <a:endParaRPr lang="en-US"/>
        </a:p>
      </dgm:t>
    </dgm:pt>
    <dgm:pt modelId="{F34BF6A8-AB18-4F6D-8993-BEEB09502553}" type="pres">
      <dgm:prSet presAssocID="{A21F6453-4DE8-4962-A521-1E5E1854AE3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9E1D005-06E1-4EB3-A21F-67C31B3E1596}" type="pres">
      <dgm:prSet presAssocID="{A21F6453-4DE8-4962-A521-1E5E1854AE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2971D-730E-476F-95E4-340FF22C1721}" type="pres">
      <dgm:prSet presAssocID="{A21F6453-4DE8-4962-A521-1E5E1854AE3C}" presName="negativeSpace" presStyleCnt="0"/>
      <dgm:spPr/>
      <dgm:t>
        <a:bodyPr/>
        <a:lstStyle/>
        <a:p>
          <a:endParaRPr lang="en-US"/>
        </a:p>
      </dgm:t>
    </dgm:pt>
    <dgm:pt modelId="{D16196EC-DBF2-4483-80E8-783A025307C9}" type="pres">
      <dgm:prSet presAssocID="{A21F6453-4DE8-4962-A521-1E5E1854AE3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36AE6-7503-47C5-9E19-FBF39EE7CB7B}" type="pres">
      <dgm:prSet presAssocID="{4C400499-B976-424C-B0EC-300E8DB6DA37}" presName="spaceBetweenRectangles" presStyleCnt="0"/>
      <dgm:spPr/>
      <dgm:t>
        <a:bodyPr/>
        <a:lstStyle/>
        <a:p>
          <a:endParaRPr lang="en-US"/>
        </a:p>
      </dgm:t>
    </dgm:pt>
    <dgm:pt modelId="{24D6BD05-AC7A-4E54-A472-332C0E98A6AE}" type="pres">
      <dgm:prSet presAssocID="{55FAADF7-F117-41FD-AB57-CEFBE115D1FD}" presName="parentLin" presStyleCnt="0"/>
      <dgm:spPr/>
      <dgm:t>
        <a:bodyPr/>
        <a:lstStyle/>
        <a:p>
          <a:endParaRPr lang="en-US"/>
        </a:p>
      </dgm:t>
    </dgm:pt>
    <dgm:pt modelId="{E25E019B-6A7F-4D26-937A-71BCB41180D6}" type="pres">
      <dgm:prSet presAssocID="{55FAADF7-F117-41FD-AB57-CEFBE115D1FD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7D1A664-946D-46C5-A7CD-F3430ADE8B9D}" type="pres">
      <dgm:prSet presAssocID="{55FAADF7-F117-41FD-AB57-CEFBE115D1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215DE-467B-4393-806D-38A1EE61393D}" type="pres">
      <dgm:prSet presAssocID="{55FAADF7-F117-41FD-AB57-CEFBE115D1FD}" presName="negativeSpace" presStyleCnt="0"/>
      <dgm:spPr/>
      <dgm:t>
        <a:bodyPr/>
        <a:lstStyle/>
        <a:p>
          <a:endParaRPr lang="en-US"/>
        </a:p>
      </dgm:t>
    </dgm:pt>
    <dgm:pt modelId="{1DB6A7BF-78B2-47DD-BDDA-2F3365684674}" type="pres">
      <dgm:prSet presAssocID="{55FAADF7-F117-41FD-AB57-CEFBE115D1F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53AA3-843A-47B0-BDC4-6714AFA8BF9A}" type="pres">
      <dgm:prSet presAssocID="{48DD8B51-5971-4855-BD00-BA93D0EEE3ED}" presName="spaceBetweenRectangles" presStyleCnt="0"/>
      <dgm:spPr/>
      <dgm:t>
        <a:bodyPr/>
        <a:lstStyle/>
        <a:p>
          <a:endParaRPr lang="en-US"/>
        </a:p>
      </dgm:t>
    </dgm:pt>
    <dgm:pt modelId="{17CF3652-014E-4745-9517-10D1B22A4C8A}" type="pres">
      <dgm:prSet presAssocID="{C73BA911-BA18-4355-A111-268072036C7D}" presName="parentLin" presStyleCnt="0"/>
      <dgm:spPr/>
      <dgm:t>
        <a:bodyPr/>
        <a:lstStyle/>
        <a:p>
          <a:endParaRPr lang="en-US"/>
        </a:p>
      </dgm:t>
    </dgm:pt>
    <dgm:pt modelId="{DABF6008-44E5-4CC0-9F89-0FC6EE72C136}" type="pres">
      <dgm:prSet presAssocID="{C73BA911-BA18-4355-A111-268072036C7D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5F9FDAB4-B2FB-4CEC-ADF0-A00488BA45DA}" type="pres">
      <dgm:prSet presAssocID="{C73BA911-BA18-4355-A111-268072036C7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8E1C-3E8D-46EA-ABF2-9C585F64673D}" type="pres">
      <dgm:prSet presAssocID="{C73BA911-BA18-4355-A111-268072036C7D}" presName="negativeSpace" presStyleCnt="0"/>
      <dgm:spPr/>
      <dgm:t>
        <a:bodyPr/>
        <a:lstStyle/>
        <a:p>
          <a:endParaRPr lang="en-US"/>
        </a:p>
      </dgm:t>
    </dgm:pt>
    <dgm:pt modelId="{07E4553A-D852-4160-82A3-BE22F1F564F4}" type="pres">
      <dgm:prSet presAssocID="{C73BA911-BA18-4355-A111-268072036C7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50C5F-FF81-4A4B-9623-E71B604D78F8}" type="pres">
      <dgm:prSet presAssocID="{B10EB818-483D-46C5-AA74-CF0A881A6022}" presName="spaceBetweenRectangles" presStyleCnt="0"/>
      <dgm:spPr/>
      <dgm:t>
        <a:bodyPr/>
        <a:lstStyle/>
        <a:p>
          <a:endParaRPr lang="en-US"/>
        </a:p>
      </dgm:t>
    </dgm:pt>
    <dgm:pt modelId="{B4264F8C-6771-48D3-8175-9EDCC3974008}" type="pres">
      <dgm:prSet presAssocID="{F96B0A2A-508F-4171-92C8-D2ED2852931A}" presName="parentLin" presStyleCnt="0"/>
      <dgm:spPr/>
      <dgm:t>
        <a:bodyPr/>
        <a:lstStyle/>
        <a:p>
          <a:endParaRPr lang="en-US"/>
        </a:p>
      </dgm:t>
    </dgm:pt>
    <dgm:pt modelId="{E74D36E5-57FA-4971-B66A-144D3453F8E2}" type="pres">
      <dgm:prSet presAssocID="{F96B0A2A-508F-4171-92C8-D2ED2852931A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0E0AEF6-81FA-40EB-8C4C-2B71673A62C9}" type="pres">
      <dgm:prSet presAssocID="{F96B0A2A-508F-4171-92C8-D2ED2852931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5D124-E60F-4ADE-946F-90EE704E6B3A}" type="pres">
      <dgm:prSet presAssocID="{F96B0A2A-508F-4171-92C8-D2ED2852931A}" presName="negativeSpace" presStyleCnt="0"/>
      <dgm:spPr/>
      <dgm:t>
        <a:bodyPr/>
        <a:lstStyle/>
        <a:p>
          <a:endParaRPr lang="en-US"/>
        </a:p>
      </dgm:t>
    </dgm:pt>
    <dgm:pt modelId="{03618FD6-55B5-45A6-BECD-E35BA22826D7}" type="pres">
      <dgm:prSet presAssocID="{F96B0A2A-508F-4171-92C8-D2ED2852931A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E9C228-8E38-45B7-AC1F-6408C5F777AD}" type="presOf" srcId="{2E3E62B3-E566-45B0-BC4A-8A81332C2F34}" destId="{3FB0B0BB-D782-488B-A91A-E75B644DBDFA}" srcOrd="0" destOrd="0" presId="urn:microsoft.com/office/officeart/2005/8/layout/list1"/>
    <dgm:cxn modelId="{53BF3095-7564-4855-8421-EE77C944C475}" type="presOf" srcId="{C73BA911-BA18-4355-A111-268072036C7D}" destId="{5F9FDAB4-B2FB-4CEC-ADF0-A00488BA45DA}" srcOrd="1" destOrd="0" presId="urn:microsoft.com/office/officeart/2005/8/layout/list1"/>
    <dgm:cxn modelId="{255CB3B7-686E-4700-BACD-29105A6BFCC8}" srcId="{B8A1D913-6F31-46C3-B1A8-63B8017F65E0}" destId="{A21F6453-4DE8-4962-A521-1E5E1854AE3C}" srcOrd="2" destOrd="0" parTransId="{B9D8DD22-2022-4258-B811-EFEB5EDF1850}" sibTransId="{4C400499-B976-424C-B0EC-300E8DB6DA37}"/>
    <dgm:cxn modelId="{C9453615-EC02-48BF-8F8A-C461EFBB6023}" type="presOf" srcId="{55FAADF7-F117-41FD-AB57-CEFBE115D1FD}" destId="{E25E019B-6A7F-4D26-937A-71BCB41180D6}" srcOrd="0" destOrd="0" presId="urn:microsoft.com/office/officeart/2005/8/layout/list1"/>
    <dgm:cxn modelId="{A173B508-9691-4FAC-9610-143BA711724C}" srcId="{B8A1D913-6F31-46C3-B1A8-63B8017F65E0}" destId="{C73BA911-BA18-4355-A111-268072036C7D}" srcOrd="4" destOrd="0" parTransId="{1D703E13-FB50-442F-82F8-48DA4032B25E}" sibTransId="{B10EB818-483D-46C5-AA74-CF0A881A6022}"/>
    <dgm:cxn modelId="{86BD1C35-ED19-4365-82D5-5FFBD7E2116F}" type="presOf" srcId="{F96B0A2A-508F-4171-92C8-D2ED2852931A}" destId="{20E0AEF6-81FA-40EB-8C4C-2B71673A62C9}" srcOrd="1" destOrd="0" presId="urn:microsoft.com/office/officeart/2005/8/layout/list1"/>
    <dgm:cxn modelId="{2F121017-9ABC-411A-97B0-65555B5C0121}" type="presOf" srcId="{B8A1D913-6F31-46C3-B1A8-63B8017F65E0}" destId="{D5CE1D34-99BB-4A23-A3A9-CC4FDF5CAD63}" srcOrd="0" destOrd="0" presId="urn:microsoft.com/office/officeart/2005/8/layout/list1"/>
    <dgm:cxn modelId="{AC4771A6-39A9-4189-88E9-CF60E7016FCB}" srcId="{B8A1D913-6F31-46C3-B1A8-63B8017F65E0}" destId="{F96B0A2A-508F-4171-92C8-D2ED2852931A}" srcOrd="5" destOrd="0" parTransId="{43C15E04-F851-4039-AF1B-E3860D15D5DA}" sibTransId="{D2713322-E2E9-4B06-83AB-AEAF76E7D2C7}"/>
    <dgm:cxn modelId="{4D49DAA6-FFEE-4ECC-849E-E89EECD86849}" type="presOf" srcId="{55FAADF7-F117-41FD-AB57-CEFBE115D1FD}" destId="{77D1A664-946D-46C5-A7CD-F3430ADE8B9D}" srcOrd="1" destOrd="0" presId="urn:microsoft.com/office/officeart/2005/8/layout/list1"/>
    <dgm:cxn modelId="{F17ED59A-6705-40F4-B50F-BEC386CDF216}" type="presOf" srcId="{2E3E62B3-E566-45B0-BC4A-8A81332C2F34}" destId="{C11DF11C-5028-4B44-8CC3-3B20EBD729FC}" srcOrd="1" destOrd="0" presId="urn:microsoft.com/office/officeart/2005/8/layout/list1"/>
    <dgm:cxn modelId="{C4B046AD-4D07-49C4-847D-392E27FB9BB1}" type="presOf" srcId="{F96B0A2A-508F-4171-92C8-D2ED2852931A}" destId="{E74D36E5-57FA-4971-B66A-144D3453F8E2}" srcOrd="0" destOrd="0" presId="urn:microsoft.com/office/officeart/2005/8/layout/list1"/>
    <dgm:cxn modelId="{D9DA98CE-CEA3-4E6B-870A-1CF617036D8B}" type="presOf" srcId="{A21F6453-4DE8-4962-A521-1E5E1854AE3C}" destId="{F34BF6A8-AB18-4F6D-8993-BEEB09502553}" srcOrd="0" destOrd="0" presId="urn:microsoft.com/office/officeart/2005/8/layout/list1"/>
    <dgm:cxn modelId="{FB2D3448-7FD0-4B7B-95D1-CAF96CEA2A7D}" srcId="{B8A1D913-6F31-46C3-B1A8-63B8017F65E0}" destId="{55FAADF7-F117-41FD-AB57-CEFBE115D1FD}" srcOrd="3" destOrd="0" parTransId="{92BF14DA-A457-46C1-854C-AE2C07921BD7}" sibTransId="{48DD8B51-5971-4855-BD00-BA93D0EEE3ED}"/>
    <dgm:cxn modelId="{3FFA8614-6C6E-4F7C-A87A-E7756BB5BA10}" srcId="{B8A1D913-6F31-46C3-B1A8-63B8017F65E0}" destId="{2E3E62B3-E566-45B0-BC4A-8A81332C2F34}" srcOrd="1" destOrd="0" parTransId="{49A0BC26-D88F-4B64-9491-E5B9DB08CD94}" sibTransId="{93E060EB-90F3-43CD-A07E-200ED7BEFA17}"/>
    <dgm:cxn modelId="{BF596334-9B2F-4E19-AB7B-6CE368B9B2C0}" srcId="{B8A1D913-6F31-46C3-B1A8-63B8017F65E0}" destId="{2B032E0B-92DC-42D8-9431-7B333C479288}" srcOrd="0" destOrd="0" parTransId="{722A5F98-44E6-42E6-B082-7CD53B1EF86B}" sibTransId="{4801D9A5-8CD8-41BA-B19E-DE9EC94C5DDF}"/>
    <dgm:cxn modelId="{A92F4031-D4E3-461F-97DA-83C70DF6FBE2}" type="presOf" srcId="{A21F6453-4DE8-4962-A521-1E5E1854AE3C}" destId="{89E1D005-06E1-4EB3-A21F-67C31B3E1596}" srcOrd="1" destOrd="0" presId="urn:microsoft.com/office/officeart/2005/8/layout/list1"/>
    <dgm:cxn modelId="{8348EC73-B905-4B1D-B9CA-561C0F087DE1}" type="presOf" srcId="{C73BA911-BA18-4355-A111-268072036C7D}" destId="{DABF6008-44E5-4CC0-9F89-0FC6EE72C136}" srcOrd="0" destOrd="0" presId="urn:microsoft.com/office/officeart/2005/8/layout/list1"/>
    <dgm:cxn modelId="{583C46C9-919A-48A7-A33A-A0E4A93CE767}" type="presOf" srcId="{2B032E0B-92DC-42D8-9431-7B333C479288}" destId="{413087F0-1CF1-4F5B-B3F6-4A8C1C7E9401}" srcOrd="1" destOrd="0" presId="urn:microsoft.com/office/officeart/2005/8/layout/list1"/>
    <dgm:cxn modelId="{DA10CF71-7212-4CF7-B823-B60D387DBD62}" type="presOf" srcId="{2B032E0B-92DC-42D8-9431-7B333C479288}" destId="{4AC911E4-8801-4D7A-B98C-62BB9A7109CF}" srcOrd="0" destOrd="0" presId="urn:microsoft.com/office/officeart/2005/8/layout/list1"/>
    <dgm:cxn modelId="{F1C7C39B-6AED-4C1E-B59C-7DF316828748}" type="presParOf" srcId="{D5CE1D34-99BB-4A23-A3A9-CC4FDF5CAD63}" destId="{2448093B-BAFF-4ED9-8D1E-9C077633D791}" srcOrd="0" destOrd="0" presId="urn:microsoft.com/office/officeart/2005/8/layout/list1"/>
    <dgm:cxn modelId="{F0FF44DA-D463-4004-98DA-F3CF255FA5F0}" type="presParOf" srcId="{2448093B-BAFF-4ED9-8D1E-9C077633D791}" destId="{4AC911E4-8801-4D7A-B98C-62BB9A7109CF}" srcOrd="0" destOrd="0" presId="urn:microsoft.com/office/officeart/2005/8/layout/list1"/>
    <dgm:cxn modelId="{243558EC-FF64-4CEC-86AD-204E4DB1F5BE}" type="presParOf" srcId="{2448093B-BAFF-4ED9-8D1E-9C077633D791}" destId="{413087F0-1CF1-4F5B-B3F6-4A8C1C7E9401}" srcOrd="1" destOrd="0" presId="urn:microsoft.com/office/officeart/2005/8/layout/list1"/>
    <dgm:cxn modelId="{7F4008F1-8FAA-44EC-A2AC-AAB7E2AF27A3}" type="presParOf" srcId="{D5CE1D34-99BB-4A23-A3A9-CC4FDF5CAD63}" destId="{6CF8FC88-5FF4-41D4-B23C-FE8C7DEA0A5D}" srcOrd="1" destOrd="0" presId="urn:microsoft.com/office/officeart/2005/8/layout/list1"/>
    <dgm:cxn modelId="{8B227B2D-E404-4332-978C-B33C1A81B625}" type="presParOf" srcId="{D5CE1D34-99BB-4A23-A3A9-CC4FDF5CAD63}" destId="{EA78A749-5758-4DB4-946E-78E0D7197B06}" srcOrd="2" destOrd="0" presId="urn:microsoft.com/office/officeart/2005/8/layout/list1"/>
    <dgm:cxn modelId="{AEDD3293-EEF6-4E6B-BC12-DC501C321BAF}" type="presParOf" srcId="{D5CE1D34-99BB-4A23-A3A9-CC4FDF5CAD63}" destId="{0B2738A8-86A8-4F86-A757-A004DC63EF03}" srcOrd="3" destOrd="0" presId="urn:microsoft.com/office/officeart/2005/8/layout/list1"/>
    <dgm:cxn modelId="{AA4F80E8-216A-476A-B08F-4D5C46022526}" type="presParOf" srcId="{D5CE1D34-99BB-4A23-A3A9-CC4FDF5CAD63}" destId="{4BF2D546-1BBE-4B05-9658-F69D7239FBD4}" srcOrd="4" destOrd="0" presId="urn:microsoft.com/office/officeart/2005/8/layout/list1"/>
    <dgm:cxn modelId="{DBB9D7BB-7448-4876-B952-7328F74B27CC}" type="presParOf" srcId="{4BF2D546-1BBE-4B05-9658-F69D7239FBD4}" destId="{3FB0B0BB-D782-488B-A91A-E75B644DBDFA}" srcOrd="0" destOrd="0" presId="urn:microsoft.com/office/officeart/2005/8/layout/list1"/>
    <dgm:cxn modelId="{F798E47D-B4DD-410A-91CF-95EF92D27E81}" type="presParOf" srcId="{4BF2D546-1BBE-4B05-9658-F69D7239FBD4}" destId="{C11DF11C-5028-4B44-8CC3-3B20EBD729FC}" srcOrd="1" destOrd="0" presId="urn:microsoft.com/office/officeart/2005/8/layout/list1"/>
    <dgm:cxn modelId="{E624B339-78E1-41A4-9593-E53587D2F431}" type="presParOf" srcId="{D5CE1D34-99BB-4A23-A3A9-CC4FDF5CAD63}" destId="{F7FF1809-8816-46C9-A97B-EBD750B5D13B}" srcOrd="5" destOrd="0" presId="urn:microsoft.com/office/officeart/2005/8/layout/list1"/>
    <dgm:cxn modelId="{5A055768-9D84-442D-8C2F-4AB664765BAC}" type="presParOf" srcId="{D5CE1D34-99BB-4A23-A3A9-CC4FDF5CAD63}" destId="{34B18584-E634-473E-B1F6-01D58BC2B476}" srcOrd="6" destOrd="0" presId="urn:microsoft.com/office/officeart/2005/8/layout/list1"/>
    <dgm:cxn modelId="{5C9C184D-7E30-4355-859B-D31460C829C4}" type="presParOf" srcId="{D5CE1D34-99BB-4A23-A3A9-CC4FDF5CAD63}" destId="{09562CBC-5D65-4730-A52F-874103EE3A3A}" srcOrd="7" destOrd="0" presId="urn:microsoft.com/office/officeart/2005/8/layout/list1"/>
    <dgm:cxn modelId="{5D892F3A-19D1-4E93-8FE2-E8D95C4148BB}" type="presParOf" srcId="{D5CE1D34-99BB-4A23-A3A9-CC4FDF5CAD63}" destId="{AAA8A819-6B32-43C7-9C3A-054CE80BB6B3}" srcOrd="8" destOrd="0" presId="urn:microsoft.com/office/officeart/2005/8/layout/list1"/>
    <dgm:cxn modelId="{A6A03775-0A3D-4905-9A0C-CAB414ED25B9}" type="presParOf" srcId="{AAA8A819-6B32-43C7-9C3A-054CE80BB6B3}" destId="{F34BF6A8-AB18-4F6D-8993-BEEB09502553}" srcOrd="0" destOrd="0" presId="urn:microsoft.com/office/officeart/2005/8/layout/list1"/>
    <dgm:cxn modelId="{0572CEE1-3579-479B-9CF3-8B6826D7DEFA}" type="presParOf" srcId="{AAA8A819-6B32-43C7-9C3A-054CE80BB6B3}" destId="{89E1D005-06E1-4EB3-A21F-67C31B3E1596}" srcOrd="1" destOrd="0" presId="urn:microsoft.com/office/officeart/2005/8/layout/list1"/>
    <dgm:cxn modelId="{36A0E2DE-3422-409A-B3D2-856E247EC1C6}" type="presParOf" srcId="{D5CE1D34-99BB-4A23-A3A9-CC4FDF5CAD63}" destId="{D6C2971D-730E-476F-95E4-340FF22C1721}" srcOrd="9" destOrd="0" presId="urn:microsoft.com/office/officeart/2005/8/layout/list1"/>
    <dgm:cxn modelId="{0E86BDD6-AEB5-433F-82C6-9FFBD25A0E1F}" type="presParOf" srcId="{D5CE1D34-99BB-4A23-A3A9-CC4FDF5CAD63}" destId="{D16196EC-DBF2-4483-80E8-783A025307C9}" srcOrd="10" destOrd="0" presId="urn:microsoft.com/office/officeart/2005/8/layout/list1"/>
    <dgm:cxn modelId="{73FA2802-0D52-43E3-89BC-E82043EE5238}" type="presParOf" srcId="{D5CE1D34-99BB-4A23-A3A9-CC4FDF5CAD63}" destId="{82B36AE6-7503-47C5-9E19-FBF39EE7CB7B}" srcOrd="11" destOrd="0" presId="urn:microsoft.com/office/officeart/2005/8/layout/list1"/>
    <dgm:cxn modelId="{A1242B9C-D557-4E09-80AF-D6B6831D58F5}" type="presParOf" srcId="{D5CE1D34-99BB-4A23-A3A9-CC4FDF5CAD63}" destId="{24D6BD05-AC7A-4E54-A472-332C0E98A6AE}" srcOrd="12" destOrd="0" presId="urn:microsoft.com/office/officeart/2005/8/layout/list1"/>
    <dgm:cxn modelId="{E353A832-3E6E-4568-A445-D2492D7D4A4E}" type="presParOf" srcId="{24D6BD05-AC7A-4E54-A472-332C0E98A6AE}" destId="{E25E019B-6A7F-4D26-937A-71BCB41180D6}" srcOrd="0" destOrd="0" presId="urn:microsoft.com/office/officeart/2005/8/layout/list1"/>
    <dgm:cxn modelId="{D1AECCF5-58EE-44B1-9C71-AC5B141BD130}" type="presParOf" srcId="{24D6BD05-AC7A-4E54-A472-332C0E98A6AE}" destId="{77D1A664-946D-46C5-A7CD-F3430ADE8B9D}" srcOrd="1" destOrd="0" presId="urn:microsoft.com/office/officeart/2005/8/layout/list1"/>
    <dgm:cxn modelId="{116BC081-D015-48BE-9C39-41EE5243548C}" type="presParOf" srcId="{D5CE1D34-99BB-4A23-A3A9-CC4FDF5CAD63}" destId="{7EC215DE-467B-4393-806D-38A1EE61393D}" srcOrd="13" destOrd="0" presId="urn:microsoft.com/office/officeart/2005/8/layout/list1"/>
    <dgm:cxn modelId="{FF3F0E78-6B48-4ED4-9918-7D146F56EFF5}" type="presParOf" srcId="{D5CE1D34-99BB-4A23-A3A9-CC4FDF5CAD63}" destId="{1DB6A7BF-78B2-47DD-BDDA-2F3365684674}" srcOrd="14" destOrd="0" presId="urn:microsoft.com/office/officeart/2005/8/layout/list1"/>
    <dgm:cxn modelId="{C500478A-B9BB-4847-AD7D-CD377FA330C2}" type="presParOf" srcId="{D5CE1D34-99BB-4A23-A3A9-CC4FDF5CAD63}" destId="{E7A53AA3-843A-47B0-BDC4-6714AFA8BF9A}" srcOrd="15" destOrd="0" presId="urn:microsoft.com/office/officeart/2005/8/layout/list1"/>
    <dgm:cxn modelId="{6C726C89-7391-43B2-B3B7-DCF366B069DC}" type="presParOf" srcId="{D5CE1D34-99BB-4A23-A3A9-CC4FDF5CAD63}" destId="{17CF3652-014E-4745-9517-10D1B22A4C8A}" srcOrd="16" destOrd="0" presId="urn:microsoft.com/office/officeart/2005/8/layout/list1"/>
    <dgm:cxn modelId="{D593700A-70EA-4852-BF80-5D1E1A3407FD}" type="presParOf" srcId="{17CF3652-014E-4745-9517-10D1B22A4C8A}" destId="{DABF6008-44E5-4CC0-9F89-0FC6EE72C136}" srcOrd="0" destOrd="0" presId="urn:microsoft.com/office/officeart/2005/8/layout/list1"/>
    <dgm:cxn modelId="{A17626F0-2D84-4D22-87BA-461C61884DD6}" type="presParOf" srcId="{17CF3652-014E-4745-9517-10D1B22A4C8A}" destId="{5F9FDAB4-B2FB-4CEC-ADF0-A00488BA45DA}" srcOrd="1" destOrd="0" presId="urn:microsoft.com/office/officeart/2005/8/layout/list1"/>
    <dgm:cxn modelId="{D8A6F766-3349-4A97-9BE0-F771C13EE4BB}" type="presParOf" srcId="{D5CE1D34-99BB-4A23-A3A9-CC4FDF5CAD63}" destId="{49138E1C-3E8D-46EA-ABF2-9C585F64673D}" srcOrd="17" destOrd="0" presId="urn:microsoft.com/office/officeart/2005/8/layout/list1"/>
    <dgm:cxn modelId="{493602F4-CC1A-4F18-A9F5-0038A6523685}" type="presParOf" srcId="{D5CE1D34-99BB-4A23-A3A9-CC4FDF5CAD63}" destId="{07E4553A-D852-4160-82A3-BE22F1F564F4}" srcOrd="18" destOrd="0" presId="urn:microsoft.com/office/officeart/2005/8/layout/list1"/>
    <dgm:cxn modelId="{47931F37-B844-4522-8ED1-94BABD2CB49E}" type="presParOf" srcId="{D5CE1D34-99BB-4A23-A3A9-CC4FDF5CAD63}" destId="{01850C5F-FF81-4A4B-9623-E71B604D78F8}" srcOrd="19" destOrd="0" presId="urn:microsoft.com/office/officeart/2005/8/layout/list1"/>
    <dgm:cxn modelId="{CE50E95A-616F-4300-A398-561862C519F3}" type="presParOf" srcId="{D5CE1D34-99BB-4A23-A3A9-CC4FDF5CAD63}" destId="{B4264F8C-6771-48D3-8175-9EDCC3974008}" srcOrd="20" destOrd="0" presId="urn:microsoft.com/office/officeart/2005/8/layout/list1"/>
    <dgm:cxn modelId="{7E441A70-B711-4C40-98E4-05766D1AD4B0}" type="presParOf" srcId="{B4264F8C-6771-48D3-8175-9EDCC3974008}" destId="{E74D36E5-57FA-4971-B66A-144D3453F8E2}" srcOrd="0" destOrd="0" presId="urn:microsoft.com/office/officeart/2005/8/layout/list1"/>
    <dgm:cxn modelId="{E9EB881E-460F-4ABC-BD14-834FFABA024B}" type="presParOf" srcId="{B4264F8C-6771-48D3-8175-9EDCC3974008}" destId="{20E0AEF6-81FA-40EB-8C4C-2B71673A62C9}" srcOrd="1" destOrd="0" presId="urn:microsoft.com/office/officeart/2005/8/layout/list1"/>
    <dgm:cxn modelId="{2B1AA339-F121-4F1F-BA8D-5B519E9BF702}" type="presParOf" srcId="{D5CE1D34-99BB-4A23-A3A9-CC4FDF5CAD63}" destId="{3F95D124-E60F-4ADE-946F-90EE704E6B3A}" srcOrd="21" destOrd="0" presId="urn:microsoft.com/office/officeart/2005/8/layout/list1"/>
    <dgm:cxn modelId="{335D56BD-32A2-4704-A96C-2E5030FDE67A}" type="presParOf" srcId="{D5CE1D34-99BB-4A23-A3A9-CC4FDF5CAD63}" destId="{03618FD6-55B5-45A6-BECD-E35BA22826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FD091C-5570-4C04-BF33-4261BFA0D9F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BC920-5718-4293-8EAA-5FDFDA0F32B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Asymmetry parameter</a:t>
          </a:r>
          <a:endParaRPr lang="en-US" b="1" dirty="0"/>
        </a:p>
      </dgm:t>
    </dgm:pt>
    <dgm:pt modelId="{91E73385-A11B-4109-9A66-27DDDA9B8485}" type="parTrans" cxnId="{CAC37602-6BB1-4D92-82A6-456A7B10F30D}">
      <dgm:prSet/>
      <dgm:spPr/>
      <dgm:t>
        <a:bodyPr/>
        <a:lstStyle/>
        <a:p>
          <a:endParaRPr lang="en-US" b="1"/>
        </a:p>
      </dgm:t>
    </dgm:pt>
    <dgm:pt modelId="{AE3A0054-26BC-4C8E-86A9-2D08C0B39192}" type="sibTrans" cxnId="{CAC37602-6BB1-4D92-82A6-456A7B10F30D}">
      <dgm:prSet/>
      <dgm:spPr/>
      <dgm:t>
        <a:bodyPr/>
        <a:lstStyle/>
        <a:p>
          <a:endParaRPr lang="en-US" b="1"/>
        </a:p>
      </dgm:t>
    </dgm:pt>
    <dgm:pt modelId="{BC71292A-9409-4E8C-A98F-060CFE8E61BB}">
      <dgm:prSet phldrT="[Text]"/>
      <dgm:spPr/>
      <dgm:t>
        <a:bodyPr/>
        <a:lstStyle/>
        <a:p>
          <a:r>
            <a:rPr lang="en-US" b="1" dirty="0" smtClean="0"/>
            <a:t>~ 1</a:t>
          </a:r>
          <a:endParaRPr lang="en-US" b="1" dirty="0"/>
        </a:p>
      </dgm:t>
    </dgm:pt>
    <dgm:pt modelId="{A829980D-4E18-4A2B-9130-EC65601C9728}" type="parTrans" cxnId="{07820E1C-736D-448A-B9FB-F1933505367D}">
      <dgm:prSet/>
      <dgm:spPr/>
      <dgm:t>
        <a:bodyPr/>
        <a:lstStyle/>
        <a:p>
          <a:endParaRPr lang="en-US" b="1"/>
        </a:p>
      </dgm:t>
    </dgm:pt>
    <dgm:pt modelId="{CC6AD240-3A69-4713-99CE-40E704BEAC10}" type="sibTrans" cxnId="{07820E1C-736D-448A-B9FB-F1933505367D}">
      <dgm:prSet/>
      <dgm:spPr/>
      <dgm:t>
        <a:bodyPr/>
        <a:lstStyle/>
        <a:p>
          <a:endParaRPr lang="en-US" b="1"/>
        </a:p>
      </dgm:t>
    </dgm:pt>
    <dgm:pt modelId="{9CE4D2BC-84C4-4E23-8904-C44F263CAA56}">
      <dgm:prSet phldrT="[Text]"/>
      <dgm:spPr/>
      <dgm:t>
        <a:bodyPr/>
        <a:lstStyle/>
        <a:p>
          <a:r>
            <a:rPr lang="en-US" b="1" dirty="0" smtClean="0"/>
            <a:t>Forward scattering</a:t>
          </a:r>
          <a:endParaRPr lang="en-US" b="1" dirty="0"/>
        </a:p>
      </dgm:t>
    </dgm:pt>
    <dgm:pt modelId="{1C35832A-53AB-4E0B-865B-CB83936CFD7F}" type="parTrans" cxnId="{8F3840B6-DF14-4941-9719-5B955D1A2724}">
      <dgm:prSet/>
      <dgm:spPr/>
      <dgm:t>
        <a:bodyPr/>
        <a:lstStyle/>
        <a:p>
          <a:endParaRPr lang="en-US" b="1"/>
        </a:p>
      </dgm:t>
    </dgm:pt>
    <dgm:pt modelId="{B6B0FE4F-2CD2-4283-90E0-EED05A4B4674}" type="sibTrans" cxnId="{8F3840B6-DF14-4941-9719-5B955D1A2724}">
      <dgm:prSet/>
      <dgm:spPr/>
      <dgm:t>
        <a:bodyPr/>
        <a:lstStyle/>
        <a:p>
          <a:endParaRPr lang="en-US" b="1"/>
        </a:p>
      </dgm:t>
    </dgm:pt>
    <dgm:pt modelId="{9874493E-28B1-4175-8E68-A4A7CC98B462}">
      <dgm:prSet phldrT="[Text]"/>
      <dgm:spPr/>
      <dgm:t>
        <a:bodyPr/>
        <a:lstStyle/>
        <a:p>
          <a:r>
            <a:rPr lang="en-US" b="1" dirty="0" smtClean="0"/>
            <a:t>~ -1</a:t>
          </a:r>
          <a:endParaRPr lang="en-US" b="1" dirty="0"/>
        </a:p>
      </dgm:t>
    </dgm:pt>
    <dgm:pt modelId="{7660B5C0-54EE-47CE-B633-BB883C1558FC}" type="parTrans" cxnId="{A23D3BAD-CE17-499F-841C-FD312D3CFFF4}">
      <dgm:prSet/>
      <dgm:spPr/>
      <dgm:t>
        <a:bodyPr/>
        <a:lstStyle/>
        <a:p>
          <a:endParaRPr lang="en-US" b="1"/>
        </a:p>
      </dgm:t>
    </dgm:pt>
    <dgm:pt modelId="{210D19E9-0373-4E2E-BF59-ED13CF57C967}" type="sibTrans" cxnId="{A23D3BAD-CE17-499F-841C-FD312D3CFFF4}">
      <dgm:prSet/>
      <dgm:spPr/>
      <dgm:t>
        <a:bodyPr/>
        <a:lstStyle/>
        <a:p>
          <a:endParaRPr lang="en-US" b="1"/>
        </a:p>
      </dgm:t>
    </dgm:pt>
    <dgm:pt modelId="{276DCFE7-7C5D-4DB8-BCB1-073C8FA6DE86}">
      <dgm:prSet phldrT="[Text]"/>
      <dgm:spPr/>
      <dgm:t>
        <a:bodyPr/>
        <a:lstStyle/>
        <a:p>
          <a:r>
            <a:rPr lang="en-US" b="1" dirty="0" smtClean="0"/>
            <a:t>Back scattering</a:t>
          </a:r>
          <a:endParaRPr lang="en-US" b="1" dirty="0"/>
        </a:p>
      </dgm:t>
    </dgm:pt>
    <dgm:pt modelId="{9F24049E-9863-4199-8CAA-AB2C7BF42FA3}" type="parTrans" cxnId="{F6BBF6A4-ED89-447F-9C08-60B53CAD3552}">
      <dgm:prSet/>
      <dgm:spPr/>
      <dgm:t>
        <a:bodyPr/>
        <a:lstStyle/>
        <a:p>
          <a:endParaRPr lang="en-US" b="1"/>
        </a:p>
      </dgm:t>
    </dgm:pt>
    <dgm:pt modelId="{95A3EF57-C35A-4588-B2E0-E478269B52BC}" type="sibTrans" cxnId="{F6BBF6A4-ED89-447F-9C08-60B53CAD3552}">
      <dgm:prSet/>
      <dgm:spPr/>
      <dgm:t>
        <a:bodyPr/>
        <a:lstStyle/>
        <a:p>
          <a:endParaRPr lang="en-US" b="1"/>
        </a:p>
      </dgm:t>
    </dgm:pt>
    <dgm:pt modelId="{5FE86A38-CF5F-4ACE-AB50-E373292DD911}" type="pres">
      <dgm:prSet presAssocID="{D4FD091C-5570-4C04-BF33-4261BFA0D9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6F8454-19E9-42BE-BB21-7B80A0375BA0}" type="pres">
      <dgm:prSet presAssocID="{F4BBC920-5718-4293-8EAA-5FDFDA0F32B0}" presName="hierRoot1" presStyleCnt="0"/>
      <dgm:spPr/>
    </dgm:pt>
    <dgm:pt modelId="{287B39C7-4DD9-440A-988C-1591058B15CC}" type="pres">
      <dgm:prSet presAssocID="{F4BBC920-5718-4293-8EAA-5FDFDA0F32B0}" presName="composite" presStyleCnt="0"/>
      <dgm:spPr/>
    </dgm:pt>
    <dgm:pt modelId="{72E6C5ED-D815-4707-B63F-279947062EDF}" type="pres">
      <dgm:prSet presAssocID="{F4BBC920-5718-4293-8EAA-5FDFDA0F32B0}" presName="background" presStyleLbl="node0" presStyleIdx="0" presStyleCnt="1"/>
      <dgm:spPr/>
    </dgm:pt>
    <dgm:pt modelId="{E5C71A4C-76D8-49C5-9F8F-7F021C552AD5}" type="pres">
      <dgm:prSet presAssocID="{F4BBC920-5718-4293-8EAA-5FDFDA0F32B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F74BF7-4BC8-4FBE-8E70-A0BAA85129CB}" type="pres">
      <dgm:prSet presAssocID="{F4BBC920-5718-4293-8EAA-5FDFDA0F32B0}" presName="hierChild2" presStyleCnt="0"/>
      <dgm:spPr/>
    </dgm:pt>
    <dgm:pt modelId="{FCC08270-1EF1-45A2-B8B2-91D99F7926B2}" type="pres">
      <dgm:prSet presAssocID="{A829980D-4E18-4A2B-9130-EC65601C972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C459B7F-B3B3-4814-931F-99763D63415E}" type="pres">
      <dgm:prSet presAssocID="{BC71292A-9409-4E8C-A98F-060CFE8E61BB}" presName="hierRoot2" presStyleCnt="0"/>
      <dgm:spPr/>
    </dgm:pt>
    <dgm:pt modelId="{C1C8814D-C909-4C8E-BE56-627BBF49B21A}" type="pres">
      <dgm:prSet presAssocID="{BC71292A-9409-4E8C-A98F-060CFE8E61BB}" presName="composite2" presStyleCnt="0"/>
      <dgm:spPr/>
    </dgm:pt>
    <dgm:pt modelId="{8B9EAC26-1D91-458D-A86A-AA89E9C1838A}" type="pres">
      <dgm:prSet presAssocID="{BC71292A-9409-4E8C-A98F-060CFE8E61BB}" presName="background2" presStyleLbl="node2" presStyleIdx="0" presStyleCnt="2"/>
      <dgm:spPr/>
    </dgm:pt>
    <dgm:pt modelId="{CF9A7FC6-921B-419B-BE33-5C8C3FB0BE23}" type="pres">
      <dgm:prSet presAssocID="{BC71292A-9409-4E8C-A98F-060CFE8E61B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3FF7EF-9F7C-43F4-9657-D4E666AF7C77}" type="pres">
      <dgm:prSet presAssocID="{BC71292A-9409-4E8C-A98F-060CFE8E61BB}" presName="hierChild3" presStyleCnt="0"/>
      <dgm:spPr/>
    </dgm:pt>
    <dgm:pt modelId="{5D1EB030-CFD6-4069-9E09-23ED10D8E9DC}" type="pres">
      <dgm:prSet presAssocID="{1C35832A-53AB-4E0B-865B-CB83936CFD7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7453B5B-CFCD-4612-B489-7C2F4A180DF8}" type="pres">
      <dgm:prSet presAssocID="{9CE4D2BC-84C4-4E23-8904-C44F263CAA56}" presName="hierRoot3" presStyleCnt="0"/>
      <dgm:spPr/>
    </dgm:pt>
    <dgm:pt modelId="{7BAB054A-3A46-484E-8058-9A26256ADE07}" type="pres">
      <dgm:prSet presAssocID="{9CE4D2BC-84C4-4E23-8904-C44F263CAA56}" presName="composite3" presStyleCnt="0"/>
      <dgm:spPr/>
    </dgm:pt>
    <dgm:pt modelId="{FE41BB1F-657B-4387-9411-CFB1E8589D6B}" type="pres">
      <dgm:prSet presAssocID="{9CE4D2BC-84C4-4E23-8904-C44F263CAA56}" presName="background3" presStyleLbl="node3" presStyleIdx="0" presStyleCnt="2"/>
      <dgm:spPr/>
    </dgm:pt>
    <dgm:pt modelId="{75B372E7-9CDB-40F1-BD02-3BA77BB1190E}" type="pres">
      <dgm:prSet presAssocID="{9CE4D2BC-84C4-4E23-8904-C44F263CAA5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F38F0-E9AA-474D-818E-3C4414AB0040}" type="pres">
      <dgm:prSet presAssocID="{9CE4D2BC-84C4-4E23-8904-C44F263CAA56}" presName="hierChild4" presStyleCnt="0"/>
      <dgm:spPr/>
    </dgm:pt>
    <dgm:pt modelId="{B408B6BD-57B3-4159-8732-6C0E9551C5D2}" type="pres">
      <dgm:prSet presAssocID="{7660B5C0-54EE-47CE-B633-BB883C1558F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1831D97-50F2-4F59-9396-6BE0CDDB4740}" type="pres">
      <dgm:prSet presAssocID="{9874493E-28B1-4175-8E68-A4A7CC98B462}" presName="hierRoot2" presStyleCnt="0"/>
      <dgm:spPr/>
    </dgm:pt>
    <dgm:pt modelId="{6B3E9C4E-E721-484C-BA1F-5CB0788374A6}" type="pres">
      <dgm:prSet presAssocID="{9874493E-28B1-4175-8E68-A4A7CC98B462}" presName="composite2" presStyleCnt="0"/>
      <dgm:spPr/>
    </dgm:pt>
    <dgm:pt modelId="{B17ED9AA-22DC-4804-8D06-F2321119D808}" type="pres">
      <dgm:prSet presAssocID="{9874493E-28B1-4175-8E68-A4A7CC98B462}" presName="background2" presStyleLbl="node2" presStyleIdx="1" presStyleCnt="2"/>
      <dgm:spPr/>
    </dgm:pt>
    <dgm:pt modelId="{E5DB8867-F048-46AB-8DDB-398ED78870BF}" type="pres">
      <dgm:prSet presAssocID="{9874493E-28B1-4175-8E68-A4A7CC98B4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4CD03-44AC-440B-B8AC-9334237EEA4A}" type="pres">
      <dgm:prSet presAssocID="{9874493E-28B1-4175-8E68-A4A7CC98B462}" presName="hierChild3" presStyleCnt="0"/>
      <dgm:spPr/>
    </dgm:pt>
    <dgm:pt modelId="{0FF0B920-E560-42C6-A262-B5959C31461D}" type="pres">
      <dgm:prSet presAssocID="{9F24049E-9863-4199-8CAA-AB2C7BF42FA3}" presName="Name17" presStyleLbl="parChTrans1D3" presStyleIdx="1" presStyleCnt="2"/>
      <dgm:spPr/>
      <dgm:t>
        <a:bodyPr/>
        <a:lstStyle/>
        <a:p>
          <a:endParaRPr lang="en-US"/>
        </a:p>
      </dgm:t>
    </dgm:pt>
    <dgm:pt modelId="{42BEEFD7-0729-431F-9442-AC7460F537D8}" type="pres">
      <dgm:prSet presAssocID="{276DCFE7-7C5D-4DB8-BCB1-073C8FA6DE86}" presName="hierRoot3" presStyleCnt="0"/>
      <dgm:spPr/>
    </dgm:pt>
    <dgm:pt modelId="{ACDF14C8-14F0-49C6-8CF9-C04277D95009}" type="pres">
      <dgm:prSet presAssocID="{276DCFE7-7C5D-4DB8-BCB1-073C8FA6DE86}" presName="composite3" presStyleCnt="0"/>
      <dgm:spPr/>
    </dgm:pt>
    <dgm:pt modelId="{D4DA181C-A0CF-4938-8D13-66A6FF509698}" type="pres">
      <dgm:prSet presAssocID="{276DCFE7-7C5D-4DB8-BCB1-073C8FA6DE86}" presName="background3" presStyleLbl="node3" presStyleIdx="1" presStyleCnt="2"/>
      <dgm:spPr/>
    </dgm:pt>
    <dgm:pt modelId="{95193B50-F9CE-496B-B80A-61C95EA9E9E2}" type="pres">
      <dgm:prSet presAssocID="{276DCFE7-7C5D-4DB8-BCB1-073C8FA6DE8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A9B53-7665-49CC-9784-7CD68DC5F144}" type="pres">
      <dgm:prSet presAssocID="{276DCFE7-7C5D-4DB8-BCB1-073C8FA6DE86}" presName="hierChild4" presStyleCnt="0"/>
      <dgm:spPr/>
    </dgm:pt>
  </dgm:ptLst>
  <dgm:cxnLst>
    <dgm:cxn modelId="{07820E1C-736D-448A-B9FB-F1933505367D}" srcId="{F4BBC920-5718-4293-8EAA-5FDFDA0F32B0}" destId="{BC71292A-9409-4E8C-A98F-060CFE8E61BB}" srcOrd="0" destOrd="0" parTransId="{A829980D-4E18-4A2B-9130-EC65601C9728}" sibTransId="{CC6AD240-3A69-4713-99CE-40E704BEAC10}"/>
    <dgm:cxn modelId="{A23D3BAD-CE17-499F-841C-FD312D3CFFF4}" srcId="{F4BBC920-5718-4293-8EAA-5FDFDA0F32B0}" destId="{9874493E-28B1-4175-8E68-A4A7CC98B462}" srcOrd="1" destOrd="0" parTransId="{7660B5C0-54EE-47CE-B633-BB883C1558FC}" sibTransId="{210D19E9-0373-4E2E-BF59-ED13CF57C967}"/>
    <dgm:cxn modelId="{B98BB905-8CE1-4E44-8A4F-E813B5F9D4A7}" type="presOf" srcId="{9F24049E-9863-4199-8CAA-AB2C7BF42FA3}" destId="{0FF0B920-E560-42C6-A262-B5959C31461D}" srcOrd="0" destOrd="0" presId="urn:microsoft.com/office/officeart/2005/8/layout/hierarchy1"/>
    <dgm:cxn modelId="{F6BBF6A4-ED89-447F-9C08-60B53CAD3552}" srcId="{9874493E-28B1-4175-8E68-A4A7CC98B462}" destId="{276DCFE7-7C5D-4DB8-BCB1-073C8FA6DE86}" srcOrd="0" destOrd="0" parTransId="{9F24049E-9863-4199-8CAA-AB2C7BF42FA3}" sibTransId="{95A3EF57-C35A-4588-B2E0-E478269B52BC}"/>
    <dgm:cxn modelId="{3B627357-0AC9-4704-AA1B-503B66C0F9F9}" type="presOf" srcId="{A829980D-4E18-4A2B-9130-EC65601C9728}" destId="{FCC08270-1EF1-45A2-B8B2-91D99F7926B2}" srcOrd="0" destOrd="0" presId="urn:microsoft.com/office/officeart/2005/8/layout/hierarchy1"/>
    <dgm:cxn modelId="{26F9874C-C486-419E-9E76-7D2DA9E946C6}" type="presOf" srcId="{9CE4D2BC-84C4-4E23-8904-C44F263CAA56}" destId="{75B372E7-9CDB-40F1-BD02-3BA77BB1190E}" srcOrd="0" destOrd="0" presId="urn:microsoft.com/office/officeart/2005/8/layout/hierarchy1"/>
    <dgm:cxn modelId="{4785D962-768A-41CA-8014-3E08DC7272F5}" type="presOf" srcId="{276DCFE7-7C5D-4DB8-BCB1-073C8FA6DE86}" destId="{95193B50-F9CE-496B-B80A-61C95EA9E9E2}" srcOrd="0" destOrd="0" presId="urn:microsoft.com/office/officeart/2005/8/layout/hierarchy1"/>
    <dgm:cxn modelId="{0779FE3B-F1FD-4792-AD05-5DB51283A381}" type="presOf" srcId="{7660B5C0-54EE-47CE-B633-BB883C1558FC}" destId="{B408B6BD-57B3-4159-8732-6C0E9551C5D2}" srcOrd="0" destOrd="0" presId="urn:microsoft.com/office/officeart/2005/8/layout/hierarchy1"/>
    <dgm:cxn modelId="{D810F928-21ED-4878-84AC-18D72C21C295}" type="presOf" srcId="{1C35832A-53AB-4E0B-865B-CB83936CFD7F}" destId="{5D1EB030-CFD6-4069-9E09-23ED10D8E9DC}" srcOrd="0" destOrd="0" presId="urn:microsoft.com/office/officeart/2005/8/layout/hierarchy1"/>
    <dgm:cxn modelId="{8F3840B6-DF14-4941-9719-5B955D1A2724}" srcId="{BC71292A-9409-4E8C-A98F-060CFE8E61BB}" destId="{9CE4D2BC-84C4-4E23-8904-C44F263CAA56}" srcOrd="0" destOrd="0" parTransId="{1C35832A-53AB-4E0B-865B-CB83936CFD7F}" sibTransId="{B6B0FE4F-2CD2-4283-90E0-EED05A4B4674}"/>
    <dgm:cxn modelId="{92978DF7-DE40-441C-B70C-F442D46FEE10}" type="presOf" srcId="{F4BBC920-5718-4293-8EAA-5FDFDA0F32B0}" destId="{E5C71A4C-76D8-49C5-9F8F-7F021C552AD5}" srcOrd="0" destOrd="0" presId="urn:microsoft.com/office/officeart/2005/8/layout/hierarchy1"/>
    <dgm:cxn modelId="{3174BCC8-88BB-4BDB-A159-9F7A474049E5}" type="presOf" srcId="{BC71292A-9409-4E8C-A98F-060CFE8E61BB}" destId="{CF9A7FC6-921B-419B-BE33-5C8C3FB0BE23}" srcOrd="0" destOrd="0" presId="urn:microsoft.com/office/officeart/2005/8/layout/hierarchy1"/>
    <dgm:cxn modelId="{CAC37602-6BB1-4D92-82A6-456A7B10F30D}" srcId="{D4FD091C-5570-4C04-BF33-4261BFA0D9F5}" destId="{F4BBC920-5718-4293-8EAA-5FDFDA0F32B0}" srcOrd="0" destOrd="0" parTransId="{91E73385-A11B-4109-9A66-27DDDA9B8485}" sibTransId="{AE3A0054-26BC-4C8E-86A9-2D08C0B39192}"/>
    <dgm:cxn modelId="{A20C5068-FE42-434A-A301-BE4C6211A3ED}" type="presOf" srcId="{9874493E-28B1-4175-8E68-A4A7CC98B462}" destId="{E5DB8867-F048-46AB-8DDB-398ED78870BF}" srcOrd="0" destOrd="0" presId="urn:microsoft.com/office/officeart/2005/8/layout/hierarchy1"/>
    <dgm:cxn modelId="{48F70CEA-CEB2-48B0-B7A3-7CC49B2EC248}" type="presOf" srcId="{D4FD091C-5570-4C04-BF33-4261BFA0D9F5}" destId="{5FE86A38-CF5F-4ACE-AB50-E373292DD911}" srcOrd="0" destOrd="0" presId="urn:microsoft.com/office/officeart/2005/8/layout/hierarchy1"/>
    <dgm:cxn modelId="{35A1CAA0-0786-4686-85B2-ED67DF565AF6}" type="presParOf" srcId="{5FE86A38-CF5F-4ACE-AB50-E373292DD911}" destId="{1E6F8454-19E9-42BE-BB21-7B80A0375BA0}" srcOrd="0" destOrd="0" presId="urn:microsoft.com/office/officeart/2005/8/layout/hierarchy1"/>
    <dgm:cxn modelId="{5517BBC0-E3AE-4E4C-B3AA-1853DEB7F7C4}" type="presParOf" srcId="{1E6F8454-19E9-42BE-BB21-7B80A0375BA0}" destId="{287B39C7-4DD9-440A-988C-1591058B15CC}" srcOrd="0" destOrd="0" presId="urn:microsoft.com/office/officeart/2005/8/layout/hierarchy1"/>
    <dgm:cxn modelId="{12006EC3-161C-4B7E-9CA6-1A1F96C9615D}" type="presParOf" srcId="{287B39C7-4DD9-440A-988C-1591058B15CC}" destId="{72E6C5ED-D815-4707-B63F-279947062EDF}" srcOrd="0" destOrd="0" presId="urn:microsoft.com/office/officeart/2005/8/layout/hierarchy1"/>
    <dgm:cxn modelId="{1852E32A-02AB-4557-84BD-1B749ACEEC96}" type="presParOf" srcId="{287B39C7-4DD9-440A-988C-1591058B15CC}" destId="{E5C71A4C-76D8-49C5-9F8F-7F021C552AD5}" srcOrd="1" destOrd="0" presId="urn:microsoft.com/office/officeart/2005/8/layout/hierarchy1"/>
    <dgm:cxn modelId="{D407C51C-5CCE-4B90-B1FC-25A89B74EE08}" type="presParOf" srcId="{1E6F8454-19E9-42BE-BB21-7B80A0375BA0}" destId="{B8F74BF7-4BC8-4FBE-8E70-A0BAA85129CB}" srcOrd="1" destOrd="0" presId="urn:microsoft.com/office/officeart/2005/8/layout/hierarchy1"/>
    <dgm:cxn modelId="{E5F68C34-23D5-4E1B-830A-B08D77A598A9}" type="presParOf" srcId="{B8F74BF7-4BC8-4FBE-8E70-A0BAA85129CB}" destId="{FCC08270-1EF1-45A2-B8B2-91D99F7926B2}" srcOrd="0" destOrd="0" presId="urn:microsoft.com/office/officeart/2005/8/layout/hierarchy1"/>
    <dgm:cxn modelId="{897CDB75-BA4A-4826-93AE-DB4308E318C4}" type="presParOf" srcId="{B8F74BF7-4BC8-4FBE-8E70-A0BAA85129CB}" destId="{6C459B7F-B3B3-4814-931F-99763D63415E}" srcOrd="1" destOrd="0" presId="urn:microsoft.com/office/officeart/2005/8/layout/hierarchy1"/>
    <dgm:cxn modelId="{80E148EA-2304-40F0-86E4-002EC83A0833}" type="presParOf" srcId="{6C459B7F-B3B3-4814-931F-99763D63415E}" destId="{C1C8814D-C909-4C8E-BE56-627BBF49B21A}" srcOrd="0" destOrd="0" presId="urn:microsoft.com/office/officeart/2005/8/layout/hierarchy1"/>
    <dgm:cxn modelId="{E6707C60-5DCB-4A9C-969A-7D233EE82DB7}" type="presParOf" srcId="{C1C8814D-C909-4C8E-BE56-627BBF49B21A}" destId="{8B9EAC26-1D91-458D-A86A-AA89E9C1838A}" srcOrd="0" destOrd="0" presId="urn:microsoft.com/office/officeart/2005/8/layout/hierarchy1"/>
    <dgm:cxn modelId="{E8A5C0F0-DF74-49B9-8405-0213A5C1132F}" type="presParOf" srcId="{C1C8814D-C909-4C8E-BE56-627BBF49B21A}" destId="{CF9A7FC6-921B-419B-BE33-5C8C3FB0BE23}" srcOrd="1" destOrd="0" presId="urn:microsoft.com/office/officeart/2005/8/layout/hierarchy1"/>
    <dgm:cxn modelId="{2E48BFA1-5AEA-4C6A-B244-F55183126C1D}" type="presParOf" srcId="{6C459B7F-B3B3-4814-931F-99763D63415E}" destId="{AF3FF7EF-9F7C-43F4-9657-D4E666AF7C77}" srcOrd="1" destOrd="0" presId="urn:microsoft.com/office/officeart/2005/8/layout/hierarchy1"/>
    <dgm:cxn modelId="{0CC37FA4-6E74-49B7-B855-A37F2B061E74}" type="presParOf" srcId="{AF3FF7EF-9F7C-43F4-9657-D4E666AF7C77}" destId="{5D1EB030-CFD6-4069-9E09-23ED10D8E9DC}" srcOrd="0" destOrd="0" presId="urn:microsoft.com/office/officeart/2005/8/layout/hierarchy1"/>
    <dgm:cxn modelId="{53957859-1A40-45B3-9BD9-CFC186193208}" type="presParOf" srcId="{AF3FF7EF-9F7C-43F4-9657-D4E666AF7C77}" destId="{47453B5B-CFCD-4612-B489-7C2F4A180DF8}" srcOrd="1" destOrd="0" presId="urn:microsoft.com/office/officeart/2005/8/layout/hierarchy1"/>
    <dgm:cxn modelId="{16C7AD90-381C-4EF2-9D53-2DFBDC625F7E}" type="presParOf" srcId="{47453B5B-CFCD-4612-B489-7C2F4A180DF8}" destId="{7BAB054A-3A46-484E-8058-9A26256ADE07}" srcOrd="0" destOrd="0" presId="urn:microsoft.com/office/officeart/2005/8/layout/hierarchy1"/>
    <dgm:cxn modelId="{ABCCC0CC-D8DD-44CC-AF08-EF5E7C8AB9F2}" type="presParOf" srcId="{7BAB054A-3A46-484E-8058-9A26256ADE07}" destId="{FE41BB1F-657B-4387-9411-CFB1E8589D6B}" srcOrd="0" destOrd="0" presId="urn:microsoft.com/office/officeart/2005/8/layout/hierarchy1"/>
    <dgm:cxn modelId="{1B8EFC1C-46E3-46FA-89D4-8DC82FA2234B}" type="presParOf" srcId="{7BAB054A-3A46-484E-8058-9A26256ADE07}" destId="{75B372E7-9CDB-40F1-BD02-3BA77BB1190E}" srcOrd="1" destOrd="0" presId="urn:microsoft.com/office/officeart/2005/8/layout/hierarchy1"/>
    <dgm:cxn modelId="{8DE5E645-547A-4082-85DF-A5F9B14594E1}" type="presParOf" srcId="{47453B5B-CFCD-4612-B489-7C2F4A180DF8}" destId="{C77F38F0-E9AA-474D-818E-3C4414AB0040}" srcOrd="1" destOrd="0" presId="urn:microsoft.com/office/officeart/2005/8/layout/hierarchy1"/>
    <dgm:cxn modelId="{512804A8-25BF-4BA4-826E-43CDD54DBE2E}" type="presParOf" srcId="{B8F74BF7-4BC8-4FBE-8E70-A0BAA85129CB}" destId="{B408B6BD-57B3-4159-8732-6C0E9551C5D2}" srcOrd="2" destOrd="0" presId="urn:microsoft.com/office/officeart/2005/8/layout/hierarchy1"/>
    <dgm:cxn modelId="{C545EE8D-E22F-4417-BE85-F119BB71EE4C}" type="presParOf" srcId="{B8F74BF7-4BC8-4FBE-8E70-A0BAA85129CB}" destId="{21831D97-50F2-4F59-9396-6BE0CDDB4740}" srcOrd="3" destOrd="0" presId="urn:microsoft.com/office/officeart/2005/8/layout/hierarchy1"/>
    <dgm:cxn modelId="{83F129FC-5AAD-4622-89A5-0CEB0EA9F4C4}" type="presParOf" srcId="{21831D97-50F2-4F59-9396-6BE0CDDB4740}" destId="{6B3E9C4E-E721-484C-BA1F-5CB0788374A6}" srcOrd="0" destOrd="0" presId="urn:microsoft.com/office/officeart/2005/8/layout/hierarchy1"/>
    <dgm:cxn modelId="{5D3136F6-D8B3-4AD0-A005-DCBA0F00CCE7}" type="presParOf" srcId="{6B3E9C4E-E721-484C-BA1F-5CB0788374A6}" destId="{B17ED9AA-22DC-4804-8D06-F2321119D808}" srcOrd="0" destOrd="0" presId="urn:microsoft.com/office/officeart/2005/8/layout/hierarchy1"/>
    <dgm:cxn modelId="{B301301D-59F3-41CD-A180-0FB0AF7CB9D7}" type="presParOf" srcId="{6B3E9C4E-E721-484C-BA1F-5CB0788374A6}" destId="{E5DB8867-F048-46AB-8DDB-398ED78870BF}" srcOrd="1" destOrd="0" presId="urn:microsoft.com/office/officeart/2005/8/layout/hierarchy1"/>
    <dgm:cxn modelId="{B7E21CC3-949C-4E5B-8EC7-0405A8C1175D}" type="presParOf" srcId="{21831D97-50F2-4F59-9396-6BE0CDDB4740}" destId="{A9C4CD03-44AC-440B-B8AC-9334237EEA4A}" srcOrd="1" destOrd="0" presId="urn:microsoft.com/office/officeart/2005/8/layout/hierarchy1"/>
    <dgm:cxn modelId="{418CDEF6-F5B8-4667-BED5-C950AD7B1EB0}" type="presParOf" srcId="{A9C4CD03-44AC-440B-B8AC-9334237EEA4A}" destId="{0FF0B920-E560-42C6-A262-B5959C31461D}" srcOrd="0" destOrd="0" presId="urn:microsoft.com/office/officeart/2005/8/layout/hierarchy1"/>
    <dgm:cxn modelId="{3E1BC556-2CD0-4606-920F-603C8E7030E8}" type="presParOf" srcId="{A9C4CD03-44AC-440B-B8AC-9334237EEA4A}" destId="{42BEEFD7-0729-431F-9442-AC7460F537D8}" srcOrd="1" destOrd="0" presId="urn:microsoft.com/office/officeart/2005/8/layout/hierarchy1"/>
    <dgm:cxn modelId="{00BE51ED-6E54-4B14-B862-BFE182C75ED2}" type="presParOf" srcId="{42BEEFD7-0729-431F-9442-AC7460F537D8}" destId="{ACDF14C8-14F0-49C6-8CF9-C04277D95009}" srcOrd="0" destOrd="0" presId="urn:microsoft.com/office/officeart/2005/8/layout/hierarchy1"/>
    <dgm:cxn modelId="{8F909453-87E1-4144-8918-C4729DC934B5}" type="presParOf" srcId="{ACDF14C8-14F0-49C6-8CF9-C04277D95009}" destId="{D4DA181C-A0CF-4938-8D13-66A6FF509698}" srcOrd="0" destOrd="0" presId="urn:microsoft.com/office/officeart/2005/8/layout/hierarchy1"/>
    <dgm:cxn modelId="{C48CC8A1-4A7D-4F4C-AA47-0C0F80D04E01}" type="presParOf" srcId="{ACDF14C8-14F0-49C6-8CF9-C04277D95009}" destId="{95193B50-F9CE-496B-B80A-61C95EA9E9E2}" srcOrd="1" destOrd="0" presId="urn:microsoft.com/office/officeart/2005/8/layout/hierarchy1"/>
    <dgm:cxn modelId="{5543E416-C214-4B86-BD46-377523D7B756}" type="presParOf" srcId="{42BEEFD7-0729-431F-9442-AC7460F537D8}" destId="{3CCA9B53-7665-49CC-9784-7CD68DC5F1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FD091C-5570-4C04-BF33-4261BFA0D9F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4BBC920-5718-4293-8EAA-5FDFDA0F32B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SSA</a:t>
          </a:r>
          <a:endParaRPr lang="en-US" b="1" dirty="0"/>
        </a:p>
      </dgm:t>
    </dgm:pt>
    <dgm:pt modelId="{91E73385-A11B-4109-9A66-27DDDA9B8485}" type="parTrans" cxnId="{CAC37602-6BB1-4D92-82A6-456A7B10F30D}">
      <dgm:prSet/>
      <dgm:spPr/>
      <dgm:t>
        <a:bodyPr/>
        <a:lstStyle/>
        <a:p>
          <a:endParaRPr lang="en-US" b="1"/>
        </a:p>
      </dgm:t>
    </dgm:pt>
    <dgm:pt modelId="{AE3A0054-26BC-4C8E-86A9-2D08C0B39192}" type="sibTrans" cxnId="{CAC37602-6BB1-4D92-82A6-456A7B10F30D}">
      <dgm:prSet/>
      <dgm:spPr/>
      <dgm:t>
        <a:bodyPr/>
        <a:lstStyle/>
        <a:p>
          <a:endParaRPr lang="en-US" b="1"/>
        </a:p>
      </dgm:t>
    </dgm:pt>
    <dgm:pt modelId="{BC71292A-9409-4E8C-A98F-060CFE8E61BB}">
      <dgm:prSet phldrT="[Text]"/>
      <dgm:spPr/>
      <dgm:t>
        <a:bodyPr/>
        <a:lstStyle/>
        <a:p>
          <a:r>
            <a:rPr lang="en-US" b="1" dirty="0" smtClean="0"/>
            <a:t>1</a:t>
          </a:r>
          <a:endParaRPr lang="en-US" b="1" dirty="0"/>
        </a:p>
      </dgm:t>
    </dgm:pt>
    <dgm:pt modelId="{A829980D-4E18-4A2B-9130-EC65601C9728}" type="parTrans" cxnId="{07820E1C-736D-448A-B9FB-F1933505367D}">
      <dgm:prSet/>
      <dgm:spPr/>
      <dgm:t>
        <a:bodyPr/>
        <a:lstStyle/>
        <a:p>
          <a:endParaRPr lang="en-US" b="1"/>
        </a:p>
      </dgm:t>
    </dgm:pt>
    <dgm:pt modelId="{CC6AD240-3A69-4713-99CE-40E704BEAC10}" type="sibTrans" cxnId="{07820E1C-736D-448A-B9FB-F1933505367D}">
      <dgm:prSet/>
      <dgm:spPr/>
      <dgm:t>
        <a:bodyPr/>
        <a:lstStyle/>
        <a:p>
          <a:endParaRPr lang="en-US" b="1"/>
        </a:p>
      </dgm:t>
    </dgm:pt>
    <dgm:pt modelId="{9CE4D2BC-84C4-4E23-8904-C44F263CAA56}">
      <dgm:prSet phldrT="[Text]"/>
      <dgm:spPr/>
      <dgm:t>
        <a:bodyPr/>
        <a:lstStyle/>
        <a:p>
          <a:r>
            <a:rPr lang="en-US" b="1" dirty="0" smtClean="0"/>
            <a:t>Total scattering</a:t>
          </a:r>
          <a:endParaRPr lang="en-US" b="1" dirty="0"/>
        </a:p>
      </dgm:t>
    </dgm:pt>
    <dgm:pt modelId="{1C35832A-53AB-4E0B-865B-CB83936CFD7F}" type="parTrans" cxnId="{8F3840B6-DF14-4941-9719-5B955D1A2724}">
      <dgm:prSet/>
      <dgm:spPr/>
      <dgm:t>
        <a:bodyPr/>
        <a:lstStyle/>
        <a:p>
          <a:endParaRPr lang="en-US" b="1"/>
        </a:p>
      </dgm:t>
    </dgm:pt>
    <dgm:pt modelId="{B6B0FE4F-2CD2-4283-90E0-EED05A4B4674}" type="sibTrans" cxnId="{8F3840B6-DF14-4941-9719-5B955D1A2724}">
      <dgm:prSet/>
      <dgm:spPr/>
      <dgm:t>
        <a:bodyPr/>
        <a:lstStyle/>
        <a:p>
          <a:endParaRPr lang="en-US" b="1"/>
        </a:p>
      </dgm:t>
    </dgm:pt>
    <dgm:pt modelId="{9874493E-28B1-4175-8E68-A4A7CC98B462}">
      <dgm:prSet phldrT="[Text]"/>
      <dgm:spPr/>
      <dgm:t>
        <a:bodyPr/>
        <a:lstStyle/>
        <a:p>
          <a:r>
            <a:rPr lang="en-US" b="1" dirty="0" smtClean="0"/>
            <a:t>0</a:t>
          </a:r>
          <a:endParaRPr lang="en-US" b="1" dirty="0"/>
        </a:p>
      </dgm:t>
    </dgm:pt>
    <dgm:pt modelId="{7660B5C0-54EE-47CE-B633-BB883C1558FC}" type="parTrans" cxnId="{A23D3BAD-CE17-499F-841C-FD312D3CFFF4}">
      <dgm:prSet/>
      <dgm:spPr/>
      <dgm:t>
        <a:bodyPr/>
        <a:lstStyle/>
        <a:p>
          <a:endParaRPr lang="en-US" b="1"/>
        </a:p>
      </dgm:t>
    </dgm:pt>
    <dgm:pt modelId="{210D19E9-0373-4E2E-BF59-ED13CF57C967}" type="sibTrans" cxnId="{A23D3BAD-CE17-499F-841C-FD312D3CFFF4}">
      <dgm:prSet/>
      <dgm:spPr/>
      <dgm:t>
        <a:bodyPr/>
        <a:lstStyle/>
        <a:p>
          <a:endParaRPr lang="en-US" b="1"/>
        </a:p>
      </dgm:t>
    </dgm:pt>
    <dgm:pt modelId="{276DCFE7-7C5D-4DB8-BCB1-073C8FA6DE86}">
      <dgm:prSet phldrT="[Text]"/>
      <dgm:spPr/>
      <dgm:t>
        <a:bodyPr/>
        <a:lstStyle/>
        <a:p>
          <a:r>
            <a:rPr lang="en-US" b="1" dirty="0" smtClean="0"/>
            <a:t>Total absorption</a:t>
          </a:r>
          <a:endParaRPr lang="en-US" b="1" dirty="0"/>
        </a:p>
      </dgm:t>
    </dgm:pt>
    <dgm:pt modelId="{9F24049E-9863-4199-8CAA-AB2C7BF42FA3}" type="parTrans" cxnId="{F6BBF6A4-ED89-447F-9C08-60B53CAD3552}">
      <dgm:prSet/>
      <dgm:spPr/>
      <dgm:t>
        <a:bodyPr/>
        <a:lstStyle/>
        <a:p>
          <a:endParaRPr lang="en-US" b="1"/>
        </a:p>
      </dgm:t>
    </dgm:pt>
    <dgm:pt modelId="{95A3EF57-C35A-4588-B2E0-E478269B52BC}" type="sibTrans" cxnId="{F6BBF6A4-ED89-447F-9C08-60B53CAD3552}">
      <dgm:prSet/>
      <dgm:spPr/>
      <dgm:t>
        <a:bodyPr/>
        <a:lstStyle/>
        <a:p>
          <a:endParaRPr lang="en-US" b="1"/>
        </a:p>
      </dgm:t>
    </dgm:pt>
    <dgm:pt modelId="{5FE86A38-CF5F-4ACE-AB50-E373292DD911}" type="pres">
      <dgm:prSet presAssocID="{D4FD091C-5570-4C04-BF33-4261BFA0D9F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6F8454-19E9-42BE-BB21-7B80A0375BA0}" type="pres">
      <dgm:prSet presAssocID="{F4BBC920-5718-4293-8EAA-5FDFDA0F32B0}" presName="hierRoot1" presStyleCnt="0"/>
      <dgm:spPr/>
    </dgm:pt>
    <dgm:pt modelId="{287B39C7-4DD9-440A-988C-1591058B15CC}" type="pres">
      <dgm:prSet presAssocID="{F4BBC920-5718-4293-8EAA-5FDFDA0F32B0}" presName="composite" presStyleCnt="0"/>
      <dgm:spPr/>
    </dgm:pt>
    <dgm:pt modelId="{72E6C5ED-D815-4707-B63F-279947062EDF}" type="pres">
      <dgm:prSet presAssocID="{F4BBC920-5718-4293-8EAA-5FDFDA0F32B0}" presName="background" presStyleLbl="node0" presStyleIdx="0" presStyleCnt="1"/>
      <dgm:spPr/>
    </dgm:pt>
    <dgm:pt modelId="{E5C71A4C-76D8-49C5-9F8F-7F021C552AD5}" type="pres">
      <dgm:prSet presAssocID="{F4BBC920-5718-4293-8EAA-5FDFDA0F32B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F74BF7-4BC8-4FBE-8E70-A0BAA85129CB}" type="pres">
      <dgm:prSet presAssocID="{F4BBC920-5718-4293-8EAA-5FDFDA0F32B0}" presName="hierChild2" presStyleCnt="0"/>
      <dgm:spPr/>
    </dgm:pt>
    <dgm:pt modelId="{FCC08270-1EF1-45A2-B8B2-91D99F7926B2}" type="pres">
      <dgm:prSet presAssocID="{A829980D-4E18-4A2B-9130-EC65601C972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C459B7F-B3B3-4814-931F-99763D63415E}" type="pres">
      <dgm:prSet presAssocID="{BC71292A-9409-4E8C-A98F-060CFE8E61BB}" presName="hierRoot2" presStyleCnt="0"/>
      <dgm:spPr/>
    </dgm:pt>
    <dgm:pt modelId="{C1C8814D-C909-4C8E-BE56-627BBF49B21A}" type="pres">
      <dgm:prSet presAssocID="{BC71292A-9409-4E8C-A98F-060CFE8E61BB}" presName="composite2" presStyleCnt="0"/>
      <dgm:spPr/>
    </dgm:pt>
    <dgm:pt modelId="{8B9EAC26-1D91-458D-A86A-AA89E9C1838A}" type="pres">
      <dgm:prSet presAssocID="{BC71292A-9409-4E8C-A98F-060CFE8E61BB}" presName="background2" presStyleLbl="node2" presStyleIdx="0" presStyleCnt="2"/>
      <dgm:spPr/>
    </dgm:pt>
    <dgm:pt modelId="{CF9A7FC6-921B-419B-BE33-5C8C3FB0BE23}" type="pres">
      <dgm:prSet presAssocID="{BC71292A-9409-4E8C-A98F-060CFE8E61B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3FF7EF-9F7C-43F4-9657-D4E666AF7C77}" type="pres">
      <dgm:prSet presAssocID="{BC71292A-9409-4E8C-A98F-060CFE8E61BB}" presName="hierChild3" presStyleCnt="0"/>
      <dgm:spPr/>
    </dgm:pt>
    <dgm:pt modelId="{5D1EB030-CFD6-4069-9E09-23ED10D8E9DC}" type="pres">
      <dgm:prSet presAssocID="{1C35832A-53AB-4E0B-865B-CB83936CFD7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7453B5B-CFCD-4612-B489-7C2F4A180DF8}" type="pres">
      <dgm:prSet presAssocID="{9CE4D2BC-84C4-4E23-8904-C44F263CAA56}" presName="hierRoot3" presStyleCnt="0"/>
      <dgm:spPr/>
    </dgm:pt>
    <dgm:pt modelId="{7BAB054A-3A46-484E-8058-9A26256ADE07}" type="pres">
      <dgm:prSet presAssocID="{9CE4D2BC-84C4-4E23-8904-C44F263CAA56}" presName="composite3" presStyleCnt="0"/>
      <dgm:spPr/>
    </dgm:pt>
    <dgm:pt modelId="{FE41BB1F-657B-4387-9411-CFB1E8589D6B}" type="pres">
      <dgm:prSet presAssocID="{9CE4D2BC-84C4-4E23-8904-C44F263CAA56}" presName="background3" presStyleLbl="node3" presStyleIdx="0" presStyleCnt="2"/>
      <dgm:spPr/>
    </dgm:pt>
    <dgm:pt modelId="{75B372E7-9CDB-40F1-BD02-3BA77BB1190E}" type="pres">
      <dgm:prSet presAssocID="{9CE4D2BC-84C4-4E23-8904-C44F263CAA5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F38F0-E9AA-474D-818E-3C4414AB0040}" type="pres">
      <dgm:prSet presAssocID="{9CE4D2BC-84C4-4E23-8904-C44F263CAA56}" presName="hierChild4" presStyleCnt="0"/>
      <dgm:spPr/>
    </dgm:pt>
    <dgm:pt modelId="{B408B6BD-57B3-4159-8732-6C0E9551C5D2}" type="pres">
      <dgm:prSet presAssocID="{7660B5C0-54EE-47CE-B633-BB883C1558F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1831D97-50F2-4F59-9396-6BE0CDDB4740}" type="pres">
      <dgm:prSet presAssocID="{9874493E-28B1-4175-8E68-A4A7CC98B462}" presName="hierRoot2" presStyleCnt="0"/>
      <dgm:spPr/>
    </dgm:pt>
    <dgm:pt modelId="{6B3E9C4E-E721-484C-BA1F-5CB0788374A6}" type="pres">
      <dgm:prSet presAssocID="{9874493E-28B1-4175-8E68-A4A7CC98B462}" presName="composite2" presStyleCnt="0"/>
      <dgm:spPr/>
    </dgm:pt>
    <dgm:pt modelId="{B17ED9AA-22DC-4804-8D06-F2321119D808}" type="pres">
      <dgm:prSet presAssocID="{9874493E-28B1-4175-8E68-A4A7CC98B462}" presName="background2" presStyleLbl="node2" presStyleIdx="1" presStyleCnt="2"/>
      <dgm:spPr/>
    </dgm:pt>
    <dgm:pt modelId="{E5DB8867-F048-46AB-8DDB-398ED78870BF}" type="pres">
      <dgm:prSet presAssocID="{9874493E-28B1-4175-8E68-A4A7CC98B46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C4CD03-44AC-440B-B8AC-9334237EEA4A}" type="pres">
      <dgm:prSet presAssocID="{9874493E-28B1-4175-8E68-A4A7CC98B462}" presName="hierChild3" presStyleCnt="0"/>
      <dgm:spPr/>
    </dgm:pt>
    <dgm:pt modelId="{0FF0B920-E560-42C6-A262-B5959C31461D}" type="pres">
      <dgm:prSet presAssocID="{9F24049E-9863-4199-8CAA-AB2C7BF42FA3}" presName="Name17" presStyleLbl="parChTrans1D3" presStyleIdx="1" presStyleCnt="2"/>
      <dgm:spPr/>
      <dgm:t>
        <a:bodyPr/>
        <a:lstStyle/>
        <a:p>
          <a:endParaRPr lang="en-US"/>
        </a:p>
      </dgm:t>
    </dgm:pt>
    <dgm:pt modelId="{42BEEFD7-0729-431F-9442-AC7460F537D8}" type="pres">
      <dgm:prSet presAssocID="{276DCFE7-7C5D-4DB8-BCB1-073C8FA6DE86}" presName="hierRoot3" presStyleCnt="0"/>
      <dgm:spPr/>
    </dgm:pt>
    <dgm:pt modelId="{ACDF14C8-14F0-49C6-8CF9-C04277D95009}" type="pres">
      <dgm:prSet presAssocID="{276DCFE7-7C5D-4DB8-BCB1-073C8FA6DE86}" presName="composite3" presStyleCnt="0"/>
      <dgm:spPr/>
    </dgm:pt>
    <dgm:pt modelId="{D4DA181C-A0CF-4938-8D13-66A6FF509698}" type="pres">
      <dgm:prSet presAssocID="{276DCFE7-7C5D-4DB8-BCB1-073C8FA6DE86}" presName="background3" presStyleLbl="node3" presStyleIdx="1" presStyleCnt="2"/>
      <dgm:spPr/>
    </dgm:pt>
    <dgm:pt modelId="{95193B50-F9CE-496B-B80A-61C95EA9E9E2}" type="pres">
      <dgm:prSet presAssocID="{276DCFE7-7C5D-4DB8-BCB1-073C8FA6DE8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CA9B53-7665-49CC-9784-7CD68DC5F144}" type="pres">
      <dgm:prSet presAssocID="{276DCFE7-7C5D-4DB8-BCB1-073C8FA6DE86}" presName="hierChild4" presStyleCnt="0"/>
      <dgm:spPr/>
    </dgm:pt>
  </dgm:ptLst>
  <dgm:cxnLst>
    <dgm:cxn modelId="{F6BBF6A4-ED89-447F-9C08-60B53CAD3552}" srcId="{9874493E-28B1-4175-8E68-A4A7CC98B462}" destId="{276DCFE7-7C5D-4DB8-BCB1-073C8FA6DE86}" srcOrd="0" destOrd="0" parTransId="{9F24049E-9863-4199-8CAA-AB2C7BF42FA3}" sibTransId="{95A3EF57-C35A-4588-B2E0-E478269B52BC}"/>
    <dgm:cxn modelId="{797CB7C3-290A-4423-AD55-F4C90FD9E936}" type="presOf" srcId="{7660B5C0-54EE-47CE-B633-BB883C1558FC}" destId="{B408B6BD-57B3-4159-8732-6C0E9551C5D2}" srcOrd="0" destOrd="0" presId="urn:microsoft.com/office/officeart/2005/8/layout/hierarchy1"/>
    <dgm:cxn modelId="{CAC37602-6BB1-4D92-82A6-456A7B10F30D}" srcId="{D4FD091C-5570-4C04-BF33-4261BFA0D9F5}" destId="{F4BBC920-5718-4293-8EAA-5FDFDA0F32B0}" srcOrd="0" destOrd="0" parTransId="{91E73385-A11B-4109-9A66-27DDDA9B8485}" sibTransId="{AE3A0054-26BC-4C8E-86A9-2D08C0B39192}"/>
    <dgm:cxn modelId="{E0E3CFBC-953E-4F5D-BF2E-0E9A860CEEB3}" type="presOf" srcId="{9874493E-28B1-4175-8E68-A4A7CC98B462}" destId="{E5DB8867-F048-46AB-8DDB-398ED78870BF}" srcOrd="0" destOrd="0" presId="urn:microsoft.com/office/officeart/2005/8/layout/hierarchy1"/>
    <dgm:cxn modelId="{ADAFBD57-0A5D-499F-821F-01D2717CD036}" type="presOf" srcId="{9F24049E-9863-4199-8CAA-AB2C7BF42FA3}" destId="{0FF0B920-E560-42C6-A262-B5959C31461D}" srcOrd="0" destOrd="0" presId="urn:microsoft.com/office/officeart/2005/8/layout/hierarchy1"/>
    <dgm:cxn modelId="{80969309-256F-42CE-9166-5D1099F41114}" type="presOf" srcId="{1C35832A-53AB-4E0B-865B-CB83936CFD7F}" destId="{5D1EB030-CFD6-4069-9E09-23ED10D8E9DC}" srcOrd="0" destOrd="0" presId="urn:microsoft.com/office/officeart/2005/8/layout/hierarchy1"/>
    <dgm:cxn modelId="{2502E4FD-9480-470B-A9B1-7B971D4240F1}" type="presOf" srcId="{276DCFE7-7C5D-4DB8-BCB1-073C8FA6DE86}" destId="{95193B50-F9CE-496B-B80A-61C95EA9E9E2}" srcOrd="0" destOrd="0" presId="urn:microsoft.com/office/officeart/2005/8/layout/hierarchy1"/>
    <dgm:cxn modelId="{5E54D6B6-D4AE-41CF-AAFD-9541305ABAEB}" type="presOf" srcId="{D4FD091C-5570-4C04-BF33-4261BFA0D9F5}" destId="{5FE86A38-CF5F-4ACE-AB50-E373292DD911}" srcOrd="0" destOrd="0" presId="urn:microsoft.com/office/officeart/2005/8/layout/hierarchy1"/>
    <dgm:cxn modelId="{87ECECD4-90D5-4D76-83C7-89F0764980B0}" type="presOf" srcId="{A829980D-4E18-4A2B-9130-EC65601C9728}" destId="{FCC08270-1EF1-45A2-B8B2-91D99F7926B2}" srcOrd="0" destOrd="0" presId="urn:microsoft.com/office/officeart/2005/8/layout/hierarchy1"/>
    <dgm:cxn modelId="{07820E1C-736D-448A-B9FB-F1933505367D}" srcId="{F4BBC920-5718-4293-8EAA-5FDFDA0F32B0}" destId="{BC71292A-9409-4E8C-A98F-060CFE8E61BB}" srcOrd="0" destOrd="0" parTransId="{A829980D-4E18-4A2B-9130-EC65601C9728}" sibTransId="{CC6AD240-3A69-4713-99CE-40E704BEAC10}"/>
    <dgm:cxn modelId="{A23D3BAD-CE17-499F-841C-FD312D3CFFF4}" srcId="{F4BBC920-5718-4293-8EAA-5FDFDA0F32B0}" destId="{9874493E-28B1-4175-8E68-A4A7CC98B462}" srcOrd="1" destOrd="0" parTransId="{7660B5C0-54EE-47CE-B633-BB883C1558FC}" sibTransId="{210D19E9-0373-4E2E-BF59-ED13CF57C967}"/>
    <dgm:cxn modelId="{8F3840B6-DF14-4941-9719-5B955D1A2724}" srcId="{BC71292A-9409-4E8C-A98F-060CFE8E61BB}" destId="{9CE4D2BC-84C4-4E23-8904-C44F263CAA56}" srcOrd="0" destOrd="0" parTransId="{1C35832A-53AB-4E0B-865B-CB83936CFD7F}" sibTransId="{B6B0FE4F-2CD2-4283-90E0-EED05A4B4674}"/>
    <dgm:cxn modelId="{16D04DB5-BE57-49FF-8F84-FEB3A0F324BE}" type="presOf" srcId="{F4BBC920-5718-4293-8EAA-5FDFDA0F32B0}" destId="{E5C71A4C-76D8-49C5-9F8F-7F021C552AD5}" srcOrd="0" destOrd="0" presId="urn:microsoft.com/office/officeart/2005/8/layout/hierarchy1"/>
    <dgm:cxn modelId="{F5595E44-B1BD-491B-BA2A-B2908BE3AFEC}" type="presOf" srcId="{9CE4D2BC-84C4-4E23-8904-C44F263CAA56}" destId="{75B372E7-9CDB-40F1-BD02-3BA77BB1190E}" srcOrd="0" destOrd="0" presId="urn:microsoft.com/office/officeart/2005/8/layout/hierarchy1"/>
    <dgm:cxn modelId="{CFBA1B92-EC68-4EF9-8005-77FD80D5EDC5}" type="presOf" srcId="{BC71292A-9409-4E8C-A98F-060CFE8E61BB}" destId="{CF9A7FC6-921B-419B-BE33-5C8C3FB0BE23}" srcOrd="0" destOrd="0" presId="urn:microsoft.com/office/officeart/2005/8/layout/hierarchy1"/>
    <dgm:cxn modelId="{1560CA0F-E280-4EB7-AC1C-79981CDCC764}" type="presParOf" srcId="{5FE86A38-CF5F-4ACE-AB50-E373292DD911}" destId="{1E6F8454-19E9-42BE-BB21-7B80A0375BA0}" srcOrd="0" destOrd="0" presId="urn:microsoft.com/office/officeart/2005/8/layout/hierarchy1"/>
    <dgm:cxn modelId="{6B101767-A0FC-4530-B452-929A0CFB57BD}" type="presParOf" srcId="{1E6F8454-19E9-42BE-BB21-7B80A0375BA0}" destId="{287B39C7-4DD9-440A-988C-1591058B15CC}" srcOrd="0" destOrd="0" presId="urn:microsoft.com/office/officeart/2005/8/layout/hierarchy1"/>
    <dgm:cxn modelId="{62DF1F60-B4B1-4AE0-B652-2567E12B71A9}" type="presParOf" srcId="{287B39C7-4DD9-440A-988C-1591058B15CC}" destId="{72E6C5ED-D815-4707-B63F-279947062EDF}" srcOrd="0" destOrd="0" presId="urn:microsoft.com/office/officeart/2005/8/layout/hierarchy1"/>
    <dgm:cxn modelId="{55D277F4-F024-41D5-B4C7-03C601EBE8DA}" type="presParOf" srcId="{287B39C7-4DD9-440A-988C-1591058B15CC}" destId="{E5C71A4C-76D8-49C5-9F8F-7F021C552AD5}" srcOrd="1" destOrd="0" presId="urn:microsoft.com/office/officeart/2005/8/layout/hierarchy1"/>
    <dgm:cxn modelId="{EFF6540E-3F5D-41F1-A1A7-7687BFED7E4E}" type="presParOf" srcId="{1E6F8454-19E9-42BE-BB21-7B80A0375BA0}" destId="{B8F74BF7-4BC8-4FBE-8E70-A0BAA85129CB}" srcOrd="1" destOrd="0" presId="urn:microsoft.com/office/officeart/2005/8/layout/hierarchy1"/>
    <dgm:cxn modelId="{3D7448B6-3078-433B-95E8-9075C79EC619}" type="presParOf" srcId="{B8F74BF7-4BC8-4FBE-8E70-A0BAA85129CB}" destId="{FCC08270-1EF1-45A2-B8B2-91D99F7926B2}" srcOrd="0" destOrd="0" presId="urn:microsoft.com/office/officeart/2005/8/layout/hierarchy1"/>
    <dgm:cxn modelId="{50D48BDE-EE12-4671-9FA0-39C317648377}" type="presParOf" srcId="{B8F74BF7-4BC8-4FBE-8E70-A0BAA85129CB}" destId="{6C459B7F-B3B3-4814-931F-99763D63415E}" srcOrd="1" destOrd="0" presId="urn:microsoft.com/office/officeart/2005/8/layout/hierarchy1"/>
    <dgm:cxn modelId="{166E6012-6EFD-4E5F-B407-13607C4EBCE8}" type="presParOf" srcId="{6C459B7F-B3B3-4814-931F-99763D63415E}" destId="{C1C8814D-C909-4C8E-BE56-627BBF49B21A}" srcOrd="0" destOrd="0" presId="urn:microsoft.com/office/officeart/2005/8/layout/hierarchy1"/>
    <dgm:cxn modelId="{F99FDFCE-505A-4679-B2B9-2880C275BC77}" type="presParOf" srcId="{C1C8814D-C909-4C8E-BE56-627BBF49B21A}" destId="{8B9EAC26-1D91-458D-A86A-AA89E9C1838A}" srcOrd="0" destOrd="0" presId="urn:microsoft.com/office/officeart/2005/8/layout/hierarchy1"/>
    <dgm:cxn modelId="{11F7C309-8A49-4B96-9F3B-4F08BB184A8A}" type="presParOf" srcId="{C1C8814D-C909-4C8E-BE56-627BBF49B21A}" destId="{CF9A7FC6-921B-419B-BE33-5C8C3FB0BE23}" srcOrd="1" destOrd="0" presId="urn:microsoft.com/office/officeart/2005/8/layout/hierarchy1"/>
    <dgm:cxn modelId="{C5DC72E3-5F2D-46A2-85C0-0117F3D32E32}" type="presParOf" srcId="{6C459B7F-B3B3-4814-931F-99763D63415E}" destId="{AF3FF7EF-9F7C-43F4-9657-D4E666AF7C77}" srcOrd="1" destOrd="0" presId="urn:microsoft.com/office/officeart/2005/8/layout/hierarchy1"/>
    <dgm:cxn modelId="{94488070-BECF-4435-8083-03E78E21610A}" type="presParOf" srcId="{AF3FF7EF-9F7C-43F4-9657-D4E666AF7C77}" destId="{5D1EB030-CFD6-4069-9E09-23ED10D8E9DC}" srcOrd="0" destOrd="0" presId="urn:microsoft.com/office/officeart/2005/8/layout/hierarchy1"/>
    <dgm:cxn modelId="{7F7A69B4-552F-46A1-B598-116CE539A37A}" type="presParOf" srcId="{AF3FF7EF-9F7C-43F4-9657-D4E666AF7C77}" destId="{47453B5B-CFCD-4612-B489-7C2F4A180DF8}" srcOrd="1" destOrd="0" presId="urn:microsoft.com/office/officeart/2005/8/layout/hierarchy1"/>
    <dgm:cxn modelId="{A61A5B25-AAA2-4E7B-A511-866D092AE2EA}" type="presParOf" srcId="{47453B5B-CFCD-4612-B489-7C2F4A180DF8}" destId="{7BAB054A-3A46-484E-8058-9A26256ADE07}" srcOrd="0" destOrd="0" presId="urn:microsoft.com/office/officeart/2005/8/layout/hierarchy1"/>
    <dgm:cxn modelId="{887E2BE0-0CE8-446B-80DE-C923F8827E32}" type="presParOf" srcId="{7BAB054A-3A46-484E-8058-9A26256ADE07}" destId="{FE41BB1F-657B-4387-9411-CFB1E8589D6B}" srcOrd="0" destOrd="0" presId="urn:microsoft.com/office/officeart/2005/8/layout/hierarchy1"/>
    <dgm:cxn modelId="{323592FD-1493-4EA7-A221-DCC8C38D9C04}" type="presParOf" srcId="{7BAB054A-3A46-484E-8058-9A26256ADE07}" destId="{75B372E7-9CDB-40F1-BD02-3BA77BB1190E}" srcOrd="1" destOrd="0" presId="urn:microsoft.com/office/officeart/2005/8/layout/hierarchy1"/>
    <dgm:cxn modelId="{2C71F59F-A4B0-4EB7-AF61-006CFC5149D4}" type="presParOf" srcId="{47453B5B-CFCD-4612-B489-7C2F4A180DF8}" destId="{C77F38F0-E9AA-474D-818E-3C4414AB0040}" srcOrd="1" destOrd="0" presId="urn:microsoft.com/office/officeart/2005/8/layout/hierarchy1"/>
    <dgm:cxn modelId="{F16F76B2-95AA-4866-8CA3-07744311AA92}" type="presParOf" srcId="{B8F74BF7-4BC8-4FBE-8E70-A0BAA85129CB}" destId="{B408B6BD-57B3-4159-8732-6C0E9551C5D2}" srcOrd="2" destOrd="0" presId="urn:microsoft.com/office/officeart/2005/8/layout/hierarchy1"/>
    <dgm:cxn modelId="{6F81E37C-D332-43C1-9D3A-18C3EF437A3D}" type="presParOf" srcId="{B8F74BF7-4BC8-4FBE-8E70-A0BAA85129CB}" destId="{21831D97-50F2-4F59-9396-6BE0CDDB4740}" srcOrd="3" destOrd="0" presId="urn:microsoft.com/office/officeart/2005/8/layout/hierarchy1"/>
    <dgm:cxn modelId="{894BDA2C-A8E5-47A8-920E-7C78747A04B7}" type="presParOf" srcId="{21831D97-50F2-4F59-9396-6BE0CDDB4740}" destId="{6B3E9C4E-E721-484C-BA1F-5CB0788374A6}" srcOrd="0" destOrd="0" presId="urn:microsoft.com/office/officeart/2005/8/layout/hierarchy1"/>
    <dgm:cxn modelId="{5CE54B54-0950-4B33-9CF7-0450B590DC61}" type="presParOf" srcId="{6B3E9C4E-E721-484C-BA1F-5CB0788374A6}" destId="{B17ED9AA-22DC-4804-8D06-F2321119D808}" srcOrd="0" destOrd="0" presId="urn:microsoft.com/office/officeart/2005/8/layout/hierarchy1"/>
    <dgm:cxn modelId="{963D2636-1F29-4FCD-B201-BC50E63165D8}" type="presParOf" srcId="{6B3E9C4E-E721-484C-BA1F-5CB0788374A6}" destId="{E5DB8867-F048-46AB-8DDB-398ED78870BF}" srcOrd="1" destOrd="0" presId="urn:microsoft.com/office/officeart/2005/8/layout/hierarchy1"/>
    <dgm:cxn modelId="{563DE7B9-6412-4683-B10E-25D1B0F7C1E3}" type="presParOf" srcId="{21831D97-50F2-4F59-9396-6BE0CDDB4740}" destId="{A9C4CD03-44AC-440B-B8AC-9334237EEA4A}" srcOrd="1" destOrd="0" presId="urn:microsoft.com/office/officeart/2005/8/layout/hierarchy1"/>
    <dgm:cxn modelId="{A5A838BC-0C7B-4B24-9C34-63122951EF62}" type="presParOf" srcId="{A9C4CD03-44AC-440B-B8AC-9334237EEA4A}" destId="{0FF0B920-E560-42C6-A262-B5959C31461D}" srcOrd="0" destOrd="0" presId="urn:microsoft.com/office/officeart/2005/8/layout/hierarchy1"/>
    <dgm:cxn modelId="{E0182349-3DF9-4EBE-A00A-DEEAB46ED2C4}" type="presParOf" srcId="{A9C4CD03-44AC-440B-B8AC-9334237EEA4A}" destId="{42BEEFD7-0729-431F-9442-AC7460F537D8}" srcOrd="1" destOrd="0" presId="urn:microsoft.com/office/officeart/2005/8/layout/hierarchy1"/>
    <dgm:cxn modelId="{80C0FFF1-7799-4B4D-924F-E128B2FB9F49}" type="presParOf" srcId="{42BEEFD7-0729-431F-9442-AC7460F537D8}" destId="{ACDF14C8-14F0-49C6-8CF9-C04277D95009}" srcOrd="0" destOrd="0" presId="urn:microsoft.com/office/officeart/2005/8/layout/hierarchy1"/>
    <dgm:cxn modelId="{121D01E6-A846-436F-AD00-81357DB9F4B8}" type="presParOf" srcId="{ACDF14C8-14F0-49C6-8CF9-C04277D95009}" destId="{D4DA181C-A0CF-4938-8D13-66A6FF509698}" srcOrd="0" destOrd="0" presId="urn:microsoft.com/office/officeart/2005/8/layout/hierarchy1"/>
    <dgm:cxn modelId="{616AF74F-D941-4646-82B6-3684E9802969}" type="presParOf" srcId="{ACDF14C8-14F0-49C6-8CF9-C04277D95009}" destId="{95193B50-F9CE-496B-B80A-61C95EA9E9E2}" srcOrd="1" destOrd="0" presId="urn:microsoft.com/office/officeart/2005/8/layout/hierarchy1"/>
    <dgm:cxn modelId="{D0F3A3FC-CAAA-43CD-A610-8E466BAA21C6}" type="presParOf" srcId="{42BEEFD7-0729-431F-9442-AC7460F537D8}" destId="{3CCA9B53-7665-49CC-9784-7CD68DC5F1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A749-5758-4DB4-946E-78E0D7197B06}">
      <dsp:nvSpPr>
        <dsp:cNvPr id="0" name=""/>
        <dsp:cNvSpPr/>
      </dsp:nvSpPr>
      <dsp:spPr>
        <a:xfrm>
          <a:off x="0" y="3364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087F0-1CF1-4F5B-B3F6-4A8C1C7E9401}">
      <dsp:nvSpPr>
        <dsp:cNvPr id="0" name=""/>
        <dsp:cNvSpPr/>
      </dsp:nvSpPr>
      <dsp:spPr>
        <a:xfrm>
          <a:off x="307012" y="26495"/>
          <a:ext cx="429817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Purpose</a:t>
          </a:r>
          <a:endParaRPr lang="en-US" sz="3200" b="1" kern="1200" dirty="0">
            <a:effectLst/>
          </a:endParaRPr>
        </a:p>
      </dsp:txBody>
      <dsp:txXfrm>
        <a:off x="337274" y="56757"/>
        <a:ext cx="4237648" cy="559396"/>
      </dsp:txXfrm>
    </dsp:sp>
    <dsp:sp modelId="{34B18584-E634-473E-B1F6-01D58BC2B476}">
      <dsp:nvSpPr>
        <dsp:cNvPr id="0" name=""/>
        <dsp:cNvSpPr/>
      </dsp:nvSpPr>
      <dsp:spPr>
        <a:xfrm>
          <a:off x="0" y="128901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F11C-5028-4B44-8CC3-3B20EBD729FC}">
      <dsp:nvSpPr>
        <dsp:cNvPr id="0" name=""/>
        <dsp:cNvSpPr/>
      </dsp:nvSpPr>
      <dsp:spPr>
        <a:xfrm>
          <a:off x="307012" y="979055"/>
          <a:ext cx="4298172" cy="6199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Aerosol properties</a:t>
          </a:r>
          <a:endParaRPr lang="en-US" sz="3200" b="1" kern="1200" dirty="0">
            <a:effectLst/>
          </a:endParaRPr>
        </a:p>
      </dsp:txBody>
      <dsp:txXfrm>
        <a:off x="337274" y="1009317"/>
        <a:ext cx="4237648" cy="559396"/>
      </dsp:txXfrm>
    </dsp:sp>
    <dsp:sp modelId="{D16196EC-DBF2-4483-80E8-783A025307C9}">
      <dsp:nvSpPr>
        <dsp:cNvPr id="0" name=""/>
        <dsp:cNvSpPr/>
      </dsp:nvSpPr>
      <dsp:spPr>
        <a:xfrm>
          <a:off x="0" y="224157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D005-06E1-4EB3-A21F-67C31B3E1596}">
      <dsp:nvSpPr>
        <dsp:cNvPr id="0" name=""/>
        <dsp:cNvSpPr/>
      </dsp:nvSpPr>
      <dsp:spPr>
        <a:xfrm>
          <a:off x="307012" y="1931615"/>
          <a:ext cx="4298172" cy="6199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Methods</a:t>
          </a:r>
          <a:endParaRPr lang="en-US" sz="3200" b="1" kern="1200" dirty="0">
            <a:effectLst/>
          </a:endParaRPr>
        </a:p>
      </dsp:txBody>
      <dsp:txXfrm>
        <a:off x="337274" y="1961877"/>
        <a:ext cx="4237648" cy="559396"/>
      </dsp:txXfrm>
    </dsp:sp>
    <dsp:sp modelId="{1DB6A7BF-78B2-47DD-BDDA-2F3365684674}">
      <dsp:nvSpPr>
        <dsp:cNvPr id="0" name=""/>
        <dsp:cNvSpPr/>
      </dsp:nvSpPr>
      <dsp:spPr>
        <a:xfrm>
          <a:off x="0" y="319413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A664-946D-46C5-A7CD-F3430ADE8B9D}">
      <dsp:nvSpPr>
        <dsp:cNvPr id="0" name=""/>
        <dsp:cNvSpPr/>
      </dsp:nvSpPr>
      <dsp:spPr>
        <a:xfrm>
          <a:off x="307012" y="2884175"/>
          <a:ext cx="4298172" cy="6199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Model parameters</a:t>
          </a:r>
          <a:endParaRPr lang="en-US" sz="3200" b="1" kern="1200" dirty="0">
            <a:effectLst/>
          </a:endParaRPr>
        </a:p>
      </dsp:txBody>
      <dsp:txXfrm>
        <a:off x="337274" y="2914437"/>
        <a:ext cx="4237648" cy="559396"/>
      </dsp:txXfrm>
    </dsp:sp>
    <dsp:sp modelId="{07E4553A-D852-4160-82A3-BE22F1F564F4}">
      <dsp:nvSpPr>
        <dsp:cNvPr id="0" name=""/>
        <dsp:cNvSpPr/>
      </dsp:nvSpPr>
      <dsp:spPr>
        <a:xfrm>
          <a:off x="0" y="414669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FDAB4-B2FB-4CEC-ADF0-A00488BA45DA}">
      <dsp:nvSpPr>
        <dsp:cNvPr id="0" name=""/>
        <dsp:cNvSpPr/>
      </dsp:nvSpPr>
      <dsp:spPr>
        <a:xfrm>
          <a:off x="307012" y="3836735"/>
          <a:ext cx="4298172" cy="6199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Results</a:t>
          </a:r>
          <a:endParaRPr lang="en-US" sz="3200" b="1" kern="1200" dirty="0">
            <a:effectLst/>
          </a:endParaRPr>
        </a:p>
      </dsp:txBody>
      <dsp:txXfrm>
        <a:off x="337274" y="3866997"/>
        <a:ext cx="4237648" cy="559396"/>
      </dsp:txXfrm>
    </dsp:sp>
    <dsp:sp modelId="{03618FD6-55B5-45A6-BECD-E35BA22826D7}">
      <dsp:nvSpPr>
        <dsp:cNvPr id="0" name=""/>
        <dsp:cNvSpPr/>
      </dsp:nvSpPr>
      <dsp:spPr>
        <a:xfrm>
          <a:off x="0" y="50992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0AEF6-81FA-40EB-8C4C-2B71673A62C9}">
      <dsp:nvSpPr>
        <dsp:cNvPr id="0" name=""/>
        <dsp:cNvSpPr/>
      </dsp:nvSpPr>
      <dsp:spPr>
        <a:xfrm>
          <a:off x="307012" y="4789295"/>
          <a:ext cx="4298172" cy="619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/>
            </a:rPr>
            <a:t>Summary</a:t>
          </a:r>
          <a:endParaRPr lang="en-US" sz="3200" b="1" kern="1200" dirty="0">
            <a:effectLst/>
          </a:endParaRPr>
        </a:p>
      </dsp:txBody>
      <dsp:txXfrm>
        <a:off x="337274" y="4819557"/>
        <a:ext cx="4237648" cy="55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A749-5758-4DB4-946E-78E0D7197B06}">
      <dsp:nvSpPr>
        <dsp:cNvPr id="0" name=""/>
        <dsp:cNvSpPr/>
      </dsp:nvSpPr>
      <dsp:spPr>
        <a:xfrm>
          <a:off x="0" y="3364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087F0-1CF1-4F5B-B3F6-4A8C1C7E9401}">
      <dsp:nvSpPr>
        <dsp:cNvPr id="0" name=""/>
        <dsp:cNvSpPr/>
      </dsp:nvSpPr>
      <dsp:spPr>
        <a:xfrm>
          <a:off x="307012" y="26495"/>
          <a:ext cx="429817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56757"/>
        <a:ext cx="4237648" cy="559396"/>
      </dsp:txXfrm>
    </dsp:sp>
    <dsp:sp modelId="{34B18584-E634-473E-B1F6-01D58BC2B476}">
      <dsp:nvSpPr>
        <dsp:cNvPr id="0" name=""/>
        <dsp:cNvSpPr/>
      </dsp:nvSpPr>
      <dsp:spPr>
        <a:xfrm>
          <a:off x="0" y="128901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F11C-5028-4B44-8CC3-3B20EBD729FC}">
      <dsp:nvSpPr>
        <dsp:cNvPr id="0" name=""/>
        <dsp:cNvSpPr/>
      </dsp:nvSpPr>
      <dsp:spPr>
        <a:xfrm>
          <a:off x="307012" y="979055"/>
          <a:ext cx="4298172" cy="6199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009317"/>
        <a:ext cx="4237648" cy="559396"/>
      </dsp:txXfrm>
    </dsp:sp>
    <dsp:sp modelId="{D16196EC-DBF2-4483-80E8-783A025307C9}">
      <dsp:nvSpPr>
        <dsp:cNvPr id="0" name=""/>
        <dsp:cNvSpPr/>
      </dsp:nvSpPr>
      <dsp:spPr>
        <a:xfrm>
          <a:off x="0" y="224157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D005-06E1-4EB3-A21F-67C31B3E1596}">
      <dsp:nvSpPr>
        <dsp:cNvPr id="0" name=""/>
        <dsp:cNvSpPr/>
      </dsp:nvSpPr>
      <dsp:spPr>
        <a:xfrm>
          <a:off x="307012" y="1931615"/>
          <a:ext cx="4298172" cy="6199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961877"/>
        <a:ext cx="4237648" cy="559396"/>
      </dsp:txXfrm>
    </dsp:sp>
    <dsp:sp modelId="{1DB6A7BF-78B2-47DD-BDDA-2F3365684674}">
      <dsp:nvSpPr>
        <dsp:cNvPr id="0" name=""/>
        <dsp:cNvSpPr/>
      </dsp:nvSpPr>
      <dsp:spPr>
        <a:xfrm>
          <a:off x="0" y="319413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A664-946D-46C5-A7CD-F3430ADE8B9D}">
      <dsp:nvSpPr>
        <dsp:cNvPr id="0" name=""/>
        <dsp:cNvSpPr/>
      </dsp:nvSpPr>
      <dsp:spPr>
        <a:xfrm>
          <a:off x="307012" y="2884175"/>
          <a:ext cx="4298172" cy="6199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2914437"/>
        <a:ext cx="4237648" cy="559396"/>
      </dsp:txXfrm>
    </dsp:sp>
    <dsp:sp modelId="{07E4553A-D852-4160-82A3-BE22F1F564F4}">
      <dsp:nvSpPr>
        <dsp:cNvPr id="0" name=""/>
        <dsp:cNvSpPr/>
      </dsp:nvSpPr>
      <dsp:spPr>
        <a:xfrm>
          <a:off x="0" y="414669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FDAB4-B2FB-4CEC-ADF0-A00488BA45DA}">
      <dsp:nvSpPr>
        <dsp:cNvPr id="0" name=""/>
        <dsp:cNvSpPr/>
      </dsp:nvSpPr>
      <dsp:spPr>
        <a:xfrm>
          <a:off x="307012" y="3836735"/>
          <a:ext cx="4298172" cy="6199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Results</a:t>
          </a:r>
          <a:endParaRPr lang="en-US" sz="3200" b="1" kern="1200" dirty="0">
            <a:effectLst/>
          </a:endParaRPr>
        </a:p>
      </dsp:txBody>
      <dsp:txXfrm>
        <a:off x="337274" y="3866997"/>
        <a:ext cx="4237648" cy="559396"/>
      </dsp:txXfrm>
    </dsp:sp>
    <dsp:sp modelId="{03618FD6-55B5-45A6-BECD-E35BA22826D7}">
      <dsp:nvSpPr>
        <dsp:cNvPr id="0" name=""/>
        <dsp:cNvSpPr/>
      </dsp:nvSpPr>
      <dsp:spPr>
        <a:xfrm>
          <a:off x="0" y="50992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0AEF6-81FA-40EB-8C4C-2B71673A62C9}">
      <dsp:nvSpPr>
        <dsp:cNvPr id="0" name=""/>
        <dsp:cNvSpPr/>
      </dsp:nvSpPr>
      <dsp:spPr>
        <a:xfrm>
          <a:off x="307012" y="4789295"/>
          <a:ext cx="4298172" cy="619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4819557"/>
        <a:ext cx="4237648" cy="5593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A749-5758-4DB4-946E-78E0D7197B06}">
      <dsp:nvSpPr>
        <dsp:cNvPr id="0" name=""/>
        <dsp:cNvSpPr/>
      </dsp:nvSpPr>
      <dsp:spPr>
        <a:xfrm>
          <a:off x="0" y="3364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087F0-1CF1-4F5B-B3F6-4A8C1C7E9401}">
      <dsp:nvSpPr>
        <dsp:cNvPr id="0" name=""/>
        <dsp:cNvSpPr/>
      </dsp:nvSpPr>
      <dsp:spPr>
        <a:xfrm>
          <a:off x="307012" y="26495"/>
          <a:ext cx="429817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56757"/>
        <a:ext cx="4237648" cy="559396"/>
      </dsp:txXfrm>
    </dsp:sp>
    <dsp:sp modelId="{34B18584-E634-473E-B1F6-01D58BC2B476}">
      <dsp:nvSpPr>
        <dsp:cNvPr id="0" name=""/>
        <dsp:cNvSpPr/>
      </dsp:nvSpPr>
      <dsp:spPr>
        <a:xfrm>
          <a:off x="0" y="128901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F11C-5028-4B44-8CC3-3B20EBD729FC}">
      <dsp:nvSpPr>
        <dsp:cNvPr id="0" name=""/>
        <dsp:cNvSpPr/>
      </dsp:nvSpPr>
      <dsp:spPr>
        <a:xfrm>
          <a:off x="307012" y="979055"/>
          <a:ext cx="4298172" cy="6199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009317"/>
        <a:ext cx="4237648" cy="559396"/>
      </dsp:txXfrm>
    </dsp:sp>
    <dsp:sp modelId="{D16196EC-DBF2-4483-80E8-783A025307C9}">
      <dsp:nvSpPr>
        <dsp:cNvPr id="0" name=""/>
        <dsp:cNvSpPr/>
      </dsp:nvSpPr>
      <dsp:spPr>
        <a:xfrm>
          <a:off x="0" y="224157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D005-06E1-4EB3-A21F-67C31B3E1596}">
      <dsp:nvSpPr>
        <dsp:cNvPr id="0" name=""/>
        <dsp:cNvSpPr/>
      </dsp:nvSpPr>
      <dsp:spPr>
        <a:xfrm>
          <a:off x="307012" y="1931615"/>
          <a:ext cx="4298172" cy="6199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961877"/>
        <a:ext cx="4237648" cy="559396"/>
      </dsp:txXfrm>
    </dsp:sp>
    <dsp:sp modelId="{1DB6A7BF-78B2-47DD-BDDA-2F3365684674}">
      <dsp:nvSpPr>
        <dsp:cNvPr id="0" name=""/>
        <dsp:cNvSpPr/>
      </dsp:nvSpPr>
      <dsp:spPr>
        <a:xfrm>
          <a:off x="0" y="319413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A664-946D-46C5-A7CD-F3430ADE8B9D}">
      <dsp:nvSpPr>
        <dsp:cNvPr id="0" name=""/>
        <dsp:cNvSpPr/>
      </dsp:nvSpPr>
      <dsp:spPr>
        <a:xfrm>
          <a:off x="307012" y="2884175"/>
          <a:ext cx="4298172" cy="6199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2914437"/>
        <a:ext cx="4237648" cy="559396"/>
      </dsp:txXfrm>
    </dsp:sp>
    <dsp:sp modelId="{07E4553A-D852-4160-82A3-BE22F1F564F4}">
      <dsp:nvSpPr>
        <dsp:cNvPr id="0" name=""/>
        <dsp:cNvSpPr/>
      </dsp:nvSpPr>
      <dsp:spPr>
        <a:xfrm>
          <a:off x="0" y="414669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FDAB4-B2FB-4CEC-ADF0-A00488BA45DA}">
      <dsp:nvSpPr>
        <dsp:cNvPr id="0" name=""/>
        <dsp:cNvSpPr/>
      </dsp:nvSpPr>
      <dsp:spPr>
        <a:xfrm>
          <a:off x="307012" y="3836735"/>
          <a:ext cx="4298172" cy="6199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3866997"/>
        <a:ext cx="4237648" cy="559396"/>
      </dsp:txXfrm>
    </dsp:sp>
    <dsp:sp modelId="{03618FD6-55B5-45A6-BECD-E35BA22826D7}">
      <dsp:nvSpPr>
        <dsp:cNvPr id="0" name=""/>
        <dsp:cNvSpPr/>
      </dsp:nvSpPr>
      <dsp:spPr>
        <a:xfrm>
          <a:off x="0" y="50992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0AEF6-81FA-40EB-8C4C-2B71673A62C9}">
      <dsp:nvSpPr>
        <dsp:cNvPr id="0" name=""/>
        <dsp:cNvSpPr/>
      </dsp:nvSpPr>
      <dsp:spPr>
        <a:xfrm>
          <a:off x="307012" y="4789295"/>
          <a:ext cx="4298172" cy="619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/>
            </a:rPr>
            <a:t>Summary</a:t>
          </a:r>
          <a:endParaRPr lang="en-US" sz="3200" b="1" kern="1200" dirty="0">
            <a:effectLst/>
          </a:endParaRPr>
        </a:p>
      </dsp:txBody>
      <dsp:txXfrm>
        <a:off x="337274" y="4819557"/>
        <a:ext cx="4237648" cy="559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72C3-4BB8-4126-9F70-56327E7C74CC}">
      <dsp:nvSpPr>
        <dsp:cNvPr id="0" name=""/>
        <dsp:cNvSpPr/>
      </dsp:nvSpPr>
      <dsp:spPr>
        <a:xfrm>
          <a:off x="0" y="447187"/>
          <a:ext cx="8610600" cy="1771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520700" rIns="66827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Model fits with the reality of April 10</a:t>
          </a:r>
          <a:r>
            <a:rPr lang="en-US" sz="2500" b="1" kern="1200" baseline="30000" dirty="0" smtClean="0"/>
            <a:t>th</a:t>
          </a:r>
          <a:r>
            <a:rPr lang="en-US" sz="2500" b="1" kern="1200" dirty="0" smtClean="0"/>
            <a:t> 2014 at 16:30 (PST) under clear – sky conditions over semi-arid Reno NV.</a:t>
          </a:r>
          <a:endParaRPr lang="en-US" sz="2500" b="1" kern="1200" dirty="0"/>
        </a:p>
      </dsp:txBody>
      <dsp:txXfrm>
        <a:off x="0" y="447187"/>
        <a:ext cx="8610600" cy="1771875"/>
      </dsp:txXfrm>
    </dsp:sp>
    <dsp:sp modelId="{3EC989BC-DF59-4804-B2EA-1797D454E0DE}">
      <dsp:nvSpPr>
        <dsp:cNvPr id="0" name=""/>
        <dsp:cNvSpPr/>
      </dsp:nvSpPr>
      <dsp:spPr>
        <a:xfrm>
          <a:off x="430530" y="78187"/>
          <a:ext cx="6027420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Model:</a:t>
          </a:r>
          <a:endParaRPr lang="en-US" sz="4000" b="1" kern="1200" dirty="0"/>
        </a:p>
      </dsp:txBody>
      <dsp:txXfrm>
        <a:off x="466556" y="114213"/>
        <a:ext cx="5955368" cy="665948"/>
      </dsp:txXfrm>
    </dsp:sp>
    <dsp:sp modelId="{6B921139-15C9-4FFA-8DDF-1130D84C3C9A}">
      <dsp:nvSpPr>
        <dsp:cNvPr id="0" name=""/>
        <dsp:cNvSpPr/>
      </dsp:nvSpPr>
      <dsp:spPr>
        <a:xfrm>
          <a:off x="0" y="2723062"/>
          <a:ext cx="8610600" cy="2913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520700" rIns="66827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The  noisy ratio from the UV-IR spectrometer is due to the fact that the light is completely filtered  at the visible range.    </a:t>
          </a:r>
          <a:endParaRPr lang="en-US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The inverse is true for the visible  filtered spectrometer.</a:t>
          </a:r>
          <a:endParaRPr lang="en-US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b="1" kern="1200" dirty="0"/>
        </a:p>
      </dsp:txBody>
      <dsp:txXfrm>
        <a:off x="0" y="2723062"/>
        <a:ext cx="8610600" cy="2913750"/>
      </dsp:txXfrm>
    </dsp:sp>
    <dsp:sp modelId="{8DD7D5BD-8EDE-4248-8916-368287737B7A}">
      <dsp:nvSpPr>
        <dsp:cNvPr id="0" name=""/>
        <dsp:cNvSpPr/>
      </dsp:nvSpPr>
      <dsp:spPr>
        <a:xfrm>
          <a:off x="430530" y="2354062"/>
          <a:ext cx="6027420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Observations</a:t>
          </a:r>
          <a:r>
            <a:rPr lang="en-US" sz="2500" b="1" kern="1200" dirty="0" smtClean="0"/>
            <a:t>:</a:t>
          </a:r>
          <a:endParaRPr lang="en-US" sz="2500" b="1" kern="1200" dirty="0"/>
        </a:p>
      </dsp:txBody>
      <dsp:txXfrm>
        <a:off x="466556" y="2390088"/>
        <a:ext cx="5955368" cy="6659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72C3-4BB8-4126-9F70-56327E7C74CC}">
      <dsp:nvSpPr>
        <dsp:cNvPr id="0" name=""/>
        <dsp:cNvSpPr/>
      </dsp:nvSpPr>
      <dsp:spPr>
        <a:xfrm>
          <a:off x="0" y="602431"/>
          <a:ext cx="8610600" cy="4995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8278" tIns="541528" rIns="66827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The ratio of diffuse to direct radiation in Reno fits between the models for urban and desert minimum at longer wavelength .</a:t>
          </a:r>
          <a:endParaRPr lang="en-US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UV-IR channel responds at shorter wavelength and follows the Desert Max and Urban models.</a:t>
          </a:r>
          <a:endParaRPr lang="en-US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Coarse mode respond to short wavelength range.</a:t>
          </a:r>
          <a:endParaRPr lang="en-US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Having two spectrometers is necessary to fully  understand the aerosol content in the atmosphere especially in desert conditions where the effect of natural desert aerosols is not fully understood.</a:t>
          </a:r>
          <a:endParaRPr lang="en-US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b="1" kern="1200" dirty="0"/>
        </a:p>
      </dsp:txBody>
      <dsp:txXfrm>
        <a:off x="0" y="602431"/>
        <a:ext cx="8610600" cy="4995900"/>
      </dsp:txXfrm>
    </dsp:sp>
    <dsp:sp modelId="{3EC989BC-DF59-4804-B2EA-1797D454E0DE}">
      <dsp:nvSpPr>
        <dsp:cNvPr id="0" name=""/>
        <dsp:cNvSpPr/>
      </dsp:nvSpPr>
      <dsp:spPr>
        <a:xfrm>
          <a:off x="430530" y="167669"/>
          <a:ext cx="6027420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Model and Observations:</a:t>
          </a:r>
          <a:endParaRPr lang="en-US" sz="3600" b="1" kern="1200" dirty="0"/>
        </a:p>
      </dsp:txBody>
      <dsp:txXfrm>
        <a:off x="467997" y="205136"/>
        <a:ext cx="595248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A749-5758-4DB4-946E-78E0D7197B06}">
      <dsp:nvSpPr>
        <dsp:cNvPr id="0" name=""/>
        <dsp:cNvSpPr/>
      </dsp:nvSpPr>
      <dsp:spPr>
        <a:xfrm>
          <a:off x="0" y="3364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087F0-1CF1-4F5B-B3F6-4A8C1C7E9401}">
      <dsp:nvSpPr>
        <dsp:cNvPr id="0" name=""/>
        <dsp:cNvSpPr/>
      </dsp:nvSpPr>
      <dsp:spPr>
        <a:xfrm>
          <a:off x="307012" y="26495"/>
          <a:ext cx="429817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Purpose</a:t>
          </a:r>
          <a:endParaRPr lang="en-US" sz="3200" b="1" kern="1200" dirty="0">
            <a:effectLst/>
          </a:endParaRPr>
        </a:p>
      </dsp:txBody>
      <dsp:txXfrm>
        <a:off x="337274" y="56757"/>
        <a:ext cx="4237648" cy="559396"/>
      </dsp:txXfrm>
    </dsp:sp>
    <dsp:sp modelId="{34B18584-E634-473E-B1F6-01D58BC2B476}">
      <dsp:nvSpPr>
        <dsp:cNvPr id="0" name=""/>
        <dsp:cNvSpPr/>
      </dsp:nvSpPr>
      <dsp:spPr>
        <a:xfrm>
          <a:off x="0" y="128901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F11C-5028-4B44-8CC3-3B20EBD729FC}">
      <dsp:nvSpPr>
        <dsp:cNvPr id="0" name=""/>
        <dsp:cNvSpPr/>
      </dsp:nvSpPr>
      <dsp:spPr>
        <a:xfrm>
          <a:off x="307012" y="979055"/>
          <a:ext cx="4298172" cy="6199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009317"/>
        <a:ext cx="4237648" cy="559396"/>
      </dsp:txXfrm>
    </dsp:sp>
    <dsp:sp modelId="{D16196EC-DBF2-4483-80E8-783A025307C9}">
      <dsp:nvSpPr>
        <dsp:cNvPr id="0" name=""/>
        <dsp:cNvSpPr/>
      </dsp:nvSpPr>
      <dsp:spPr>
        <a:xfrm>
          <a:off x="0" y="224157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D005-06E1-4EB3-A21F-67C31B3E1596}">
      <dsp:nvSpPr>
        <dsp:cNvPr id="0" name=""/>
        <dsp:cNvSpPr/>
      </dsp:nvSpPr>
      <dsp:spPr>
        <a:xfrm>
          <a:off x="307012" y="1931615"/>
          <a:ext cx="4298172" cy="6199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961877"/>
        <a:ext cx="4237648" cy="559396"/>
      </dsp:txXfrm>
    </dsp:sp>
    <dsp:sp modelId="{1DB6A7BF-78B2-47DD-BDDA-2F3365684674}">
      <dsp:nvSpPr>
        <dsp:cNvPr id="0" name=""/>
        <dsp:cNvSpPr/>
      </dsp:nvSpPr>
      <dsp:spPr>
        <a:xfrm>
          <a:off x="0" y="319413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A664-946D-46C5-A7CD-F3430ADE8B9D}">
      <dsp:nvSpPr>
        <dsp:cNvPr id="0" name=""/>
        <dsp:cNvSpPr/>
      </dsp:nvSpPr>
      <dsp:spPr>
        <a:xfrm>
          <a:off x="307012" y="2884175"/>
          <a:ext cx="4298172" cy="6199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2914437"/>
        <a:ext cx="4237648" cy="559396"/>
      </dsp:txXfrm>
    </dsp:sp>
    <dsp:sp modelId="{07E4553A-D852-4160-82A3-BE22F1F564F4}">
      <dsp:nvSpPr>
        <dsp:cNvPr id="0" name=""/>
        <dsp:cNvSpPr/>
      </dsp:nvSpPr>
      <dsp:spPr>
        <a:xfrm>
          <a:off x="0" y="414669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FDAB4-B2FB-4CEC-ADF0-A00488BA45DA}">
      <dsp:nvSpPr>
        <dsp:cNvPr id="0" name=""/>
        <dsp:cNvSpPr/>
      </dsp:nvSpPr>
      <dsp:spPr>
        <a:xfrm>
          <a:off x="307012" y="3836735"/>
          <a:ext cx="4298172" cy="6199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3866997"/>
        <a:ext cx="4237648" cy="559396"/>
      </dsp:txXfrm>
    </dsp:sp>
    <dsp:sp modelId="{03618FD6-55B5-45A6-BECD-E35BA22826D7}">
      <dsp:nvSpPr>
        <dsp:cNvPr id="0" name=""/>
        <dsp:cNvSpPr/>
      </dsp:nvSpPr>
      <dsp:spPr>
        <a:xfrm>
          <a:off x="0" y="50992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0AEF6-81FA-40EB-8C4C-2B71673A62C9}">
      <dsp:nvSpPr>
        <dsp:cNvPr id="0" name=""/>
        <dsp:cNvSpPr/>
      </dsp:nvSpPr>
      <dsp:spPr>
        <a:xfrm>
          <a:off x="307012" y="4789295"/>
          <a:ext cx="4298172" cy="619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4819557"/>
        <a:ext cx="4237648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CF015-36B6-44CC-8155-BE1600D3BC93}">
      <dsp:nvSpPr>
        <dsp:cNvPr id="0" name=""/>
        <dsp:cNvSpPr/>
      </dsp:nvSpPr>
      <dsp:spPr>
        <a:xfrm>
          <a:off x="0" y="513382"/>
          <a:ext cx="868680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Use of the sun-photometer to analyze aerosol characteristic in Reno.</a:t>
          </a:r>
          <a:endParaRPr lang="en-US" sz="3100" b="1" kern="1200" dirty="0"/>
        </a:p>
      </dsp:txBody>
      <dsp:txXfrm>
        <a:off x="60199" y="573581"/>
        <a:ext cx="8566402" cy="1112781"/>
      </dsp:txXfrm>
    </dsp:sp>
    <dsp:sp modelId="{1039A636-6FC0-43D8-94FC-A64A312141F8}">
      <dsp:nvSpPr>
        <dsp:cNvPr id="0" name=""/>
        <dsp:cNvSpPr/>
      </dsp:nvSpPr>
      <dsp:spPr>
        <a:xfrm>
          <a:off x="0" y="1746562"/>
          <a:ext cx="86868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 Under clear-sky conditions on April 10</a:t>
          </a:r>
          <a:r>
            <a:rPr lang="en-US" sz="2400" b="1" kern="1200" baseline="30000" dirty="0" smtClean="0"/>
            <a:t>th</a:t>
          </a:r>
          <a:r>
            <a:rPr lang="en-US" sz="2400" b="1" kern="1200" dirty="0" smtClean="0"/>
            <a:t> 2014 at 16:30 (PST) </a:t>
          </a:r>
          <a:endParaRPr lang="en-US" sz="2400" b="1" kern="1200" dirty="0"/>
        </a:p>
      </dsp:txBody>
      <dsp:txXfrm>
        <a:off x="0" y="1746562"/>
        <a:ext cx="8686800" cy="513360"/>
      </dsp:txXfrm>
    </dsp:sp>
    <dsp:sp modelId="{72D2E1E5-83DA-48CB-9460-C78DA62CBB90}">
      <dsp:nvSpPr>
        <dsp:cNvPr id="0" name=""/>
        <dsp:cNvSpPr/>
      </dsp:nvSpPr>
      <dsp:spPr>
        <a:xfrm>
          <a:off x="0" y="2259922"/>
          <a:ext cx="8686800" cy="12331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Compare SMARTS model against the observations taken from the sun-photometer. Models used:</a:t>
          </a:r>
          <a:endParaRPr lang="en-US" sz="3100" b="1" kern="1200" dirty="0"/>
        </a:p>
      </dsp:txBody>
      <dsp:txXfrm>
        <a:off x="60199" y="2320121"/>
        <a:ext cx="8566402" cy="1112781"/>
      </dsp:txXfrm>
    </dsp:sp>
    <dsp:sp modelId="{9A6D3744-B190-4F1F-B177-738F6C5106D1}">
      <dsp:nvSpPr>
        <dsp:cNvPr id="0" name=""/>
        <dsp:cNvSpPr/>
      </dsp:nvSpPr>
      <dsp:spPr>
        <a:xfrm>
          <a:off x="0" y="3493102"/>
          <a:ext cx="86868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Urban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Desert Min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Desert Max</a:t>
          </a:r>
          <a:endParaRPr lang="en-US" sz="2400" b="1" kern="1200" dirty="0"/>
        </a:p>
      </dsp:txBody>
      <dsp:txXfrm>
        <a:off x="0" y="3493102"/>
        <a:ext cx="8686800" cy="1251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A749-5758-4DB4-946E-78E0D7197B06}">
      <dsp:nvSpPr>
        <dsp:cNvPr id="0" name=""/>
        <dsp:cNvSpPr/>
      </dsp:nvSpPr>
      <dsp:spPr>
        <a:xfrm>
          <a:off x="0" y="3364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087F0-1CF1-4F5B-B3F6-4A8C1C7E9401}">
      <dsp:nvSpPr>
        <dsp:cNvPr id="0" name=""/>
        <dsp:cNvSpPr/>
      </dsp:nvSpPr>
      <dsp:spPr>
        <a:xfrm>
          <a:off x="307012" y="26495"/>
          <a:ext cx="429817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56757"/>
        <a:ext cx="4237648" cy="559396"/>
      </dsp:txXfrm>
    </dsp:sp>
    <dsp:sp modelId="{34B18584-E634-473E-B1F6-01D58BC2B476}">
      <dsp:nvSpPr>
        <dsp:cNvPr id="0" name=""/>
        <dsp:cNvSpPr/>
      </dsp:nvSpPr>
      <dsp:spPr>
        <a:xfrm>
          <a:off x="0" y="128901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F11C-5028-4B44-8CC3-3B20EBD729FC}">
      <dsp:nvSpPr>
        <dsp:cNvPr id="0" name=""/>
        <dsp:cNvSpPr/>
      </dsp:nvSpPr>
      <dsp:spPr>
        <a:xfrm>
          <a:off x="307012" y="979055"/>
          <a:ext cx="4298172" cy="6199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Aerosol properties</a:t>
          </a:r>
          <a:endParaRPr lang="en-US" sz="3200" b="1" kern="1200" dirty="0">
            <a:effectLst/>
          </a:endParaRPr>
        </a:p>
      </dsp:txBody>
      <dsp:txXfrm>
        <a:off x="337274" y="1009317"/>
        <a:ext cx="4237648" cy="559396"/>
      </dsp:txXfrm>
    </dsp:sp>
    <dsp:sp modelId="{D16196EC-DBF2-4483-80E8-783A025307C9}">
      <dsp:nvSpPr>
        <dsp:cNvPr id="0" name=""/>
        <dsp:cNvSpPr/>
      </dsp:nvSpPr>
      <dsp:spPr>
        <a:xfrm>
          <a:off x="0" y="224157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D005-06E1-4EB3-A21F-67C31B3E1596}">
      <dsp:nvSpPr>
        <dsp:cNvPr id="0" name=""/>
        <dsp:cNvSpPr/>
      </dsp:nvSpPr>
      <dsp:spPr>
        <a:xfrm>
          <a:off x="307012" y="1931615"/>
          <a:ext cx="4298172" cy="6199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961877"/>
        <a:ext cx="4237648" cy="559396"/>
      </dsp:txXfrm>
    </dsp:sp>
    <dsp:sp modelId="{1DB6A7BF-78B2-47DD-BDDA-2F3365684674}">
      <dsp:nvSpPr>
        <dsp:cNvPr id="0" name=""/>
        <dsp:cNvSpPr/>
      </dsp:nvSpPr>
      <dsp:spPr>
        <a:xfrm>
          <a:off x="0" y="319413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A664-946D-46C5-A7CD-F3430ADE8B9D}">
      <dsp:nvSpPr>
        <dsp:cNvPr id="0" name=""/>
        <dsp:cNvSpPr/>
      </dsp:nvSpPr>
      <dsp:spPr>
        <a:xfrm>
          <a:off x="307012" y="2884175"/>
          <a:ext cx="4298172" cy="6199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2914437"/>
        <a:ext cx="4237648" cy="559396"/>
      </dsp:txXfrm>
    </dsp:sp>
    <dsp:sp modelId="{07E4553A-D852-4160-82A3-BE22F1F564F4}">
      <dsp:nvSpPr>
        <dsp:cNvPr id="0" name=""/>
        <dsp:cNvSpPr/>
      </dsp:nvSpPr>
      <dsp:spPr>
        <a:xfrm>
          <a:off x="0" y="414669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FDAB4-B2FB-4CEC-ADF0-A00488BA45DA}">
      <dsp:nvSpPr>
        <dsp:cNvPr id="0" name=""/>
        <dsp:cNvSpPr/>
      </dsp:nvSpPr>
      <dsp:spPr>
        <a:xfrm>
          <a:off x="307012" y="3836735"/>
          <a:ext cx="4298172" cy="6199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3866997"/>
        <a:ext cx="4237648" cy="559396"/>
      </dsp:txXfrm>
    </dsp:sp>
    <dsp:sp modelId="{03618FD6-55B5-45A6-BECD-E35BA22826D7}">
      <dsp:nvSpPr>
        <dsp:cNvPr id="0" name=""/>
        <dsp:cNvSpPr/>
      </dsp:nvSpPr>
      <dsp:spPr>
        <a:xfrm>
          <a:off x="0" y="50992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0AEF6-81FA-40EB-8C4C-2B71673A62C9}">
      <dsp:nvSpPr>
        <dsp:cNvPr id="0" name=""/>
        <dsp:cNvSpPr/>
      </dsp:nvSpPr>
      <dsp:spPr>
        <a:xfrm>
          <a:off x="307012" y="4789295"/>
          <a:ext cx="4298172" cy="619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4819557"/>
        <a:ext cx="4237648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A749-5758-4DB4-946E-78E0D7197B06}">
      <dsp:nvSpPr>
        <dsp:cNvPr id="0" name=""/>
        <dsp:cNvSpPr/>
      </dsp:nvSpPr>
      <dsp:spPr>
        <a:xfrm>
          <a:off x="0" y="3364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087F0-1CF1-4F5B-B3F6-4A8C1C7E9401}">
      <dsp:nvSpPr>
        <dsp:cNvPr id="0" name=""/>
        <dsp:cNvSpPr/>
      </dsp:nvSpPr>
      <dsp:spPr>
        <a:xfrm>
          <a:off x="307012" y="26495"/>
          <a:ext cx="429817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56757"/>
        <a:ext cx="4237648" cy="559396"/>
      </dsp:txXfrm>
    </dsp:sp>
    <dsp:sp modelId="{34B18584-E634-473E-B1F6-01D58BC2B476}">
      <dsp:nvSpPr>
        <dsp:cNvPr id="0" name=""/>
        <dsp:cNvSpPr/>
      </dsp:nvSpPr>
      <dsp:spPr>
        <a:xfrm>
          <a:off x="0" y="128901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F11C-5028-4B44-8CC3-3B20EBD729FC}">
      <dsp:nvSpPr>
        <dsp:cNvPr id="0" name=""/>
        <dsp:cNvSpPr/>
      </dsp:nvSpPr>
      <dsp:spPr>
        <a:xfrm>
          <a:off x="307012" y="979055"/>
          <a:ext cx="4298172" cy="6199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009317"/>
        <a:ext cx="4237648" cy="559396"/>
      </dsp:txXfrm>
    </dsp:sp>
    <dsp:sp modelId="{D16196EC-DBF2-4483-80E8-783A025307C9}">
      <dsp:nvSpPr>
        <dsp:cNvPr id="0" name=""/>
        <dsp:cNvSpPr/>
      </dsp:nvSpPr>
      <dsp:spPr>
        <a:xfrm>
          <a:off x="0" y="224157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D005-06E1-4EB3-A21F-67C31B3E1596}">
      <dsp:nvSpPr>
        <dsp:cNvPr id="0" name=""/>
        <dsp:cNvSpPr/>
      </dsp:nvSpPr>
      <dsp:spPr>
        <a:xfrm>
          <a:off x="307012" y="1931615"/>
          <a:ext cx="4298172" cy="6199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Methods</a:t>
          </a:r>
          <a:endParaRPr lang="en-US" sz="3200" b="1" kern="1200" dirty="0">
            <a:effectLst/>
          </a:endParaRPr>
        </a:p>
      </dsp:txBody>
      <dsp:txXfrm>
        <a:off x="337274" y="1961877"/>
        <a:ext cx="4237648" cy="559396"/>
      </dsp:txXfrm>
    </dsp:sp>
    <dsp:sp modelId="{1DB6A7BF-78B2-47DD-BDDA-2F3365684674}">
      <dsp:nvSpPr>
        <dsp:cNvPr id="0" name=""/>
        <dsp:cNvSpPr/>
      </dsp:nvSpPr>
      <dsp:spPr>
        <a:xfrm>
          <a:off x="0" y="319413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A664-946D-46C5-A7CD-F3430ADE8B9D}">
      <dsp:nvSpPr>
        <dsp:cNvPr id="0" name=""/>
        <dsp:cNvSpPr/>
      </dsp:nvSpPr>
      <dsp:spPr>
        <a:xfrm>
          <a:off x="307012" y="2884175"/>
          <a:ext cx="4298172" cy="6199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Model parameters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2914437"/>
        <a:ext cx="4237648" cy="559396"/>
      </dsp:txXfrm>
    </dsp:sp>
    <dsp:sp modelId="{07E4553A-D852-4160-82A3-BE22F1F564F4}">
      <dsp:nvSpPr>
        <dsp:cNvPr id="0" name=""/>
        <dsp:cNvSpPr/>
      </dsp:nvSpPr>
      <dsp:spPr>
        <a:xfrm>
          <a:off x="0" y="414669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FDAB4-B2FB-4CEC-ADF0-A00488BA45DA}">
      <dsp:nvSpPr>
        <dsp:cNvPr id="0" name=""/>
        <dsp:cNvSpPr/>
      </dsp:nvSpPr>
      <dsp:spPr>
        <a:xfrm>
          <a:off x="307012" y="3836735"/>
          <a:ext cx="4298172" cy="6199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3866997"/>
        <a:ext cx="4237648" cy="559396"/>
      </dsp:txXfrm>
    </dsp:sp>
    <dsp:sp modelId="{03618FD6-55B5-45A6-BECD-E35BA22826D7}">
      <dsp:nvSpPr>
        <dsp:cNvPr id="0" name=""/>
        <dsp:cNvSpPr/>
      </dsp:nvSpPr>
      <dsp:spPr>
        <a:xfrm>
          <a:off x="0" y="50992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0AEF6-81FA-40EB-8C4C-2B71673A62C9}">
      <dsp:nvSpPr>
        <dsp:cNvPr id="0" name=""/>
        <dsp:cNvSpPr/>
      </dsp:nvSpPr>
      <dsp:spPr>
        <a:xfrm>
          <a:off x="307012" y="4789295"/>
          <a:ext cx="4298172" cy="619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4819557"/>
        <a:ext cx="4237648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AF8F8-3D8A-4BEB-B021-E8E1EF78184A}">
      <dsp:nvSpPr>
        <dsp:cNvPr id="0" name=""/>
        <dsp:cNvSpPr/>
      </dsp:nvSpPr>
      <dsp:spPr>
        <a:xfrm rot="16200000">
          <a:off x="4572000" y="-457199"/>
          <a:ext cx="3200400" cy="41148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ADD01-F273-4B0C-8A2D-8E3652F40B50}">
      <dsp:nvSpPr>
        <dsp:cNvPr id="0" name=""/>
        <dsp:cNvSpPr/>
      </dsp:nvSpPr>
      <dsp:spPr>
        <a:xfrm>
          <a:off x="0" y="0"/>
          <a:ext cx="4114800" cy="3200400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D4561-8CA5-4530-9BE3-1EE272D2F356}">
      <dsp:nvSpPr>
        <dsp:cNvPr id="0" name=""/>
        <dsp:cNvSpPr/>
      </dsp:nvSpPr>
      <dsp:spPr>
        <a:xfrm rot="10800000">
          <a:off x="0" y="3200400"/>
          <a:ext cx="4114800" cy="3200400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46521-C959-4A1D-8853-63FF5198AD75}">
      <dsp:nvSpPr>
        <dsp:cNvPr id="0" name=""/>
        <dsp:cNvSpPr/>
      </dsp:nvSpPr>
      <dsp:spPr>
        <a:xfrm rot="5400000">
          <a:off x="4572000" y="2743200"/>
          <a:ext cx="3200400" cy="41148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80DE5-70B9-4E23-ACFD-7178FC7A5A7D}">
      <dsp:nvSpPr>
        <dsp:cNvPr id="0" name=""/>
        <dsp:cNvSpPr/>
      </dsp:nvSpPr>
      <dsp:spPr>
        <a:xfrm>
          <a:off x="2880359" y="2400300"/>
          <a:ext cx="2468880" cy="1600200"/>
        </a:xfrm>
        <a:prstGeom prst="round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Instruments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8474" y="2478415"/>
        <a:ext cx="2312650" cy="14439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8A749-5758-4DB4-946E-78E0D7197B06}">
      <dsp:nvSpPr>
        <dsp:cNvPr id="0" name=""/>
        <dsp:cNvSpPr/>
      </dsp:nvSpPr>
      <dsp:spPr>
        <a:xfrm>
          <a:off x="0" y="3364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087F0-1CF1-4F5B-B3F6-4A8C1C7E9401}">
      <dsp:nvSpPr>
        <dsp:cNvPr id="0" name=""/>
        <dsp:cNvSpPr/>
      </dsp:nvSpPr>
      <dsp:spPr>
        <a:xfrm>
          <a:off x="307012" y="26495"/>
          <a:ext cx="4298172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Purpose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56757"/>
        <a:ext cx="4237648" cy="559396"/>
      </dsp:txXfrm>
    </dsp:sp>
    <dsp:sp modelId="{34B18584-E634-473E-B1F6-01D58BC2B476}">
      <dsp:nvSpPr>
        <dsp:cNvPr id="0" name=""/>
        <dsp:cNvSpPr/>
      </dsp:nvSpPr>
      <dsp:spPr>
        <a:xfrm>
          <a:off x="0" y="128901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F11C-5028-4B44-8CC3-3B20EBD729FC}">
      <dsp:nvSpPr>
        <dsp:cNvPr id="0" name=""/>
        <dsp:cNvSpPr/>
      </dsp:nvSpPr>
      <dsp:spPr>
        <a:xfrm>
          <a:off x="307012" y="979055"/>
          <a:ext cx="4298172" cy="61992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Aerosol properties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009317"/>
        <a:ext cx="4237648" cy="559396"/>
      </dsp:txXfrm>
    </dsp:sp>
    <dsp:sp modelId="{D16196EC-DBF2-4483-80E8-783A025307C9}">
      <dsp:nvSpPr>
        <dsp:cNvPr id="0" name=""/>
        <dsp:cNvSpPr/>
      </dsp:nvSpPr>
      <dsp:spPr>
        <a:xfrm>
          <a:off x="0" y="224157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1D005-06E1-4EB3-A21F-67C31B3E1596}">
      <dsp:nvSpPr>
        <dsp:cNvPr id="0" name=""/>
        <dsp:cNvSpPr/>
      </dsp:nvSpPr>
      <dsp:spPr>
        <a:xfrm>
          <a:off x="307012" y="1931615"/>
          <a:ext cx="4298172" cy="61992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Methods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1961877"/>
        <a:ext cx="4237648" cy="559396"/>
      </dsp:txXfrm>
    </dsp:sp>
    <dsp:sp modelId="{1DB6A7BF-78B2-47DD-BDDA-2F3365684674}">
      <dsp:nvSpPr>
        <dsp:cNvPr id="0" name=""/>
        <dsp:cNvSpPr/>
      </dsp:nvSpPr>
      <dsp:spPr>
        <a:xfrm>
          <a:off x="0" y="319413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1A664-946D-46C5-A7CD-F3430ADE8B9D}">
      <dsp:nvSpPr>
        <dsp:cNvPr id="0" name=""/>
        <dsp:cNvSpPr/>
      </dsp:nvSpPr>
      <dsp:spPr>
        <a:xfrm>
          <a:off x="307012" y="2884175"/>
          <a:ext cx="4298172" cy="61992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effectLst/>
            </a:rPr>
            <a:t>Model parameters</a:t>
          </a:r>
          <a:endParaRPr lang="en-US" sz="3200" b="1" kern="1200" dirty="0">
            <a:effectLst/>
          </a:endParaRPr>
        </a:p>
      </dsp:txBody>
      <dsp:txXfrm>
        <a:off x="337274" y="2914437"/>
        <a:ext cx="4237648" cy="559396"/>
      </dsp:txXfrm>
    </dsp:sp>
    <dsp:sp modelId="{07E4553A-D852-4160-82A3-BE22F1F564F4}">
      <dsp:nvSpPr>
        <dsp:cNvPr id="0" name=""/>
        <dsp:cNvSpPr/>
      </dsp:nvSpPr>
      <dsp:spPr>
        <a:xfrm>
          <a:off x="0" y="414669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FDAB4-B2FB-4CEC-ADF0-A00488BA45DA}">
      <dsp:nvSpPr>
        <dsp:cNvPr id="0" name=""/>
        <dsp:cNvSpPr/>
      </dsp:nvSpPr>
      <dsp:spPr>
        <a:xfrm>
          <a:off x="307012" y="3836735"/>
          <a:ext cx="4298172" cy="61992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Results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3866997"/>
        <a:ext cx="4237648" cy="559396"/>
      </dsp:txXfrm>
    </dsp:sp>
    <dsp:sp modelId="{03618FD6-55B5-45A6-BECD-E35BA22826D7}">
      <dsp:nvSpPr>
        <dsp:cNvPr id="0" name=""/>
        <dsp:cNvSpPr/>
      </dsp:nvSpPr>
      <dsp:spPr>
        <a:xfrm>
          <a:off x="0" y="5099255"/>
          <a:ext cx="614024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0AEF6-81FA-40EB-8C4C-2B71673A62C9}">
      <dsp:nvSpPr>
        <dsp:cNvPr id="0" name=""/>
        <dsp:cNvSpPr/>
      </dsp:nvSpPr>
      <dsp:spPr>
        <a:xfrm>
          <a:off x="307012" y="4789295"/>
          <a:ext cx="4298172" cy="6199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461" tIns="0" rIns="16246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1">
                  <a:lumMod val="65000"/>
                </a:schemeClr>
              </a:solidFill>
              <a:effectLst/>
            </a:rPr>
            <a:t>Summary</a:t>
          </a:r>
          <a:endParaRPr lang="en-US" sz="3200" b="1" kern="1200" dirty="0">
            <a:solidFill>
              <a:schemeClr val="bg1">
                <a:lumMod val="65000"/>
              </a:schemeClr>
            </a:solidFill>
            <a:effectLst/>
          </a:endParaRPr>
        </a:p>
      </dsp:txBody>
      <dsp:txXfrm>
        <a:off x="337274" y="4819557"/>
        <a:ext cx="4237648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0B920-E560-42C6-A262-B5959C31461D}">
      <dsp:nvSpPr>
        <dsp:cNvPr id="0" name=""/>
        <dsp:cNvSpPr/>
      </dsp:nvSpPr>
      <dsp:spPr>
        <a:xfrm>
          <a:off x="3135307" y="2507809"/>
          <a:ext cx="91440" cy="466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9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8B6BD-57B3-4159-8732-6C0E9551C5D2}">
      <dsp:nvSpPr>
        <dsp:cNvPr id="0" name=""/>
        <dsp:cNvSpPr/>
      </dsp:nvSpPr>
      <dsp:spPr>
        <a:xfrm>
          <a:off x="2199894" y="1021392"/>
          <a:ext cx="981133" cy="466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199"/>
              </a:lnTo>
              <a:lnTo>
                <a:pt x="981133" y="318199"/>
              </a:lnTo>
              <a:lnTo>
                <a:pt x="981133" y="466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EB030-CFD6-4069-9E09-23ED10D8E9DC}">
      <dsp:nvSpPr>
        <dsp:cNvPr id="0" name=""/>
        <dsp:cNvSpPr/>
      </dsp:nvSpPr>
      <dsp:spPr>
        <a:xfrm>
          <a:off x="1173040" y="2507809"/>
          <a:ext cx="91440" cy="4669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9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08270-1EF1-45A2-B8B2-91D99F7926B2}">
      <dsp:nvSpPr>
        <dsp:cNvPr id="0" name=""/>
        <dsp:cNvSpPr/>
      </dsp:nvSpPr>
      <dsp:spPr>
        <a:xfrm>
          <a:off x="1218760" y="1021392"/>
          <a:ext cx="981133" cy="466930"/>
        </a:xfrm>
        <a:custGeom>
          <a:avLst/>
          <a:gdLst/>
          <a:ahLst/>
          <a:cxnLst/>
          <a:rect l="0" t="0" r="0" b="0"/>
          <a:pathLst>
            <a:path>
              <a:moveTo>
                <a:pt x="981133" y="0"/>
              </a:moveTo>
              <a:lnTo>
                <a:pt x="981133" y="318199"/>
              </a:lnTo>
              <a:lnTo>
                <a:pt x="0" y="318199"/>
              </a:lnTo>
              <a:lnTo>
                <a:pt x="0" y="4669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6C5ED-D815-4707-B63F-279947062EDF}">
      <dsp:nvSpPr>
        <dsp:cNvPr id="0" name=""/>
        <dsp:cNvSpPr/>
      </dsp:nvSpPr>
      <dsp:spPr>
        <a:xfrm>
          <a:off x="1397148" y="1905"/>
          <a:ext cx="1605491" cy="101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71A4C-76D8-49C5-9F8F-7F021C552AD5}">
      <dsp:nvSpPr>
        <dsp:cNvPr id="0" name=""/>
        <dsp:cNvSpPr/>
      </dsp:nvSpPr>
      <dsp:spPr>
        <a:xfrm>
          <a:off x="1575536" y="171374"/>
          <a:ext cx="1605491" cy="101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Asymmetry parameter</a:t>
          </a:r>
          <a:endParaRPr lang="en-US" sz="2200" b="1" kern="1200" dirty="0"/>
        </a:p>
      </dsp:txBody>
      <dsp:txXfrm>
        <a:off x="1605396" y="201234"/>
        <a:ext cx="1545771" cy="959766"/>
      </dsp:txXfrm>
    </dsp:sp>
    <dsp:sp modelId="{8B9EAC26-1D91-458D-A86A-AA89E9C1838A}">
      <dsp:nvSpPr>
        <dsp:cNvPr id="0" name=""/>
        <dsp:cNvSpPr/>
      </dsp:nvSpPr>
      <dsp:spPr>
        <a:xfrm>
          <a:off x="416014" y="1488322"/>
          <a:ext cx="1605491" cy="101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A7FC6-921B-419B-BE33-5C8C3FB0BE23}">
      <dsp:nvSpPr>
        <dsp:cNvPr id="0" name=""/>
        <dsp:cNvSpPr/>
      </dsp:nvSpPr>
      <dsp:spPr>
        <a:xfrm>
          <a:off x="594402" y="1657791"/>
          <a:ext cx="1605491" cy="101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~ 1</a:t>
          </a:r>
          <a:endParaRPr lang="en-US" sz="2200" b="1" kern="1200" dirty="0"/>
        </a:p>
      </dsp:txBody>
      <dsp:txXfrm>
        <a:off x="624262" y="1687651"/>
        <a:ext cx="1545771" cy="959766"/>
      </dsp:txXfrm>
    </dsp:sp>
    <dsp:sp modelId="{FE41BB1F-657B-4387-9411-CFB1E8589D6B}">
      <dsp:nvSpPr>
        <dsp:cNvPr id="0" name=""/>
        <dsp:cNvSpPr/>
      </dsp:nvSpPr>
      <dsp:spPr>
        <a:xfrm>
          <a:off x="416014" y="2974740"/>
          <a:ext cx="1605491" cy="101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372E7-9CDB-40F1-BD02-3BA77BB1190E}">
      <dsp:nvSpPr>
        <dsp:cNvPr id="0" name=""/>
        <dsp:cNvSpPr/>
      </dsp:nvSpPr>
      <dsp:spPr>
        <a:xfrm>
          <a:off x="594402" y="3144208"/>
          <a:ext cx="1605491" cy="101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Forward scattering</a:t>
          </a:r>
          <a:endParaRPr lang="en-US" sz="2200" b="1" kern="1200" dirty="0"/>
        </a:p>
      </dsp:txBody>
      <dsp:txXfrm>
        <a:off x="624262" y="3174068"/>
        <a:ext cx="1545771" cy="959766"/>
      </dsp:txXfrm>
    </dsp:sp>
    <dsp:sp modelId="{B17ED9AA-22DC-4804-8D06-F2321119D808}">
      <dsp:nvSpPr>
        <dsp:cNvPr id="0" name=""/>
        <dsp:cNvSpPr/>
      </dsp:nvSpPr>
      <dsp:spPr>
        <a:xfrm>
          <a:off x="2378281" y="1488322"/>
          <a:ext cx="1605491" cy="101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B8867-F048-46AB-8DDB-398ED78870BF}">
      <dsp:nvSpPr>
        <dsp:cNvPr id="0" name=""/>
        <dsp:cNvSpPr/>
      </dsp:nvSpPr>
      <dsp:spPr>
        <a:xfrm>
          <a:off x="2556669" y="1657791"/>
          <a:ext cx="1605491" cy="101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~ -1</a:t>
          </a:r>
          <a:endParaRPr lang="en-US" sz="2200" b="1" kern="1200" dirty="0"/>
        </a:p>
      </dsp:txBody>
      <dsp:txXfrm>
        <a:off x="2586529" y="1687651"/>
        <a:ext cx="1545771" cy="959766"/>
      </dsp:txXfrm>
    </dsp:sp>
    <dsp:sp modelId="{D4DA181C-A0CF-4938-8D13-66A6FF509698}">
      <dsp:nvSpPr>
        <dsp:cNvPr id="0" name=""/>
        <dsp:cNvSpPr/>
      </dsp:nvSpPr>
      <dsp:spPr>
        <a:xfrm>
          <a:off x="2378281" y="2974740"/>
          <a:ext cx="1605491" cy="10194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93B50-F9CE-496B-B80A-61C95EA9E9E2}">
      <dsp:nvSpPr>
        <dsp:cNvPr id="0" name=""/>
        <dsp:cNvSpPr/>
      </dsp:nvSpPr>
      <dsp:spPr>
        <a:xfrm>
          <a:off x="2556669" y="3144208"/>
          <a:ext cx="1605491" cy="1019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Back scattering</a:t>
          </a:r>
          <a:endParaRPr lang="en-US" sz="2200" b="1" kern="1200" dirty="0"/>
        </a:p>
      </dsp:txBody>
      <dsp:txXfrm>
        <a:off x="2586529" y="3174068"/>
        <a:ext cx="1545771" cy="9597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0B920-E560-42C6-A262-B5959C31461D}">
      <dsp:nvSpPr>
        <dsp:cNvPr id="0" name=""/>
        <dsp:cNvSpPr/>
      </dsp:nvSpPr>
      <dsp:spPr>
        <a:xfrm>
          <a:off x="2360836" y="1789359"/>
          <a:ext cx="91440" cy="333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8B6BD-57B3-4159-8732-6C0E9551C5D2}">
      <dsp:nvSpPr>
        <dsp:cNvPr id="0" name=""/>
        <dsp:cNvSpPr/>
      </dsp:nvSpPr>
      <dsp:spPr>
        <a:xfrm>
          <a:off x="1706019" y="728046"/>
          <a:ext cx="700537" cy="333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96"/>
              </a:lnTo>
              <a:lnTo>
                <a:pt x="700537" y="227196"/>
              </a:lnTo>
              <a:lnTo>
                <a:pt x="700537" y="3333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EB030-CFD6-4069-9E09-23ED10D8E9DC}">
      <dsp:nvSpPr>
        <dsp:cNvPr id="0" name=""/>
        <dsp:cNvSpPr/>
      </dsp:nvSpPr>
      <dsp:spPr>
        <a:xfrm>
          <a:off x="959762" y="1789359"/>
          <a:ext cx="91440" cy="333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08270-1EF1-45A2-B8B2-91D99F7926B2}">
      <dsp:nvSpPr>
        <dsp:cNvPr id="0" name=""/>
        <dsp:cNvSpPr/>
      </dsp:nvSpPr>
      <dsp:spPr>
        <a:xfrm>
          <a:off x="1005482" y="728046"/>
          <a:ext cx="700537" cy="333391"/>
        </a:xfrm>
        <a:custGeom>
          <a:avLst/>
          <a:gdLst/>
          <a:ahLst/>
          <a:cxnLst/>
          <a:rect l="0" t="0" r="0" b="0"/>
          <a:pathLst>
            <a:path>
              <a:moveTo>
                <a:pt x="700537" y="0"/>
              </a:moveTo>
              <a:lnTo>
                <a:pt x="700537" y="227196"/>
              </a:lnTo>
              <a:lnTo>
                <a:pt x="0" y="227196"/>
              </a:lnTo>
              <a:lnTo>
                <a:pt x="0" y="3333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6C5ED-D815-4707-B63F-279947062EDF}">
      <dsp:nvSpPr>
        <dsp:cNvPr id="0" name=""/>
        <dsp:cNvSpPr/>
      </dsp:nvSpPr>
      <dsp:spPr>
        <a:xfrm>
          <a:off x="1132853" y="124"/>
          <a:ext cx="1146333" cy="727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71A4C-76D8-49C5-9F8F-7F021C552AD5}">
      <dsp:nvSpPr>
        <dsp:cNvPr id="0" name=""/>
        <dsp:cNvSpPr/>
      </dsp:nvSpPr>
      <dsp:spPr>
        <a:xfrm>
          <a:off x="1260223" y="121126"/>
          <a:ext cx="1146333" cy="727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SSA</a:t>
          </a:r>
          <a:endParaRPr lang="en-US" sz="1600" b="1" kern="1200" dirty="0"/>
        </a:p>
      </dsp:txBody>
      <dsp:txXfrm>
        <a:off x="1281543" y="142446"/>
        <a:ext cx="1103693" cy="685281"/>
      </dsp:txXfrm>
    </dsp:sp>
    <dsp:sp modelId="{8B9EAC26-1D91-458D-A86A-AA89E9C1838A}">
      <dsp:nvSpPr>
        <dsp:cNvPr id="0" name=""/>
        <dsp:cNvSpPr/>
      </dsp:nvSpPr>
      <dsp:spPr>
        <a:xfrm>
          <a:off x="432316" y="1061438"/>
          <a:ext cx="1146333" cy="727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A7FC6-921B-419B-BE33-5C8C3FB0BE23}">
      <dsp:nvSpPr>
        <dsp:cNvPr id="0" name=""/>
        <dsp:cNvSpPr/>
      </dsp:nvSpPr>
      <dsp:spPr>
        <a:xfrm>
          <a:off x="559686" y="1182440"/>
          <a:ext cx="1146333" cy="727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</a:t>
          </a:r>
          <a:endParaRPr lang="en-US" sz="1600" b="1" kern="1200" dirty="0"/>
        </a:p>
      </dsp:txBody>
      <dsp:txXfrm>
        <a:off x="581006" y="1203760"/>
        <a:ext cx="1103693" cy="685281"/>
      </dsp:txXfrm>
    </dsp:sp>
    <dsp:sp modelId="{FE41BB1F-657B-4387-9411-CFB1E8589D6B}">
      <dsp:nvSpPr>
        <dsp:cNvPr id="0" name=""/>
        <dsp:cNvSpPr/>
      </dsp:nvSpPr>
      <dsp:spPr>
        <a:xfrm>
          <a:off x="432316" y="2122751"/>
          <a:ext cx="1146333" cy="727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372E7-9CDB-40F1-BD02-3BA77BB1190E}">
      <dsp:nvSpPr>
        <dsp:cNvPr id="0" name=""/>
        <dsp:cNvSpPr/>
      </dsp:nvSpPr>
      <dsp:spPr>
        <a:xfrm>
          <a:off x="559686" y="2243753"/>
          <a:ext cx="1146333" cy="727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Total scattering</a:t>
          </a:r>
          <a:endParaRPr lang="en-US" sz="1600" b="1" kern="1200" dirty="0"/>
        </a:p>
      </dsp:txBody>
      <dsp:txXfrm>
        <a:off x="581006" y="2265073"/>
        <a:ext cx="1103693" cy="685281"/>
      </dsp:txXfrm>
    </dsp:sp>
    <dsp:sp modelId="{B17ED9AA-22DC-4804-8D06-F2321119D808}">
      <dsp:nvSpPr>
        <dsp:cNvPr id="0" name=""/>
        <dsp:cNvSpPr/>
      </dsp:nvSpPr>
      <dsp:spPr>
        <a:xfrm>
          <a:off x="1833390" y="1061438"/>
          <a:ext cx="1146333" cy="727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B8867-F048-46AB-8DDB-398ED78870BF}">
      <dsp:nvSpPr>
        <dsp:cNvPr id="0" name=""/>
        <dsp:cNvSpPr/>
      </dsp:nvSpPr>
      <dsp:spPr>
        <a:xfrm>
          <a:off x="1960760" y="1182440"/>
          <a:ext cx="1146333" cy="727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0</a:t>
          </a:r>
          <a:endParaRPr lang="en-US" sz="1600" b="1" kern="1200" dirty="0"/>
        </a:p>
      </dsp:txBody>
      <dsp:txXfrm>
        <a:off x="1982080" y="1203760"/>
        <a:ext cx="1103693" cy="685281"/>
      </dsp:txXfrm>
    </dsp:sp>
    <dsp:sp modelId="{D4DA181C-A0CF-4938-8D13-66A6FF509698}">
      <dsp:nvSpPr>
        <dsp:cNvPr id="0" name=""/>
        <dsp:cNvSpPr/>
      </dsp:nvSpPr>
      <dsp:spPr>
        <a:xfrm>
          <a:off x="1833390" y="2122751"/>
          <a:ext cx="1146333" cy="727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93B50-F9CE-496B-B80A-61C95EA9E9E2}">
      <dsp:nvSpPr>
        <dsp:cNvPr id="0" name=""/>
        <dsp:cNvSpPr/>
      </dsp:nvSpPr>
      <dsp:spPr>
        <a:xfrm>
          <a:off x="1960760" y="2243753"/>
          <a:ext cx="1146333" cy="727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Total absorption</a:t>
          </a:r>
          <a:endParaRPr lang="en-US" sz="1600" b="1" kern="1200" dirty="0"/>
        </a:p>
      </dsp:txBody>
      <dsp:txXfrm>
        <a:off x="1982080" y="2265073"/>
        <a:ext cx="1103693" cy="68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B1DFA-D0EC-4788-A3B0-CE2B4C6DB642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E12D-72D0-47CB-98C8-B3AABB283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BCA1-31C0-4B77-B811-7062088DDF25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F287-000D-454D-836B-772C5AE7915B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1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43B2-BEE1-41C3-B0A3-2B9B2BEBF815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D4C5-063E-46C8-AE84-79B6DA701FDF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4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6145-064E-4F5A-80D6-A7594CA68A8B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4C54-48ED-46FB-B290-149212537559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2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E4C99-0724-4A35-B00A-D46E3486733B}" type="datetime1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8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23C4-2D73-4727-A685-B3252CA9A06B}" type="datetime1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1B8B-30ED-4E37-AD5C-FA5B200FE40F}" type="datetime1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3FFF-D661-4293-96B3-DF2C796BF595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BAF2-2A8F-4615-836A-722FD0234ABE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9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0B4D-F2B0-433B-9B86-00BB681C620D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89F3B-E9BA-4850-B652-72E2F15C0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839200" cy="35394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Clear-Sky irradiance </a:t>
            </a:r>
            <a:r>
              <a:rPr lang="en-US" sz="2800" b="1" dirty="0"/>
              <a:t>observations </a:t>
            </a:r>
            <a:r>
              <a:rPr lang="en-US" sz="2800" b="1" dirty="0" smtClean="0"/>
              <a:t>and models to analyze aerosol characteristic over Semi-arid Reno, NV.</a:t>
            </a:r>
          </a:p>
          <a:p>
            <a:pPr algn="ctr"/>
            <a:r>
              <a:rPr lang="en-US" sz="2800" b="1" dirty="0" smtClean="0"/>
              <a:t> By:</a:t>
            </a:r>
          </a:p>
          <a:p>
            <a:pPr algn="ctr"/>
            <a:r>
              <a:rPr lang="en-US" sz="2800" b="1" dirty="0"/>
              <a:t>Addison Liming</a:t>
            </a:r>
            <a:endParaRPr lang="en-US" sz="2800" dirty="0"/>
          </a:p>
          <a:p>
            <a:pPr algn="ctr"/>
            <a:r>
              <a:rPr lang="en-US" sz="2800" b="1" dirty="0"/>
              <a:t>Jayne </a:t>
            </a:r>
            <a:r>
              <a:rPr lang="en-US" sz="2800" b="1" dirty="0" err="1"/>
              <a:t>Boehmler</a:t>
            </a:r>
            <a:endParaRPr lang="en-US" sz="2800" dirty="0"/>
          </a:p>
          <a:p>
            <a:pPr algn="ctr"/>
            <a:r>
              <a:rPr lang="en-US" sz="2800" b="1" dirty="0"/>
              <a:t>Marcela </a:t>
            </a:r>
            <a:r>
              <a:rPr lang="en-US" sz="2800" b="1" dirty="0" err="1" smtClean="0"/>
              <a:t>Loria</a:t>
            </a:r>
            <a:r>
              <a:rPr lang="en-US" sz="2800" b="1" dirty="0" smtClean="0"/>
              <a:t>-Salazar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800" b="1" dirty="0" err="1" smtClean="0"/>
              <a:t>Jammin</a:t>
            </a:r>
            <a:r>
              <a:rPr lang="en-US" sz="2800" b="1" dirty="0" smtClean="0"/>
              <a:t> group) </a:t>
            </a:r>
          </a:p>
          <a:p>
            <a:pPr algn="ctr"/>
            <a:r>
              <a:rPr lang="en-US" sz="2800" b="1" dirty="0" smtClean="0"/>
              <a:t>:-D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8914" y="702916"/>
            <a:ext cx="3166171" cy="91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5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6336968"/>
              </p:ext>
            </p:extLst>
          </p:nvPr>
        </p:nvGraphicFramePr>
        <p:xfrm>
          <a:off x="457200" y="228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28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AOD(500 nm)=0.1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4648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PW =5mm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Ocean Optics: Red tide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350 nm -1000 nm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524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7869424"/>
              </p:ext>
            </p:extLst>
          </p:nvPr>
        </p:nvGraphicFramePr>
        <p:xfrm>
          <a:off x="31955" y="1032817"/>
          <a:ext cx="6140246" cy="565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https://encrypted-tbn0.gstatic.com/images?q=tbn:ANd9GcTqc-B9gYQVa_6PyOha6ssa0Qi9vZugs7sed1C8UIu7L9qh4DtNL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0"/>
            <a:ext cx="2619374" cy="21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matekids.nasa.gov/review/how-to-help/carbon_foot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41" y="5777477"/>
            <a:ext cx="1512543" cy="10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388" y="2594559"/>
            <a:ext cx="3657600" cy="2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4" y="3286125"/>
            <a:ext cx="4754880" cy="356616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IQEBQQEhAWExIUEBMSFBASGRAYERASFRAVFBgUFxMYGyYeGBkjGRcVHy8gIycpLDg4FR8xNTIqNScrLSkBCQoKDgwOGg8PGi0iHyQsLCwsLCosKSwsKSwsLSkpKiopLCwpLCwsLywsLCoqKSksKSwsKSwsLCwsLCwsLCwpKf/AABEIALkBEQMBIgACEQEDEQH/xAAbAAEAAgMBAQAAAAAAAAAAAAAABAYCAwUBB//EAD0QAAICAQIEAwYEBAQFBQAAAAECAAMRBBIFEyExBiJBMlFhcZHRI1KBoRQVQrFyksHhB1Ni8PEWNENzsv/EABoBAQACAwEAAAAAAAAAAAAAAAACAwEEBQb/xAAzEQACAQIDBgMHAwUAAAAAAAAAAQIDEQQSIQUxQVGRoROB0SIyUnGxwfBCYeEUFSMzkv/aAAwDAQACEQMRAD8A+4xEQBERAEREAREQBERAEREAREQBERAEREAREQBERAEREAREQBETwmAexPAw989gCIiAIiIAiIgCIlT8ZcasWvUaPkubNRpLhpWp8xsPK2Nv7ckozqdxO3DDBzlZhtJXYLZE4nA/EB1TsqUutdShLXuylgvKq3LFfcgIQxfOPMu3d1I7RMJpq4PYnm8e+N498XQPYkariFbf1YPuPSSQZGFSE1eLuZaaEREmYEREAREQBERAERI+s1grHvJ7CQnOMIuUnZGUrkiJwbONW56KMe8df7zx+PsqsT32kjIIIOD7+k0FtOg3bXoT8NnfiVCjxDY46Wfphcj9pI0XiMiza77/ACnyjb36e4TdlWhGOdvQhZ7izyNdxBE7nJ9w6zjajiVlnpge7sPuZG2E92/QdP37zkVtq8KS836Fqp8zqXccx2AHxY/6SI/FbG7E/phR9e80LWB2H6+v1mU5s8XWnvk/oWKKR41jt3c/pk/uftMK6QvxPvM2RNdtveSEyW1h2Yj5EzGITa3GCQnELB/Vn54MlU8Z/Mv6r9jObE2aeLrU90n56mHFMsdOoVxlTn+4/SbJW6rSpypwZ3tLqN6hvqPcZ3cHjVX9mWkvqUShlN0RE6BA1arTLYjVtnawwdrOpx8GUgj9DKJxjhTaO27VaahzTp9JZzzqLrybx5bgKGsLkFQpyeincB3BK/QJH4hoUvqspsGUtretwDglXUqRn06EyE4RqRcZbmZTsU/hnhc26i1tZS4a1EeuzTX6laVrRVTkuUKE2gktkjBDdPZIlxu0SsADnC9upz2x39ZA4V4grv37EsWus2LzrF21E1WGtgrE9cMrfST219QUObUCsMhiy7WHTqDnBHUfWY8KGTJbTkLu9zV/Ka/cfqY/lNfuP1MkHUJ+Ze4Hcdz1A+ZmA19RQPzU2EkB9y7SRnI3Zx6H6GVf0lH4F0M5nzIVXBvzN+i/cydRpVT2R+5kf+c1HULpgd1hrtsO0qQgqelWVuuQ34yEDHof1kNrKxuJsUbPbyy+TpnzdfL098UsLSpaxjqHJs3RI54hV1/FTonMPmXpXjO89fZ+PaRdF4j0tzKtWordmqFyqrDJqbOHx7uh+k2SJ0omhdfUQrCxCG9khlIY7gvQ569SB09816XiddioQwBsVWVGIFmGXdjZnOcenwgEuJqXUoWKB1LjugI3DoD1Hcdx9RNsAREQBOdxfh3NAI6kDGM4yJ0YlValGtBwluMp2dypWUFTt5bfMlgJjdonZGwD7Ddt5/pPqTiW+CJylsmN/e0+Rb4p830vB1XqxJJHoSMfSSuFcFItPLOfK3lOc+nqMS98lfyj6CerWB2AHyAm9LBUpQyW8+JDO73Ko1RU4ZWHyLH9u8Kqnsf0y2fpmWm2hX6MAf7/AFnP1HBAfZP6N95x62zKkNYaruWqonvOTyR8fq33jkj4/VvvN1vDXT0YfLzCacsPQH5dD9DOdKEoO0lYne45I+P1b7xyR8fq33jnD16fPp+/aZBge0iZMeSPj9W+8ckfH6t95nEAw5I+P1b7xyR8fq33mYGZKp4bY3pge9un7d5OFKdR2irmG7EBtOD06/UywcM0nLTHqepBz0jS8NVOp8ze/wBB8hJk72BwTpPxJ7+XIpnO+iERE6xUIiIBUU8FMukeoODa2qOoKu97aaxRxBtUtRrbIQMuFYqvqfaHQ4aPwNm5LL0pZM65jQoJrpbVGgBasqP6a7CzYXraxA6y4xAKHw/wDqK2Sw31mwVuXZlZlfUVU2abS2FTjKrTZ5gT1KLj3zdwzwPaGQ38plHEV1jV53LgcMbTdAKkXdzdr9FUYHvEu0QCpeGvCdumvpdxRtp0l+m5te/nak2XUWC23KjDHlsSNzdXJz16arfCN+93UUmsa0apNLYztXax/iOYbLOXuXLXLYq4sCtV0OCAtyiAU+3wrqLdZXe5pWpCfJX3Wt9A1DVY5QL4sIbczYwFG1cdYH/oG80pVmlD/La9E7IX9qmzcrD8MbksXIcHGMkeeX+IBUOFeDCmopveusbH1FjKXa082yvTVo6E1IFIWkg4A7565MiaDwBZXXXu5Jsrq4Qiv5sqdDqOZbtbbkBlyBjvnriXqIBRvDnBrK+IA8obKa9erarZaj3NqNZTam4uihyAr9ULjy5yu4CXmIgCIiAIiIAiIgCIiAIiIAmD1Ke6g/MCZxMNJ6MEduH1n+gfpkf2mgcEqHUKR8if9ZPiUvDUZb4LoiWZ8yD/AChPe31H2mxOG1j+nPzyZKiYWFordFdBmZilYHYAfLEyiJekloiIiImQIiIAiIgCIiAIiIAiIgCIiAIiIAiIgCIiAIiIAkW/iSJ0zk+4feQOK8Vw3LGcHoWHqfdIM42K2llbhS6+hbGnxZOv4/tI8o6nHXM31cZH9SkfEdZxrv6f8Q/sZsnOjj66d830LMkSyVXKwypyJnKsmrZHGzv6n0A+MsWk1QsXI7+o9xnawmNVf2XpL6lMoZTfEROgQEREAREQBERAEREAREQBImt4itddrghjVWzsgI3dELAH3ZAki9mCkqu5gOik4BPu3YOJ8/4+Xt1VA1dC6Rba7qi9WoOdXjYy6Z2QIduDY4Hc7SAQCwaFSapxcnwMpXLxoeIrbXU/RTdWrqhI3dUDkD34B9JLnzzgJerVXjSUrq1qqpqDW6hs6QneW01bMHO3C1uR3G4AkgKFvbWWbFIQbyBuTOQpx1Abpnr6yMaqlTVRJ27i2tiREhc6/wD5Y+o+8c6//lj6j7yv+pXwy/5foZyk2Jw6tVbuIXJ6np3A6zq6Z7D7agfI/wCn+8hQxca2iTXlp1MuNjfERNwgIiIAiIgCIiAJH112ysn17D5mSJy+OuQq4Gep6fpNbF1HToykuX8Eoq7OWyg9CJq37Oh6j0Pr8jPVsbHsfuJ5YzYPl/cTycFmkk+ZsvcY2Xg479GB9PcZlzd3RfqcdJGm2gnrgZ/advE7PpU6UpxvdfnIqjNt2JCIAMD/AMybwy7bYB6N0P8Ap/38ZA3t+T9xPabG3jy46jrn4zjUZunNSXBlrV0WqIiezNQREQBERAEREAREQBERAE43GvD1dyXtyxZbZpnpXmeZVG0kKobogLbScd9q59kY7MQDjcE8O10pp25Yruq0yUty/KrDaCVYL0cB8kZ7Fjjuc9mIgCIiAeAT2IgCIiAIiIAiIgCIiAJD4rVurz+U5/T1kyeEZ6SurTVSDg+JlOzuVmarGz5R39T6AfeSeJaV62wo6HOG9w+80ogAwP8AzPHyjKlOz0aNreiM9BGOvc4maLsPXsfX3H4/CbLf6f8AGP7GZkTYnja04uMpafJehFQSPZv0VW6xR8cn5DrIXVSAASpP+X/aWDhuj2DcfaPp7h7owdB1qq5LVibsibERPWGsIiIAiIgCIiAIiIAiIgCIiAUrQeMrK0Q3oWrZ9eeec5c0anU7aEVFxvFVQI3FcgdNxBjV+MtVtRVppS1n4e4/Eeys0azUNVt3BBhwVPXBGDkZxiWivgmnV1sGnrDpv2uETcm9mZ8HHTLO5P8AiPvM1J4b0grakaWkVuQXrFdYRypBUlcYOMDHux0gHITxZe7bF09e59bfpKS1jhW/hxcz2Pis7elXRRuJyewEhn/iDY1b3Jpk2U6JNXcGtw+03amt0qwhD4/h2KsSAcr2z0tF/BdO6Gp6K2rNhsKMqlTYzFi+Me0SSc9+pkVvCmla/ntSjFaaaa0ZKylK0Pa6GsbfKc2fLyL2xAOZw3xLbZbyK0DObdazNc+AtNGvbTAJsryx6diOgxliSCZnGfEp02oWt6sUmpn534h5lipY5prCqV5m1AcOy53eXJBk+7gOmfbu09TbLHtXKIdtjvvdx06MzEkn1M22cMpa1b2qQ2qMLaVUuo69A2Mj2m/zH3wCtcQ8a20aVNS9NR31NqRTXZc9n8MiIzsCtJXIDjLEhMlfN1mvWeJdarXhVoxXxXTaRMm3PKtXTk7sD2vxR1+J6HAz3T4S0O3Z/BUbcs23lVbcsAGOMeoA+gkjUcD09nM36etuds5u5EPN5fsb8jzFemM9sCAVq7x9YE1Fo0bNVSupKueaqs+n1ApKM7V7AXO4rtZsbDnBm0eJtSuobTilHubVCkB7SKaiOGpqTtZadxXO4dQT5s9B0HfbgGmLWMdNUWtBFp2Jm0EgkN083Yd/cJu/ltW/m8pOZv38zau/fy+Vu3d87AFz7ukAq6ePmsWuyvTrsKcOazfYQ6HX3LWoQBCH2ZySSM9h2MuM4Wt8G6e2yl9oVaBUEqRNOFApsFiAPs3qoYKdqsB0+Jz3YAiIgCIiAYWVBhgjInMv4OR1Q5HuPf6zrRNavhqdb3158SSk1uK1qNBblcIfa+f9pIr4ZYfTHxM7sTSWyqSerfYn4jIek4aqdT5m9/oPkJMiJ0qdKFKOWCsittveIiJYYEREAREQBERAEREAREQBETC60IpdiAqgsWPYADJJ/SAZxMKbldQ6kFWUMrDsVIyCP0mcAREQBERAETF3CjJOB75zr+MeiD9T9pRWxFOivbZJRb3HTmD3KvdgPmRODbrXbux+Q6D9ppnMntZfoj1JqnzO63Eqx/Vn5Azz+a1/m/YzhxNb+6VuS7+pLw0d6viVTdrAZuW5T2YH5ESsclfdj4joZ5sI7N/m+4lkdrT/AFRQ8JFriVmvWOv5h/hOR9JMo44exw37N9JtU9qUpaSTXf8AOhB02dqJGo4gj+uD7j0kmdKFSM1eLuQasIiJMwIiIAiIgCIiAIiIAiIgCIiAIiIBhdcqKXZgqqMlmICqB6kntKTxjxMNRa2n0Wq0+pXUaexXQOhGkCgKbt1eSwbmBdh9cEEANLzKv4q4RbYW1ItFK6bT2vTywrWWWFMuLd6kcrCqNg6k+bIKrIVM2V5N/Ayv3ObwfxMNPaun1ur0+mTT6atUQuoGsBBQXbrACoXlkbB1zkkkbZczrU2LZuBRgCrL1DAjIII7jHrK74U4TahTUm0WjU6ep7uYFV63CZQVbFA5eHYbD6+bJJbNoZAe4B+cjFVPDSbWbsNLkX+aV/m/ZvtH80r/ADfs32kjkL+UfQRyF/KPoJVbEc49H6mfZICcZGeq+vce75GTKNWj+y2T7vWak4ZWDkjPXPXt9JKVAOgGPlI0I4hf7Wrd/t9zMsvA4PFeIA2bM9FOMfH1JkPnr+YTp8U0RDbwMg9T/wBJkCedxamq0s+/7cC+NraGvnr+YRz1/MJsiaxI189fzCOev5hNkQDXz1/MI56/mE2RANfPX8wnjWIe5B+c2zA3D35+A6wDXuX0fH7j6Ge6jizpU43BhtPTJ/bP3mYLHoBj59T9BN9vA3ettxPVThR3P6CbOGhWlP8AxXIyatqV+rjNbDq20juDn9sd5v4VxwmxtmQNnfpn2h6ntJVXBHUYFJx69O/zmzhvhxg7HaV8vrkdcjsRO5iIYl07RevG2j/OhTFxuZvrXP8A8mD82JkjTcZKEA2b/n9/Sevwm70z+pUj7yTpeDucGwgfLuftOPSpYrN7KafmWtxsdetwwBHYjI/WZTwDHSez1KvbU1hERMgREQBERAEREAREQBPGUEYIyCMEHsRPYgHiqAAAMADAA7AT2IgCIiAIiIAkDUcJVuqnafd6f7SfEqq0YVVaauZTa3HCs4ZYPTPy+0jvUw7qR8wZZYnNnsqm/dk13LFUZWJ4TLMawe4H0Ex/h1/Iv0EoeyZfF2M+KVcagHtk/L7zYlVjdlx8gSftLMtYHYAfICZSUdk/FPt/I8X9ivV8Hdu4/wAx6fQfaTqeCge036L0E6cTbp7Now3q/wAyLqNmunTqnsqB8fX6zZETfjFRVkrFYnO8Q8YGk01moK7tgXylgoO51XqxB2jrknHpOjOfx/hP8Xp3o37N+3z4BwVdXHlPfqskDn6LxlU1LXWg1qttlZsTfdQRWFLWrdWuOUN2C7BQCrA+yZnxrxZXRXqGr/FsorLsgFmzICnY1oUqrYZTtznqOk5uu/4fc6t6zqWHNOoa0BE5Ja+quvelIIVWQVjaTu6vYTktkSb/AAaWp1GmGoIo1KuWrKKWSywDeyvn2SQW2nPVj1xgACfZ4t0ih2a9QqAlmIfbhbuQSDjDAWeXIz1mdviXTIcGw9LTSW2WmtLAyqQ1gXavmYLkkDPTuDOW/gKphUj2M1NLXKlRAx/D2hSunJ7lK3VCp7gVqOuMmLqP+HQelKTq3IWva5dVbfabzc14GQFsZ2OT16YAx3IHabxbpRu/GzsuNBCpaTzV37kAC+YqEYnGcAZOB1mOg8T1to9Nq7fJ/E1VOtah7GL2VczYiopZ8KGPQdlJ7AzQfCe0I1d7JbXqtVqFs2qwA1Vlj2VlD0IAs6H3qD16g+anwgG4fToBbgU111i5kVrBy6tgsTqOXYPaDDsR6wDov4goDvXuZmrHnCJc4Q4U7CUUjfhlOz2vMOkhnxnpt6IDYxem+7K1XEKtDhLFYbcq4Y42kZBGDglQdFvhJ9t1derdKrnFpTaC4t3IzfiAgmt9h3L3PMYBgMAY8L8FDTsjLdkL/GB12KFdNXYlrKAD5Nr1rg9emQffAJuj8Xaa1KXDsvPSt0V0sDKLW217+mE3N5VLEBj7JM1Hxppck81eUqahntPMAU6dq1cAbPMBv6kHpjHXriDo/AKVtQzOlpqpooY201tvr0zs1RXr+HYA2CwyDgHAImWo8Bq9K089gBVrat21cn+LvW0nGe67cD35gHUHinS7OZzenNNO3ZbzOaE37OVt352eft7Pm7dZP0OtS+pLq2DV2Iro4zhkYZBGfeJXuL+HHW1tVQWa86oXKo5QCA6JdKykOQGBVAc9wSD1AIPW8N8MbS6PT6ZmDNTp6qmYZwzJWFJHwyDAOlERAEREAREQBERAEREAREQBERAEREAREQBERAEREAREQBERAOT4i4m+nrVlwAbFV3KswrU+u1f++mO5Eh63xPZStOdM9ptXOaw4C+YJkqQSoLPV0Jzh2PZCZYogFSbxxYN2dBb5W2n2upwwyvk6rvqvXP8A0I3awSXq/FpRUIoLb6WsIywatgFba6hCVAVss2MDGOpIBsUQCr6vxi6EAacNuZ1Qq7lX20I+4Hl9VLuqjHU98ekx/wDVtxZdtCEBgLFDuW2GoPzF/D9kk+X8w77e0tUQCor48LHalHU83A3NvYIAQy17AWGCCwJXGD3IxN6+MX5i1/wrddStG8sFUhs/iKWUAjoQBnJKWAdlL9wf+4P/ANI//ZkqECuP4rZVTNQZzpha/V0/E2KxRV2NnAYM3XIBzhu0xp8WWs6AaTyMyqX3v62UoXUcrzJi1WBJGQCeks0QDzMT2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IQEBQQEhAWExIUEBMSFBASGRAYERASFRAVFBgUFxMYGyYeGBkjGRcVHy8gIycpLDg4FR8xNTIqNScrLSkBCQoKDgwOGg8PGi0iHyQsLCwsLCosKSwsKSwsLSkpKiopLCwpLCwsLywsLCoqKSksKSwsKSwsLCwsLCwsLCwpKf/AABEIALkBEQMBIgACEQEDEQH/xAAbAAEAAgMBAQAAAAAAAAAAAAAABAYCAwUBB//EAD0QAAICAQIEAwYEBAQFBQAAAAECAAMRBBIFEyExBiJBMlFhcZHRI1KBoRQVQrFyksHhB1Ni8PEWNENzsv/EABoBAQACAwEAAAAAAAAAAAAAAAACAwEEBQb/xAAzEQACAQIDBgMHAwUAAAAAAAAAAQIDEQQSIQUxQVGRoROB0SIyUnGxwfBCYeEUFSMzkv/aAAwDAQACEQMRAD8A+4xEQBERAEREAREQBERAEREAREQBERAEREAREQBERAEREAREQBETwmAexPAw989gCIiAIiIAiIgCIlT8ZcasWvUaPkubNRpLhpWp8xsPK2Nv7ckozqdxO3DDBzlZhtJXYLZE4nA/EB1TsqUutdShLXuylgvKq3LFfcgIQxfOPMu3d1I7RMJpq4PYnm8e+N498XQPYkariFbf1YPuPSSQZGFSE1eLuZaaEREmYEREAREQBERAERI+s1grHvJ7CQnOMIuUnZGUrkiJwbONW56KMe8df7zx+PsqsT32kjIIIOD7+k0FtOg3bXoT8NnfiVCjxDY46Wfphcj9pI0XiMiza77/ACnyjb36e4TdlWhGOdvQhZ7izyNdxBE7nJ9w6zjajiVlnpge7sPuZG2E92/QdP37zkVtq8KS836Fqp8zqXccx2AHxY/6SI/FbG7E/phR9e80LWB2H6+v1mU5s8XWnvk/oWKKR41jt3c/pk/uftMK6QvxPvM2RNdtveSEyW1h2Yj5EzGITa3GCQnELB/Vn54MlU8Z/Mv6r9jObE2aeLrU90n56mHFMsdOoVxlTn+4/SbJW6rSpypwZ3tLqN6hvqPcZ3cHjVX9mWkvqUShlN0RE6BA1arTLYjVtnawwdrOpx8GUgj9DKJxjhTaO27VaahzTp9JZzzqLrybx5bgKGsLkFQpyeincB3BK/QJH4hoUvqspsGUtretwDglXUqRn06EyE4RqRcZbmZTsU/hnhc26i1tZS4a1EeuzTX6laVrRVTkuUKE2gktkjBDdPZIlxu0SsADnC9upz2x39ZA4V4grv37EsWus2LzrF21E1WGtgrE9cMrfST219QUObUCsMhiy7WHTqDnBHUfWY8KGTJbTkLu9zV/Ka/cfqY/lNfuP1MkHUJ+Ze4Hcdz1A+ZmA19RQPzU2EkB9y7SRnI3Zx6H6GVf0lH4F0M5nzIVXBvzN+i/cydRpVT2R+5kf+c1HULpgd1hrtsO0qQgqelWVuuQ34yEDHof1kNrKxuJsUbPbyy+TpnzdfL098UsLSpaxjqHJs3RI54hV1/FTonMPmXpXjO89fZ+PaRdF4j0tzKtWordmqFyqrDJqbOHx7uh+k2SJ0omhdfUQrCxCG9khlIY7gvQ569SB09816XiddioQwBsVWVGIFmGXdjZnOcenwgEuJqXUoWKB1LjugI3DoD1Hcdx9RNsAREQBOdxfh3NAI6kDGM4yJ0YlValGtBwluMp2dypWUFTt5bfMlgJjdonZGwD7Ddt5/pPqTiW+CJylsmN/e0+Rb4p830vB1XqxJJHoSMfSSuFcFItPLOfK3lOc+nqMS98lfyj6CerWB2AHyAm9LBUpQyW8+JDO73Ko1RU4ZWHyLH9u8Kqnsf0y2fpmWm2hX6MAf7/AFnP1HBAfZP6N95x62zKkNYaruWqonvOTyR8fq33jkj4/VvvN1vDXT0YfLzCacsPQH5dD9DOdKEoO0lYne45I+P1b7xyR8fq33jnD16fPp+/aZBge0iZMeSPj9W+8ckfH6t95nEAw5I+P1b7xyR8fq33mYGZKp4bY3pge9un7d5OFKdR2irmG7EBtOD06/UywcM0nLTHqepBz0jS8NVOp8ze/wBB8hJk72BwTpPxJ7+XIpnO+iERE6xUIiIBUU8FMukeoODa2qOoKu97aaxRxBtUtRrbIQMuFYqvqfaHQ4aPwNm5LL0pZM65jQoJrpbVGgBasqP6a7CzYXraxA6y4xAKHw/wDqK2Sw31mwVuXZlZlfUVU2abS2FTjKrTZ5gT1KLj3zdwzwPaGQ38plHEV1jV53LgcMbTdAKkXdzdr9FUYHvEu0QCpeGvCdumvpdxRtp0l+m5te/nak2XUWC23KjDHlsSNzdXJz16arfCN+93UUmsa0apNLYztXax/iOYbLOXuXLXLYq4sCtV0OCAtyiAU+3wrqLdZXe5pWpCfJX3Wt9A1DVY5QL4sIbczYwFG1cdYH/oG80pVmlD/La9E7IX9qmzcrD8MbksXIcHGMkeeX+IBUOFeDCmopveusbH1FjKXa082yvTVo6E1IFIWkg4A7565MiaDwBZXXXu5Jsrq4Qiv5sqdDqOZbtbbkBlyBjvnriXqIBRvDnBrK+IA8obKa9erarZaj3NqNZTam4uihyAr9ULjy5yu4CXmIgCIiAIiIAiIgCIiAIiIAmD1Ke6g/MCZxMNJ6MEduH1n+gfpkf2mgcEqHUKR8if9ZPiUvDUZb4LoiWZ8yD/AChPe31H2mxOG1j+nPzyZKiYWFordFdBmZilYHYAfLEyiJekloiIiImQIiIAiIgCIiAIiIAiIgCIiAIiIAiIgCIiAIiIAkW/iSJ0zk+4feQOK8Vw3LGcHoWHqfdIM42K2llbhS6+hbGnxZOv4/tI8o6nHXM31cZH9SkfEdZxrv6f8Q/sZsnOjj66d830LMkSyVXKwypyJnKsmrZHGzv6n0A+MsWk1QsXI7+o9xnawmNVf2XpL6lMoZTfEROgQEREAREQBERAEREAREQBImt4itddrghjVWzsgI3dELAH3ZAki9mCkqu5gOik4BPu3YOJ8/4+Xt1VA1dC6Rba7qi9WoOdXjYy6Z2QIduDY4Hc7SAQCwaFSapxcnwMpXLxoeIrbXU/RTdWrqhI3dUDkD34B9JLnzzgJerVXjSUrq1qqpqDW6hs6QneW01bMHO3C1uR3G4AkgKFvbWWbFIQbyBuTOQpx1Abpnr6yMaqlTVRJ27i2tiREhc6/wD5Y+o+8c6//lj6j7yv+pXwy/5foZyk2Jw6tVbuIXJ6np3A6zq6Z7D7agfI/wCn+8hQxca2iTXlp1MuNjfERNwgIiIAiIgCIiAJH112ysn17D5mSJy+OuQq4Gep6fpNbF1HToykuX8Eoq7OWyg9CJq37Oh6j0Pr8jPVsbHsfuJ5YzYPl/cTycFmkk+ZsvcY2Xg479GB9PcZlzd3RfqcdJGm2gnrgZ/advE7PpU6UpxvdfnIqjNt2JCIAMD/AMybwy7bYB6N0P8Ap/38ZA3t+T9xPabG3jy46jrn4zjUZunNSXBlrV0WqIiezNQREQBERAEREAREQBERAE43GvD1dyXtyxZbZpnpXmeZVG0kKobogLbScd9q59kY7MQDjcE8O10pp25Yruq0yUty/KrDaCVYL0cB8kZ7Fjjuc9mIgCIiAeAT2IgCIiAIiIAiIgCIiAJD4rVurz+U5/T1kyeEZ6SurTVSDg+JlOzuVmarGz5R39T6AfeSeJaV62wo6HOG9w+80ogAwP8AzPHyjKlOz0aNreiM9BGOvc4maLsPXsfX3H4/CbLf6f8AGP7GZkTYnja04uMpafJehFQSPZv0VW6xR8cn5DrIXVSAASpP+X/aWDhuj2DcfaPp7h7owdB1qq5LVibsibERPWGsIiIAiIgCIiAIiIAiIgCIiAUrQeMrK0Q3oWrZ9eeec5c0anU7aEVFxvFVQI3FcgdNxBjV+MtVtRVppS1n4e4/Eeys0azUNVt3BBhwVPXBGDkZxiWivgmnV1sGnrDpv2uETcm9mZ8HHTLO5P8AiPvM1J4b0grakaWkVuQXrFdYRypBUlcYOMDHux0gHITxZe7bF09e59bfpKS1jhW/hxcz2Pis7elXRRuJyewEhn/iDY1b3Jpk2U6JNXcGtw+03amt0qwhD4/h2KsSAcr2z0tF/BdO6Gp6K2rNhsKMqlTYzFi+Me0SSc9+pkVvCmla/ntSjFaaaa0ZKylK0Pa6GsbfKc2fLyL2xAOZw3xLbZbyK0DObdazNc+AtNGvbTAJsryx6diOgxliSCZnGfEp02oWt6sUmpn534h5lipY5prCqV5m1AcOy53eXJBk+7gOmfbu09TbLHtXKIdtjvvdx06MzEkn1M22cMpa1b2qQ2qMLaVUuo69A2Mj2m/zH3wCtcQ8a20aVNS9NR31NqRTXZc9n8MiIzsCtJXIDjLEhMlfN1mvWeJdarXhVoxXxXTaRMm3PKtXTk7sD2vxR1+J6HAz3T4S0O3Z/BUbcs23lVbcsAGOMeoA+gkjUcD09nM36etuds5u5EPN5fsb8jzFemM9sCAVq7x9YE1Fo0bNVSupKueaqs+n1ApKM7V7AXO4rtZsbDnBm0eJtSuobTilHubVCkB7SKaiOGpqTtZadxXO4dQT5s9B0HfbgGmLWMdNUWtBFp2Jm0EgkN083Yd/cJu/ltW/m8pOZv38zau/fy+Vu3d87AFz7ukAq6ePmsWuyvTrsKcOazfYQ6HX3LWoQBCH2ZySSM9h2MuM4Wt8G6e2yl9oVaBUEqRNOFApsFiAPs3qoYKdqsB0+Jz3YAiIgCIiAYWVBhgjInMv4OR1Q5HuPf6zrRNavhqdb3158SSk1uK1qNBblcIfa+f9pIr4ZYfTHxM7sTSWyqSerfYn4jIek4aqdT5m9/oPkJMiJ0qdKFKOWCsittveIiJYYEREAREQBERAEREAREQBETC60IpdiAqgsWPYADJJ/SAZxMKbldQ6kFWUMrDsVIyCP0mcAREQBERAETF3CjJOB75zr+MeiD9T9pRWxFOivbZJRb3HTmD3KvdgPmRODbrXbux+Q6D9ppnMntZfoj1JqnzO63Eqx/Vn5Azz+a1/m/YzhxNb+6VuS7+pLw0d6viVTdrAZuW5T2YH5ESsclfdj4joZ5sI7N/m+4lkdrT/AFRQ8JFriVmvWOv5h/hOR9JMo44exw37N9JtU9qUpaSTXf8AOhB02dqJGo4gj+uD7j0kmdKFSM1eLuQasIiJMwIiIAiIgCIiAIiIAiIgCIiAIiIBhdcqKXZgqqMlmICqB6kntKTxjxMNRa2n0Wq0+pXUaexXQOhGkCgKbt1eSwbmBdh9cEEANLzKv4q4RbYW1ItFK6bT2vTywrWWWFMuLd6kcrCqNg6k+bIKrIVM2V5N/Ayv3ObwfxMNPaun1ur0+mTT6atUQuoGsBBQXbrACoXlkbB1zkkkbZczrU2LZuBRgCrL1DAjIII7jHrK74U4TahTUm0WjU6ep7uYFV63CZQVbFA5eHYbD6+bJJbNoZAe4B+cjFVPDSbWbsNLkX+aV/m/ZvtH80r/ADfs32kjkL+UfQRyF/KPoJVbEc49H6mfZICcZGeq+vce75GTKNWj+y2T7vWak4ZWDkjPXPXt9JKVAOgGPlI0I4hf7Wrd/t9zMsvA4PFeIA2bM9FOMfH1JkPnr+YTp8U0RDbwMg9T/wBJkCedxamq0s+/7cC+NraGvnr+YRz1/MJsiaxI189fzCOev5hNkQDXz1/MI56/mE2RANfPX8wnjWIe5B+c2zA3D35+A6wDXuX0fH7j6Ge6jizpU43BhtPTJ/bP3mYLHoBj59T9BN9vA3ettxPVThR3P6CbOGhWlP8AxXIyatqV+rjNbDq20juDn9sd5v4VxwmxtmQNnfpn2h6ntJVXBHUYFJx69O/zmzhvhxg7HaV8vrkdcjsRO5iIYl07RevG2j/OhTFxuZvrXP8A8mD82JkjTcZKEA2b/n9/Sevwm70z+pUj7yTpeDucGwgfLuftOPSpYrN7KafmWtxsdetwwBHYjI/WZTwDHSez1KvbU1hERMgREQBERAEREAREQBPGUEYIyCMEHsRPYgHiqAAAMADAA7AT2IgCIiAIiIAkDUcJVuqnafd6f7SfEqq0YVVaauZTa3HCs4ZYPTPy+0jvUw7qR8wZZYnNnsqm/dk13LFUZWJ4TLMawe4H0Ex/h1/Iv0EoeyZfF2M+KVcagHtk/L7zYlVjdlx8gSftLMtYHYAfICZSUdk/FPt/I8X9ivV8Hdu4/wAx6fQfaTqeCge036L0E6cTbp7Now3q/wAyLqNmunTqnsqB8fX6zZETfjFRVkrFYnO8Q8YGk01moK7tgXylgoO51XqxB2jrknHpOjOfx/hP8Xp3o37N+3z4BwVdXHlPfqskDn6LxlU1LXWg1qttlZsTfdQRWFLWrdWuOUN2C7BQCrA+yZnxrxZXRXqGr/FsorLsgFmzICnY1oUqrYZTtznqOk5uu/4fc6t6zqWHNOoa0BE5Ja+quvelIIVWQVjaTu6vYTktkSb/AAaWp1GmGoIo1KuWrKKWSywDeyvn2SQW2nPVj1xgACfZ4t0ih2a9QqAlmIfbhbuQSDjDAWeXIz1mdviXTIcGw9LTSW2WmtLAyqQ1gXavmYLkkDPTuDOW/gKphUj2M1NLXKlRAx/D2hSunJ7lK3VCp7gVqOuMmLqP+HQelKTq3IWva5dVbfabzc14GQFsZ2OT16YAx3IHabxbpRu/GzsuNBCpaTzV37kAC+YqEYnGcAZOB1mOg8T1to9Nq7fJ/E1VOtah7GL2VczYiopZ8KGPQdlJ7AzQfCe0I1d7JbXqtVqFs2qwA1Vlj2VlD0IAs6H3qD16g+anwgG4fToBbgU111i5kVrBy6tgsTqOXYPaDDsR6wDov4goDvXuZmrHnCJc4Q4U7CUUjfhlOz2vMOkhnxnpt6IDYxem+7K1XEKtDhLFYbcq4Y42kZBGDglQdFvhJ9t1derdKrnFpTaC4t3IzfiAgmt9h3L3PMYBgMAY8L8FDTsjLdkL/GB12KFdNXYlrKAD5Nr1rg9emQffAJuj8Xaa1KXDsvPSt0V0sDKLW217+mE3N5VLEBj7JM1Hxppck81eUqahntPMAU6dq1cAbPMBv6kHpjHXriDo/AKVtQzOlpqpooY201tvr0zs1RXr+HYA2CwyDgHAImWo8Bq9K089gBVrat21cn+LvW0nGe67cD35gHUHinS7OZzenNNO3ZbzOaE37OVt352eft7Pm7dZP0OtS+pLq2DV2Iro4zhkYZBGfeJXuL+HHW1tVQWa86oXKo5QCA6JdKykOQGBVAc9wSD1AIPW8N8MbS6PT6ZmDNTp6qmYZwzJWFJHwyDAOlERAEREAREQBERAEREAREQBERAEREAREQBERAEREAREQBERAOT4i4m+nrVlwAbFV3KswrU+u1f++mO5Eh63xPZStOdM9ptXOaw4C+YJkqQSoLPV0Jzh2PZCZYogFSbxxYN2dBb5W2n2upwwyvk6rvqvXP8A0I3awSXq/FpRUIoLb6WsIywatgFba6hCVAVss2MDGOpIBsUQCr6vxi6EAacNuZ1Qq7lX20I+4Hl9VLuqjHU98ekx/wDVtxZdtCEBgLFDuW2GoPzF/D9kk+X8w77e0tUQCor48LHalHU83A3NvYIAQy17AWGCCwJXGD3IxN6+MX5i1/wrddStG8sFUhs/iKWUAjoQBnJKWAdlL9wf+4P/ANI//ZkqECuP4rZVTNQZzpha/V0/E2KxRV2NnAYM3XIBzhu0xp8WWs6AaTyMyqX3v62UoXUcrzJi1WBJGQCeks0QDzMT2I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IQEBQQEhAWExIUEBMSFBASGRAYERASFRAVFBgUFxMYGyYeGBkjGRcVHy8gIycpLDg4FR8xNTIqNScrLSkBCQoKDgwOGg8PGi0iHyQsLCwsLCosKSwsKSwsLSkpKiopLCwpLCwsLywsLCoqKSksKSwsKSwsLCwsLCwsLCwpKf/AABEIALkBEQMBIgACEQEDEQH/xAAbAAEAAgMBAQAAAAAAAAAAAAAABAYCAwUBB//EAD0QAAICAQIEAwYEBAQFBQAAAAECAAMRBBIFEyExBiJBMlFhcZHRI1KBoRQVQrFyksHhB1Ni8PEWNENzsv/EABoBAQACAwEAAAAAAAAAAAAAAAACAwEEBQb/xAAzEQACAQIDBgMHAwUAAAAAAAAAAQIDEQQSIQUxQVGRoROB0SIyUnGxwfBCYeEUFSMzkv/aAAwDAQACEQMRAD8A+4xEQBERAEREAREQBERAEREAREQBERAEREAREQBERAEREAREQBETwmAexPAw989gCIiAIiIAiIgCIlT8ZcasWvUaPkubNRpLhpWp8xsPK2Nv7ckozqdxO3DDBzlZhtJXYLZE4nA/EB1TsqUutdShLXuylgvKq3LFfcgIQxfOPMu3d1I7RMJpq4PYnm8e+N498XQPYkariFbf1YPuPSSQZGFSE1eLuZaaEREmYEREAREQBERAERI+s1grHvJ7CQnOMIuUnZGUrkiJwbONW56KMe8df7zx+PsqsT32kjIIIOD7+k0FtOg3bXoT8NnfiVCjxDY46Wfphcj9pI0XiMiza77/ACnyjb36e4TdlWhGOdvQhZ7izyNdxBE7nJ9w6zjajiVlnpge7sPuZG2E92/QdP37zkVtq8KS836Fqp8zqXccx2AHxY/6SI/FbG7E/phR9e80LWB2H6+v1mU5s8XWnvk/oWKKR41jt3c/pk/uftMK6QvxPvM2RNdtveSEyW1h2Yj5EzGITa3GCQnELB/Vn54MlU8Z/Mv6r9jObE2aeLrU90n56mHFMsdOoVxlTn+4/SbJW6rSpypwZ3tLqN6hvqPcZ3cHjVX9mWkvqUShlN0RE6BA1arTLYjVtnawwdrOpx8GUgj9DKJxjhTaO27VaahzTp9JZzzqLrybx5bgKGsLkFQpyeincB3BK/QJH4hoUvqspsGUtretwDglXUqRn06EyE4RqRcZbmZTsU/hnhc26i1tZS4a1EeuzTX6laVrRVTkuUKE2gktkjBDdPZIlxu0SsADnC9upz2x39ZA4V4grv37EsWus2LzrF21E1WGtgrE9cMrfST219QUObUCsMhiy7WHTqDnBHUfWY8KGTJbTkLu9zV/Ka/cfqY/lNfuP1MkHUJ+Ze4Hcdz1A+ZmA19RQPzU2EkB9y7SRnI3Zx6H6GVf0lH4F0M5nzIVXBvzN+i/cydRpVT2R+5kf+c1HULpgd1hrtsO0qQgqelWVuuQ34yEDHof1kNrKxuJsUbPbyy+TpnzdfL098UsLSpaxjqHJs3RI54hV1/FTonMPmXpXjO89fZ+PaRdF4j0tzKtWordmqFyqrDJqbOHx7uh+k2SJ0omhdfUQrCxCG9khlIY7gvQ569SB09816XiddioQwBsVWVGIFmGXdjZnOcenwgEuJqXUoWKB1LjugI3DoD1Hcdx9RNsAREQBOdxfh3NAI6kDGM4yJ0YlValGtBwluMp2dypWUFTt5bfMlgJjdonZGwD7Ddt5/pPqTiW+CJylsmN/e0+Rb4p830vB1XqxJJHoSMfSSuFcFItPLOfK3lOc+nqMS98lfyj6CerWB2AHyAm9LBUpQyW8+JDO73Ko1RU4ZWHyLH9u8Kqnsf0y2fpmWm2hX6MAf7/AFnP1HBAfZP6N95x62zKkNYaruWqonvOTyR8fq33jkj4/VvvN1vDXT0YfLzCacsPQH5dD9DOdKEoO0lYne45I+P1b7xyR8fq33jnD16fPp+/aZBge0iZMeSPj9W+8ckfH6t95nEAw5I+P1b7xyR8fq33mYGZKp4bY3pge9un7d5OFKdR2irmG7EBtOD06/UywcM0nLTHqepBz0jS8NVOp8ze/wBB8hJk72BwTpPxJ7+XIpnO+iERE6xUIiIBUU8FMukeoODa2qOoKu97aaxRxBtUtRrbIQMuFYqvqfaHQ4aPwNm5LL0pZM65jQoJrpbVGgBasqP6a7CzYXraxA6y4xAKHw/wDqK2Sw31mwVuXZlZlfUVU2abS2FTjKrTZ5gT1KLj3zdwzwPaGQ38plHEV1jV53LgcMbTdAKkXdzdr9FUYHvEu0QCpeGvCdumvpdxRtp0l+m5te/nak2XUWC23KjDHlsSNzdXJz16arfCN+93UUmsa0apNLYztXax/iOYbLOXuXLXLYq4sCtV0OCAtyiAU+3wrqLdZXe5pWpCfJX3Wt9A1DVY5QL4sIbczYwFG1cdYH/oG80pVmlD/La9E7IX9qmzcrD8MbksXIcHGMkeeX+IBUOFeDCmopveusbH1FjKXa082yvTVo6E1IFIWkg4A7565MiaDwBZXXXu5Jsrq4Qiv5sqdDqOZbtbbkBlyBjvnriXqIBRvDnBrK+IA8obKa9erarZaj3NqNZTam4uihyAr9ULjy5yu4CXmIgCIiAIiIAiIgCIiAIiIAmD1Ke6g/MCZxMNJ6MEduH1n+gfpkf2mgcEqHUKR8if9ZPiUvDUZb4LoiWZ8yD/AChPe31H2mxOG1j+nPzyZKiYWFordFdBmZilYHYAfLEyiJekloiIiImQIiIAiIgCIiAIiIAiIgCIiAIiIAiIgCIiAIiIAkW/iSJ0zk+4feQOK8Vw3LGcHoWHqfdIM42K2llbhS6+hbGnxZOv4/tI8o6nHXM31cZH9SkfEdZxrv6f8Q/sZsnOjj66d830LMkSyVXKwypyJnKsmrZHGzv6n0A+MsWk1QsXI7+o9xnawmNVf2XpL6lMoZTfEROgQEREAREQBERAEREAREQBImt4itddrghjVWzsgI3dELAH3ZAki9mCkqu5gOik4BPu3YOJ8/4+Xt1VA1dC6Rba7qi9WoOdXjYy6Z2QIduDY4Hc7SAQCwaFSapxcnwMpXLxoeIrbXU/RTdWrqhI3dUDkD34B9JLnzzgJerVXjSUrq1qqpqDW6hs6QneW01bMHO3C1uR3G4AkgKFvbWWbFIQbyBuTOQpx1Abpnr6yMaqlTVRJ27i2tiREhc6/wD5Y+o+8c6//lj6j7yv+pXwy/5foZyk2Jw6tVbuIXJ6np3A6zq6Z7D7agfI/wCn+8hQxca2iTXlp1MuNjfERNwgIiIAiIgCIiAJH112ysn17D5mSJy+OuQq4Gep6fpNbF1HToykuX8Eoq7OWyg9CJq37Oh6j0Pr8jPVsbHsfuJ5YzYPl/cTycFmkk+ZsvcY2Xg479GB9PcZlzd3RfqcdJGm2gnrgZ/advE7PpU6UpxvdfnIqjNt2JCIAMD/AMybwy7bYB6N0P8Ap/38ZA3t+T9xPabG3jy46jrn4zjUZunNSXBlrV0WqIiezNQREQBERAEREAREQBERAE43GvD1dyXtyxZbZpnpXmeZVG0kKobogLbScd9q59kY7MQDjcE8O10pp25Yruq0yUty/KrDaCVYL0cB8kZ7Fjjuc9mIgCIiAeAT2IgCIiAIiIAiIgCIiAJD4rVurz+U5/T1kyeEZ6SurTVSDg+JlOzuVmarGz5R39T6AfeSeJaV62wo6HOG9w+80ogAwP8AzPHyjKlOz0aNreiM9BGOvc4maLsPXsfX3H4/CbLf6f8AGP7GZkTYnja04uMpafJehFQSPZv0VW6xR8cn5DrIXVSAASpP+X/aWDhuj2DcfaPp7h7owdB1qq5LVibsibERPWGsIiIAiIgCIiAIiIAiIgCIiAUrQeMrK0Q3oWrZ9eeec5c0anU7aEVFxvFVQI3FcgdNxBjV+MtVtRVppS1n4e4/Eeys0azUNVt3BBhwVPXBGDkZxiWivgmnV1sGnrDpv2uETcm9mZ8HHTLO5P8AiPvM1J4b0grakaWkVuQXrFdYRypBUlcYOMDHux0gHITxZe7bF09e59bfpKS1jhW/hxcz2Pis7elXRRuJyewEhn/iDY1b3Jpk2U6JNXcGtw+03amt0qwhD4/h2KsSAcr2z0tF/BdO6Gp6K2rNhsKMqlTYzFi+Me0SSc9+pkVvCmla/ntSjFaaaa0ZKylK0Pa6GsbfKc2fLyL2xAOZw3xLbZbyK0DObdazNc+AtNGvbTAJsryx6diOgxliSCZnGfEp02oWt6sUmpn534h5lipY5prCqV5m1AcOy53eXJBk+7gOmfbu09TbLHtXKIdtjvvdx06MzEkn1M22cMpa1b2qQ2qMLaVUuo69A2Mj2m/zH3wCtcQ8a20aVNS9NR31NqRTXZc9n8MiIzsCtJXIDjLEhMlfN1mvWeJdarXhVoxXxXTaRMm3PKtXTk7sD2vxR1+J6HAz3T4S0O3Z/BUbcs23lVbcsAGOMeoA+gkjUcD09nM36etuds5u5EPN5fsb8jzFemM9sCAVq7x9YE1Fo0bNVSupKueaqs+n1ApKM7V7AXO4rtZsbDnBm0eJtSuobTilHubVCkB7SKaiOGpqTtZadxXO4dQT5s9B0HfbgGmLWMdNUWtBFp2Jm0EgkN083Yd/cJu/ltW/m8pOZv38zau/fy+Vu3d87AFz7ukAq6ePmsWuyvTrsKcOazfYQ6HX3LWoQBCH2ZySSM9h2MuM4Wt8G6e2yl9oVaBUEqRNOFApsFiAPs3qoYKdqsB0+Jz3YAiIgCIiAYWVBhgjInMv4OR1Q5HuPf6zrRNavhqdb3158SSk1uK1qNBblcIfa+f9pIr4ZYfTHxM7sTSWyqSerfYn4jIek4aqdT5m9/oPkJMiJ0qdKFKOWCsittveIiJYYEREAREQBERAEREAREQBETC60IpdiAqgsWPYADJJ/SAZxMKbldQ6kFWUMrDsVIyCP0mcAREQBERAETF3CjJOB75zr+MeiD9T9pRWxFOivbZJRb3HTmD3KvdgPmRODbrXbux+Q6D9ppnMntZfoj1JqnzO63Eqx/Vn5Azz+a1/m/YzhxNb+6VuS7+pLw0d6viVTdrAZuW5T2YH5ESsclfdj4joZ5sI7N/m+4lkdrT/AFRQ8JFriVmvWOv5h/hOR9JMo44exw37N9JtU9qUpaSTXf8AOhB02dqJGo4gj+uD7j0kmdKFSM1eLuQasIiJMwIiIAiIgCIiAIiIAiIgCIiAIiIBhdcqKXZgqqMlmICqB6kntKTxjxMNRa2n0Wq0+pXUaexXQOhGkCgKbt1eSwbmBdh9cEEANLzKv4q4RbYW1ItFK6bT2vTywrWWWFMuLd6kcrCqNg6k+bIKrIVM2V5N/Ayv3ObwfxMNPaun1ur0+mTT6atUQuoGsBBQXbrACoXlkbB1zkkkbZczrU2LZuBRgCrL1DAjIII7jHrK74U4TahTUm0WjU6ep7uYFV63CZQVbFA5eHYbD6+bJJbNoZAe4B+cjFVPDSbWbsNLkX+aV/m/ZvtH80r/ADfs32kjkL+UfQRyF/KPoJVbEc49H6mfZICcZGeq+vce75GTKNWj+y2T7vWak4ZWDkjPXPXt9JKVAOgGPlI0I4hf7Wrd/t9zMsvA4PFeIA2bM9FOMfH1JkPnr+YTp8U0RDbwMg9T/wBJkCedxamq0s+/7cC+NraGvnr+YRz1/MJsiaxI189fzCOev5hNkQDXz1/MI56/mE2RANfPX8wnjWIe5B+c2zA3D35+A6wDXuX0fH7j6Ge6jizpU43BhtPTJ/bP3mYLHoBj59T9BN9vA3ettxPVThR3P6CbOGhWlP8AxXIyatqV+rjNbDq20juDn9sd5v4VxwmxtmQNnfpn2h6ntJVXBHUYFJx69O/zmzhvhxg7HaV8vrkdcjsRO5iIYl07RevG2j/OhTFxuZvrXP8A8mD82JkjTcZKEA2b/n9/Sevwm70z+pUj7yTpeDucGwgfLuftOPSpYrN7KafmWtxsdetwwBHYjI/WZTwDHSez1KvbU1hERMgREQBERAEREAREQBPGUEYIyCMEHsRPYgHiqAAAMADAA7AT2IgCIiAIiIAkDUcJVuqnafd6f7SfEqq0YVVaauZTa3HCs4ZYPTPy+0jvUw7qR8wZZYnNnsqm/dk13LFUZWJ4TLMawe4H0Ex/h1/Iv0EoeyZfF2M+KVcagHtk/L7zYlVjdlx8gSftLMtYHYAfICZSUdk/FPt/I8X9ivV8Hdu4/wAx6fQfaTqeCge036L0E6cTbp7Now3q/wAyLqNmunTqnsqB8fX6zZETfjFRVkrFYnO8Q8YGk01moK7tgXylgoO51XqxB2jrknHpOjOfx/hP8Xp3o37N+3z4BwVdXHlPfqskDn6LxlU1LXWg1qttlZsTfdQRWFLWrdWuOUN2C7BQCrA+yZnxrxZXRXqGr/FsorLsgFmzICnY1oUqrYZTtznqOk5uu/4fc6t6zqWHNOoa0BE5Ja+quvelIIVWQVjaTu6vYTktkSb/AAaWp1GmGoIo1KuWrKKWSywDeyvn2SQW2nPVj1xgACfZ4t0ih2a9QqAlmIfbhbuQSDjDAWeXIz1mdviXTIcGw9LTSW2WmtLAyqQ1gXavmYLkkDPTuDOW/gKphUj2M1NLXKlRAx/D2hSunJ7lK3VCp7gVqOuMmLqP+HQelKTq3IWva5dVbfabzc14GQFsZ2OT16YAx3IHabxbpRu/GzsuNBCpaTzV37kAC+YqEYnGcAZOB1mOg8T1to9Nq7fJ/E1VOtah7GL2VczYiopZ8KGPQdlJ7AzQfCe0I1d7JbXqtVqFs2qwA1Vlj2VlD0IAs6H3qD16g+anwgG4fToBbgU111i5kVrBy6tgsTqOXYPaDDsR6wDov4goDvXuZmrHnCJc4Q4U7CUUjfhlOz2vMOkhnxnpt6IDYxem+7K1XEKtDhLFYbcq4Y42kZBGDglQdFvhJ9t1derdKrnFpTaC4t3IzfiAgmt9h3L3PMYBgMAY8L8FDTsjLdkL/GB12KFdNXYlrKAD5Nr1rg9emQffAJuj8Xaa1KXDsvPSt0V0sDKLW217+mE3N5VLEBj7JM1Hxppck81eUqahntPMAU6dq1cAbPMBv6kHpjHXriDo/AKVtQzOlpqpooY201tvr0zs1RXr+HYA2CwyDgHAImWo8Bq9K089gBVrat21cn+LvW0nGe67cD35gHUHinS7OZzenNNO3ZbzOaE37OVt352eft7Pm7dZP0OtS+pLq2DV2Iro4zhkYZBGfeJXuL+HHW1tVQWa86oXKo5QCA6JdKykOQGBVAc9wSD1AIPW8N8MbS6PT6ZmDNTp6qmYZwzJWFJHwyDAOlERAEREAREQBERAEREAREQBERAEREAREQBERAEREAREQBERAOT4i4m+nrVlwAbFV3KswrU+u1f++mO5Eh63xPZStOdM9ptXOaw4C+YJkqQSoLPV0Jzh2PZCZYogFSbxxYN2dBb5W2n2upwwyvk6rvqvXP8A0I3awSXq/FpRUIoLb6WsIywatgFba6hCVAVss2MDGOpIBsUQCr6vxi6EAacNuZ1Qq7lX20I+4Hl9VLuqjHU98ekx/wDVtxZdtCEBgLFDuW2GoPzF/D9kk+X8w77e0tUQCor48LHalHU83A3NvYIAQy17AWGCCwJXGD3IxN6+MX5i1/wrddStG8sFUhs/iKWUAjoQBnJKWAdlL9wf+4P/ANI//ZkqECuP4rZVTNQZzpha/V0/E2KxRV2NnAYM3XIBzhu0xp8WWs6AaTyMyqX3v62UoXUcrzJi1WBJGQCeks0QDzMT2IB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39" y="347151"/>
            <a:ext cx="3985577" cy="27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Parameter: Asymmetry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48080438"/>
              </p:ext>
            </p:extLst>
          </p:nvPr>
        </p:nvGraphicFramePr>
        <p:xfrm>
          <a:off x="59275" y="2235199"/>
          <a:ext cx="4578176" cy="416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0156" y="814043"/>
            <a:ext cx="434022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It is a measure of the preferred scattering </a:t>
            </a:r>
            <a:r>
              <a:rPr lang="en-US" sz="2400" b="1" dirty="0" smtClean="0"/>
              <a:t>direction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IQEBQQEhAWExIUEBMSFBASGRAYERASFRAVFBgUFxMYGyYeGBkjGRcVHy8gIycpLDg4FR8xNTIqNScrLSkBCQoKDgwOGg8PGi0iHyQsLCwsLCosKSwsKSwsLSkpKiopLCwpLCwsLywsLCoqKSksKSwsKSwsLCwsLCwsLCwpKf/AABEIALkBEQMBIgACEQEDEQH/xAAbAAEAAgMBAQAAAAAAAAAAAAAABAYCAwUBB//EAD0QAAICAQIEAwYEBAQFBQAAAAECAAMRBBIFEyExBiJBMlFhcZHRI1KBoRQVQrFyksHhB1Ni8PEWNENzsv/EABoBAQACAwEAAAAAAAAAAAAAAAACAwEEBQb/xAAzEQACAQIDBgMHAwUAAAAAAAAAAQIDEQQSIQUxQVGRoROB0SIyUnGxwfBCYeEUFSMzkv/aAAwDAQACEQMRAD8A+4xEQBERAEREAREQBERAEREAREQBERAEREAREQBERAEREAREQBETwmAexPAw989gCIiAIiIAiIgCIlT8ZcasWvUaPkubNRpLhpWp8xsPK2Nv7ckozqdxO3DDBzlZhtJXYLZE4nA/EB1TsqUutdShLXuylgvKq3LFfcgIQxfOPMu3d1I7RMJpq4PYnm8e+N498XQPYkariFbf1YPuPSSQZGFSE1eLuZaaEREmYEREAREQBERAERI+s1grHvJ7CQnOMIuUnZGUrkiJwbONW56KMe8df7zx+PsqsT32kjIIIOD7+k0FtOg3bXoT8NnfiVCjxDY46Wfphcj9pI0XiMiza77/ACnyjb36e4TdlWhGOdvQhZ7izyNdxBE7nJ9w6zjajiVlnpge7sPuZG2E92/QdP37zkVtq8KS836Fqp8zqXccx2AHxY/6SI/FbG7E/phR9e80LWB2H6+v1mU5s8XWnvk/oWKKR41jt3c/pk/uftMK6QvxPvM2RNdtveSEyW1h2Yj5EzGITa3GCQnELB/Vn54MlU8Z/Mv6r9jObE2aeLrU90n56mHFMsdOoVxlTn+4/SbJW6rSpypwZ3tLqN6hvqPcZ3cHjVX9mWkvqUShlN0RE6BA1arTLYjVtnawwdrOpx8GUgj9DKJxjhTaO27VaahzTp9JZzzqLrybx5bgKGsLkFQpyeincB3BK/QJH4hoUvqspsGUtretwDglXUqRn06EyE4RqRcZbmZTsU/hnhc26i1tZS4a1EeuzTX6laVrRVTkuUKE2gktkjBDdPZIlxu0SsADnC9upz2x39ZA4V4grv37EsWus2LzrF21E1WGtgrE9cMrfST219QUObUCsMhiy7WHTqDnBHUfWY8KGTJbTkLu9zV/Ka/cfqY/lNfuP1MkHUJ+Ze4Hcdz1A+ZmA19RQPzU2EkB9y7SRnI3Zx6H6GVf0lH4F0M5nzIVXBvzN+i/cydRpVT2R+5kf+c1HULpgd1hrtsO0qQgqelWVuuQ34yEDHof1kNrKxuJsUbPbyy+TpnzdfL098UsLSpaxjqHJs3RI54hV1/FTonMPmXpXjO89fZ+PaRdF4j0tzKtWordmqFyqrDJqbOHx7uh+k2SJ0omhdfUQrCxCG9khlIY7gvQ569SB09816XiddioQwBsVWVGIFmGXdjZnOcenwgEuJqXUoWKB1LjugI3DoD1Hcdx9RNsAREQBOdxfh3NAI6kDGM4yJ0YlValGtBwluMp2dypWUFTt5bfMlgJjdonZGwD7Ddt5/pPqTiW+CJylsmN/e0+Rb4p830vB1XqxJJHoSMfSSuFcFItPLOfK3lOc+nqMS98lfyj6CerWB2AHyAm9LBUpQyW8+JDO73Ko1RU4ZWHyLH9u8Kqnsf0y2fpmWm2hX6MAf7/AFnP1HBAfZP6N95x62zKkNYaruWqonvOTyR8fq33jkj4/VvvN1vDXT0YfLzCacsPQH5dD9DOdKEoO0lYne45I+P1b7xyR8fq33jnD16fPp+/aZBge0iZMeSPj9W+8ckfH6t95nEAw5I+P1b7xyR8fq33mYGZKp4bY3pge9un7d5OFKdR2irmG7EBtOD06/UywcM0nLTHqepBz0jS8NVOp8ze/wBB8hJk72BwTpPxJ7+XIpnO+iERE6xUIiIBUU8FMukeoODa2qOoKu97aaxRxBtUtRrbIQMuFYqvqfaHQ4aPwNm5LL0pZM65jQoJrpbVGgBasqP6a7CzYXraxA6y4xAKHw/wDqK2Sw31mwVuXZlZlfUVU2abS2FTjKrTZ5gT1KLj3zdwzwPaGQ38plHEV1jV53LgcMbTdAKkXdzdr9FUYHvEu0QCpeGvCdumvpdxRtp0l+m5te/nak2XUWC23KjDHlsSNzdXJz16arfCN+93UUmsa0apNLYztXax/iOYbLOXuXLXLYq4sCtV0OCAtyiAU+3wrqLdZXe5pWpCfJX3Wt9A1DVY5QL4sIbczYwFG1cdYH/oG80pVmlD/La9E7IX9qmzcrD8MbksXIcHGMkeeX+IBUOFeDCmopveusbH1FjKXa082yvTVo6E1IFIWkg4A7565MiaDwBZXXXu5Jsrq4Qiv5sqdDqOZbtbbkBlyBjvnriXqIBRvDnBrK+IA8obKa9erarZaj3NqNZTam4uihyAr9ULjy5yu4CXmIgCIiAIiIAiIgCIiAIiIAmD1Ke6g/MCZxMNJ6MEduH1n+gfpkf2mgcEqHUKR8if9ZPiUvDUZb4LoiWZ8yD/AChPe31H2mxOG1j+nPzyZKiYWFordFdBmZilYHYAfLEyiJekloiIiImQIiIAiIgCIiAIiIAiIgCIiAIiIAiIgCIiAIiIAkW/iSJ0zk+4feQOK8Vw3LGcHoWHqfdIM42K2llbhS6+hbGnxZOv4/tI8o6nHXM31cZH9SkfEdZxrv6f8Q/sZsnOjj66d830LMkSyVXKwypyJnKsmrZHGzv6n0A+MsWk1QsXI7+o9xnawmNVf2XpL6lMoZTfEROgQEREAREQBERAEREAREQBImt4itddrghjVWzsgI3dELAH3ZAki9mCkqu5gOik4BPu3YOJ8/4+Xt1VA1dC6Rba7qi9WoOdXjYy6Z2QIduDY4Hc7SAQCwaFSapxcnwMpXLxoeIrbXU/RTdWrqhI3dUDkD34B9JLnzzgJerVXjSUrq1qqpqDW6hs6QneW01bMHO3C1uR3G4AkgKFvbWWbFIQbyBuTOQpx1Abpnr6yMaqlTVRJ27i2tiREhc6/wD5Y+o+8c6//lj6j7yv+pXwy/5foZyk2Jw6tVbuIXJ6np3A6zq6Z7D7agfI/wCn+8hQxca2iTXlp1MuNjfERNwgIiIAiIgCIiAJH112ysn17D5mSJy+OuQq4Gep6fpNbF1HToykuX8Eoq7OWyg9CJq37Oh6j0Pr8jPVsbHsfuJ5YzYPl/cTycFmkk+ZsvcY2Xg479GB9PcZlzd3RfqcdJGm2gnrgZ/advE7PpU6UpxvdfnIqjNt2JCIAMD/AMybwy7bYB6N0P8Ap/38ZA3t+T9xPabG3jy46jrn4zjUZunNSXBlrV0WqIiezNQREQBERAEREAREQBERAE43GvD1dyXtyxZbZpnpXmeZVG0kKobogLbScd9q59kY7MQDjcE8O10pp25Yruq0yUty/KrDaCVYL0cB8kZ7Fjjuc9mIgCIiAeAT2IgCIiAIiIAiIgCIiAJD4rVurz+U5/T1kyeEZ6SurTVSDg+JlOzuVmarGz5R39T6AfeSeJaV62wo6HOG9w+80ogAwP8AzPHyjKlOz0aNreiM9BGOvc4maLsPXsfX3H4/CbLf6f8AGP7GZkTYnja04uMpafJehFQSPZv0VW6xR8cn5DrIXVSAASpP+X/aWDhuj2DcfaPp7h7owdB1qq5LVibsibERPWGsIiIAiIgCIiAIiIAiIgCIiAUrQeMrK0Q3oWrZ9eeec5c0anU7aEVFxvFVQI3FcgdNxBjV+MtVtRVppS1n4e4/Eeys0azUNVt3BBhwVPXBGDkZxiWivgmnV1sGnrDpv2uETcm9mZ8HHTLO5P8AiPvM1J4b0grakaWkVuQXrFdYRypBUlcYOMDHux0gHITxZe7bF09e59bfpKS1jhW/hxcz2Pis7elXRRuJyewEhn/iDY1b3Jpk2U6JNXcGtw+03amt0qwhD4/h2KsSAcr2z0tF/BdO6Gp6K2rNhsKMqlTYzFi+Me0SSc9+pkVvCmla/ntSjFaaaa0ZKylK0Pa6GsbfKc2fLyL2xAOZw3xLbZbyK0DObdazNc+AtNGvbTAJsryx6diOgxliSCZnGfEp02oWt6sUmpn534h5lipY5prCqV5m1AcOy53eXJBk+7gOmfbu09TbLHtXKIdtjvvdx06MzEkn1M22cMpa1b2qQ2qMLaVUuo69A2Mj2m/zH3wCtcQ8a20aVNS9NR31NqRTXZc9n8MiIzsCtJXIDjLEhMlfN1mvWeJdarXhVoxXxXTaRMm3PKtXTk7sD2vxR1+J6HAz3T4S0O3Z/BUbcs23lVbcsAGOMeoA+gkjUcD09nM36etuds5u5EPN5fsb8jzFemM9sCAVq7x9YE1Fo0bNVSupKueaqs+n1ApKM7V7AXO4rtZsbDnBm0eJtSuobTilHubVCkB7SKaiOGpqTtZadxXO4dQT5s9B0HfbgGmLWMdNUWtBFp2Jm0EgkN083Yd/cJu/ltW/m8pOZv38zau/fy+Vu3d87AFz7ukAq6ePmsWuyvTrsKcOazfYQ6HX3LWoQBCH2ZySSM9h2MuM4Wt8G6e2yl9oVaBUEqRNOFApsFiAPs3qoYKdqsB0+Jz3YAiIgCIiAYWVBhgjInMv4OR1Q5HuPf6zrRNavhqdb3158SSk1uK1qNBblcIfa+f9pIr4ZYfTHxM7sTSWyqSerfYn4jIek4aqdT5m9/oPkJMiJ0qdKFKOWCsittveIiJYYEREAREQBERAEREAREQBETC60IpdiAqgsWPYADJJ/SAZxMKbldQ6kFWUMrDsVIyCP0mcAREQBERAETF3CjJOB75zr+MeiD9T9pRWxFOivbZJRb3HTmD3KvdgPmRODbrXbux+Q6D9ppnMntZfoj1JqnzO63Eqx/Vn5Azz+a1/m/YzhxNb+6VuS7+pLw0d6viVTdrAZuW5T2YH5ESsclfdj4joZ5sI7N/m+4lkdrT/AFRQ8JFriVmvWOv5h/hOR9JMo44exw37N9JtU9qUpaSTXf8AOhB02dqJGo4gj+uD7j0kmdKFSM1eLuQasIiJMwIiIAiIgCIiAIiIAiIgCIiAIiIBhdcqKXZgqqMlmICqB6kntKTxjxMNRa2n0Wq0+pXUaexXQOhGkCgKbt1eSwbmBdh9cEEANLzKv4q4RbYW1ItFK6bT2vTywrWWWFMuLd6kcrCqNg6k+bIKrIVM2V5N/Ayv3ObwfxMNPaun1ur0+mTT6atUQuoGsBBQXbrACoXlkbB1zkkkbZczrU2LZuBRgCrL1DAjIII7jHrK74U4TahTUm0WjU6ep7uYFV63CZQVbFA5eHYbD6+bJJbNoZAe4B+cjFVPDSbWbsNLkX+aV/m/ZvtH80r/ADfs32kjkL+UfQRyF/KPoJVbEc49H6mfZICcZGeq+vce75GTKNWj+y2T7vWak4ZWDkjPXPXt9JKVAOgGPlI0I4hf7Wrd/t9zMsvA4PFeIA2bM9FOMfH1JkPnr+YTp8U0RDbwMg9T/wBJkCedxamq0s+/7cC+NraGvnr+YRz1/MJsiaxI189fzCOev5hNkQDXz1/MI56/mE2RANfPX8wnjWIe5B+c2zA3D35+A6wDXuX0fH7j6Ge6jizpU43BhtPTJ/bP3mYLHoBj59T9BN9vA3ettxPVThR3P6CbOGhWlP8AxXIyatqV+rjNbDq20juDn9sd5v4VxwmxtmQNnfpn2h6ntJVXBHUYFJx69O/zmzhvhxg7HaV8vrkdcjsRO5iIYl07RevG2j/OhTFxuZvrXP8A8mD82JkjTcZKEA2b/n9/Sevwm70z+pUj7yTpeDucGwgfLuftOPSpYrN7KafmWtxsdetwwBHYjI/WZTwDHSez1KvbU1hERMgREQBERAEREAREQBPGUEYIyCMEHsRPYgHiqAAAMADAA7AT2IgCIiAIiIAkDUcJVuqnafd6f7SfEqq0YVVaauZTa3HCs4ZYPTPy+0jvUw7qR8wZZYnNnsqm/dk13LFUZWJ4TLMawe4H0Ex/h1/Iv0EoeyZfF2M+KVcagHtk/L7zYlVjdlx8gSftLMtYHYAfICZSUdk/FPt/I8X9ivV8Hdu4/wAx6fQfaTqeCge036L0E6cTbp7Now3q/wAyLqNmunTqnsqB8fX6zZETfjFRVkrFYnO8Q8YGk01moK7tgXylgoO51XqxB2jrknHpOjOfx/hP8Xp3o37N+3z4BwVdXHlPfqskDn6LxlU1LXWg1qttlZsTfdQRWFLWrdWuOUN2C7BQCrA+yZnxrxZXRXqGr/FsorLsgFmzICnY1oUqrYZTtznqOk5uu/4fc6t6zqWHNOoa0BE5Ja+quvelIIVWQVjaTu6vYTktkSb/AAaWp1GmGoIo1KuWrKKWSywDeyvn2SQW2nPVj1xgACfZ4t0ih2a9QqAlmIfbhbuQSDjDAWeXIz1mdviXTIcGw9LTSW2WmtLAyqQ1gXavmYLkkDPTuDOW/gKphUj2M1NLXKlRAx/D2hSunJ7lK3VCp7gVqOuMmLqP+HQelKTq3IWva5dVbfabzc14GQFsZ2OT16YAx3IHabxbpRu/GzsuNBCpaTzV37kAC+YqEYnGcAZOB1mOg8T1to9Nq7fJ/E1VOtah7GL2VczYiopZ8KGPQdlJ7AzQfCe0I1d7JbXqtVqFs2qwA1Vlj2VlD0IAs6H3qD16g+anwgG4fToBbgU111i5kVrBy6tgsTqOXYPaDDsR6wDov4goDvXuZmrHnCJc4Q4U7CUUjfhlOz2vMOkhnxnpt6IDYxem+7K1XEKtDhLFYbcq4Y42kZBGDglQdFvhJ9t1derdKrnFpTaC4t3IzfiAgmt9h3L3PMYBgMAY8L8FDTsjLdkL/GB12KFdNXYlrKAD5Nr1rg9emQffAJuj8Xaa1KXDsvPSt0V0sDKLW217+mE3N5VLEBj7JM1Hxppck81eUqahntPMAU6dq1cAbPMBv6kHpjHXriDo/AKVtQzOlpqpooY201tvr0zs1RXr+HYA2CwyDgHAImWo8Bq9K089gBVrat21cn+LvW0nGe67cD35gHUHinS7OZzenNNO3ZbzOaE37OVt352eft7Pm7dZP0OtS+pLq2DV2Iro4zhkYZBGfeJXuL+HHW1tVQWa86oXKo5QCA6JdKykOQGBVAc9wSD1AIPW8N8MbS6PT6ZmDNTp6qmYZwzJWFJHwyDAOlERAEREAREQBERAEREAREQBERAEREAREQBERAEREAREQBERAOT4i4m+nrVlwAbFV3KswrU+u1f++mO5Eh63xPZStOdM9ptXOaw4C+YJkqQSoLPV0Jzh2PZCZYogFSbxxYN2dBb5W2n2upwwyvk6rvqvXP8A0I3awSXq/FpRUIoLb6WsIywatgFba6hCVAVss2MDGOpIBsUQCr6vxi6EAacNuZ1Qq7lX20I+4Hl9VLuqjHU98ekx/wDVtxZdtCEBgLFDuW2GoPzF/D9kk+X8w77e0tUQCor48LHalHU83A3NvYIAQy17AWGCCwJXGD3IxN6+MX5i1/wrddStG8sFUhs/iKWUAjoQBnJKWAdlL9wf+4P/ANI//ZkqECuP4rZVTNQZzpha/V0/E2KxRV2NnAYM3XIBzhu0xp8WWs6AaTyMyqX3v62UoXUcrzJi1WBJGQCeks0QDzMT2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338" y="685800"/>
            <a:ext cx="901792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dirty="0"/>
              <a:t>Ratio between of light scattering (</a:t>
            </a:r>
            <a:r>
              <a:rPr lang="el-GR" sz="2400" b="1" dirty="0">
                <a:latin typeface="Cambria Math"/>
                <a:ea typeface="Cambria Math"/>
              </a:rPr>
              <a:t>β</a:t>
            </a:r>
            <a:r>
              <a:rPr lang="en-US" sz="2400" b="1" baseline="-25000" dirty="0" err="1">
                <a:latin typeface="Cambria Math"/>
                <a:ea typeface="Cambria Math"/>
              </a:rPr>
              <a:t>sca</a:t>
            </a:r>
            <a:r>
              <a:rPr lang="en-US" sz="2400" b="1" dirty="0"/>
              <a:t>) and light </a:t>
            </a:r>
            <a:r>
              <a:rPr lang="en-US" sz="2400" b="1" dirty="0" smtClean="0"/>
              <a:t>extinction</a:t>
            </a:r>
          </a:p>
          <a:p>
            <a:pPr lvl="0" algn="ctr"/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el-GR" sz="2400" b="1" dirty="0">
                <a:latin typeface="Cambria Math"/>
                <a:ea typeface="Cambria Math"/>
              </a:rPr>
              <a:t>β</a:t>
            </a:r>
            <a:r>
              <a:rPr lang="en-US" sz="2400" b="1" baseline="-25000" dirty="0" err="1">
                <a:latin typeface="Cambria Math"/>
                <a:ea typeface="Cambria Math"/>
              </a:rPr>
              <a:t>sca</a:t>
            </a:r>
            <a:r>
              <a:rPr lang="en-US" sz="2400" b="1" baseline="-25000" dirty="0">
                <a:latin typeface="Cambria Math"/>
                <a:ea typeface="Cambria Math"/>
              </a:rPr>
              <a:t>  </a:t>
            </a:r>
            <a:r>
              <a:rPr lang="en-US" sz="2400" b="1" dirty="0">
                <a:latin typeface="Cambria Math"/>
                <a:ea typeface="Cambria Math"/>
              </a:rPr>
              <a:t>+ </a:t>
            </a:r>
            <a:r>
              <a:rPr lang="el-GR" sz="2400" b="1" dirty="0">
                <a:latin typeface="Cambria Math"/>
                <a:ea typeface="Cambria Math"/>
              </a:rPr>
              <a:t>β</a:t>
            </a:r>
            <a:r>
              <a:rPr lang="en-US" sz="2400" b="1" baseline="-25000" dirty="0">
                <a:latin typeface="Cambria Math"/>
                <a:ea typeface="Cambria Math"/>
              </a:rPr>
              <a:t>abs</a:t>
            </a:r>
            <a:r>
              <a:rPr lang="en-US" sz="2400" b="1" dirty="0"/>
              <a:t>)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5975024" cy="448126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89650" y="4800600"/>
            <a:ext cx="2749550" cy="1535668"/>
            <a:chOff x="5562600" y="5017532"/>
            <a:chExt cx="2749550" cy="1535668"/>
          </a:xfrm>
        </p:grpSpPr>
        <p:sp>
          <p:nvSpPr>
            <p:cNvPr id="4" name="Oval 3"/>
            <p:cNvSpPr/>
            <p:nvPr/>
          </p:nvSpPr>
          <p:spPr>
            <a:xfrm>
              <a:off x="5562600" y="5410200"/>
              <a:ext cx="1219200" cy="1143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092950" y="5017532"/>
              <a:ext cx="1219200" cy="1143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8800" y="57912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SSA&gt;0.9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1850" y="5404366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SSA~0.3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Parameter: Single Scattering Albedo (SSA)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50269196"/>
              </p:ext>
            </p:extLst>
          </p:nvPr>
        </p:nvGraphicFramePr>
        <p:xfrm>
          <a:off x="5530850" y="1676400"/>
          <a:ext cx="353941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524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1538752"/>
              </p:ext>
            </p:extLst>
          </p:nvPr>
        </p:nvGraphicFramePr>
        <p:xfrm>
          <a:off x="31955" y="1032817"/>
          <a:ext cx="6140246" cy="565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https://encrypted-tbn0.gstatic.com/images?q=tbn:ANd9GcTqc-B9gYQVa_6PyOha6ssa0Qi9vZugs7sed1C8UIu7L9qh4DtNL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0"/>
            <a:ext cx="2619374" cy="21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matekids.nasa.gov/review/how-to-help/carbon_foot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41" y="5777477"/>
            <a:ext cx="1512543" cy="10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388" y="2594559"/>
            <a:ext cx="3657600" cy="2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-5899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SMARTS: Urban Model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096" y="-76055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SMARTS: Desert </a:t>
            </a:r>
            <a:r>
              <a:rPr lang="en-US" sz="3600" b="1" dirty="0" smtClean="0"/>
              <a:t>Max Model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-76055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SMARTS: Desert </a:t>
            </a:r>
            <a:r>
              <a:rPr lang="en-US" sz="3600" b="1" dirty="0" smtClean="0"/>
              <a:t>Min Model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539496"/>
            <a:ext cx="8327136" cy="6245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Irradiance measurements from the spectrometer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10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539496"/>
            <a:ext cx="8327136" cy="6245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of diffuse and direct radiation On April 10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34289" y="1034287"/>
                <a:ext cx="2233111" cy="67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𝒓𝒂𝒕𝒊𝒐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𝑫𝒊𝒇𝒇𝒖𝒔𝒆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𝑫𝒊𝒓𝒆𝒄𝒕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289" y="1034287"/>
                <a:ext cx="2233111" cy="6774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4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524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2307753"/>
              </p:ext>
            </p:extLst>
          </p:nvPr>
        </p:nvGraphicFramePr>
        <p:xfrm>
          <a:off x="31955" y="1032817"/>
          <a:ext cx="6140246" cy="565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https://encrypted-tbn0.gstatic.com/images?q=tbn:ANd9GcTqc-B9gYQVa_6PyOha6ssa0Qi9vZugs7sed1C8UIu7L9qh4DtNL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0"/>
            <a:ext cx="2619374" cy="21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matekids.nasa.gov/review/how-to-help/carbon_foot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41" y="5777477"/>
            <a:ext cx="1512543" cy="10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388" y="2594559"/>
            <a:ext cx="3657600" cy="2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539496"/>
            <a:ext cx="8327136" cy="6245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of diffuse and direct radiation On April 10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4380271" y="2743200"/>
            <a:ext cx="1524000" cy="1295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838200"/>
            <a:ext cx="1295400" cy="12192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2133600"/>
            <a:ext cx="1295400" cy="1143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34289" y="1034287"/>
                <a:ext cx="2233111" cy="677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𝒓𝒂𝒕𝒊𝒐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𝑫𝒊𝒇𝒇𝒖𝒔𝒆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𝑫𝒊𝒓𝒆𝒄𝒕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289" y="1034287"/>
                <a:ext cx="2233111" cy="6774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9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43688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364736" cy="3273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" y="1632744"/>
            <a:ext cx="4693920" cy="3520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04" y="1632744"/>
            <a:ext cx="4693920" cy="352044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85800" y="2362200"/>
            <a:ext cx="4495800" cy="16764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06329" y="2794819"/>
            <a:ext cx="4495800" cy="51988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Irradiance measurements from the spectrometer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10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" y="535860"/>
            <a:ext cx="83312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of diffuse and direct radiation SMARTS and Spectrometer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376704" y="1034287"/>
                <a:ext cx="2643096" cy="794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𝒓𝒂𝒕𝒊𝒐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𝑫𝒊𝒇𝒇𝒖𝒔𝒆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𝑫𝒊𝒓𝒆𝒄𝒕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704" y="1034287"/>
                <a:ext cx="2643096" cy="7945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9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" y="535860"/>
            <a:ext cx="83312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of diffuse and direct radiation SMARTS and Spectrometer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2590800"/>
            <a:ext cx="2590800" cy="2895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32744"/>
            <a:ext cx="4693920" cy="35204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Irradiance measurements from the spectrometer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10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0" y="1632744"/>
            <a:ext cx="4693920" cy="352044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876800" y="2745264"/>
            <a:ext cx="1356360" cy="1295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8200" y="2209800"/>
            <a:ext cx="4191000" cy="118316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8" y="535860"/>
            <a:ext cx="83312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of diffuse and direct radiation SMARTS and Spectrometer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536448"/>
            <a:ext cx="8327136" cy="6245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 of diffuse and direct radiation SMARTS and Spectrometer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524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8917433"/>
              </p:ext>
            </p:extLst>
          </p:nvPr>
        </p:nvGraphicFramePr>
        <p:xfrm>
          <a:off x="31955" y="1032817"/>
          <a:ext cx="6140246" cy="565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https://encrypted-tbn0.gstatic.com/images?q=tbn:ANd9GcTqc-B9gYQVa_6PyOha6ssa0Qi9vZugs7sed1C8UIu7L9qh4DtNL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0"/>
            <a:ext cx="2619374" cy="21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matekids.nasa.gov/review/how-to-help/carbon_foot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41" y="5777477"/>
            <a:ext cx="1512543" cy="10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388" y="2594559"/>
            <a:ext cx="3657600" cy="2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926124"/>
              </p:ext>
            </p:extLst>
          </p:nvPr>
        </p:nvGraphicFramePr>
        <p:xfrm>
          <a:off x="228600" y="6858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9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3544517"/>
              </p:ext>
            </p:extLst>
          </p:nvPr>
        </p:nvGraphicFramePr>
        <p:xfrm>
          <a:off x="228600" y="6858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1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524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2129510"/>
              </p:ext>
            </p:extLst>
          </p:nvPr>
        </p:nvGraphicFramePr>
        <p:xfrm>
          <a:off x="31955" y="1032817"/>
          <a:ext cx="6140246" cy="565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https://encrypted-tbn0.gstatic.com/images?q=tbn:ANd9GcTqc-B9gYQVa_6PyOha6ssa0Qi9vZugs7sed1C8UIu7L9qh4DtNL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0"/>
            <a:ext cx="2619374" cy="21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matekids.nasa.gov/review/how-to-help/carbon_foot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41" y="5777477"/>
            <a:ext cx="1512543" cy="10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388" y="2594559"/>
            <a:ext cx="3657600" cy="2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71" t="11458" r="63690" b="39583"/>
          <a:stretch>
            <a:fillRect/>
          </a:stretch>
        </p:blipFill>
        <p:spPr bwMode="auto">
          <a:xfrm>
            <a:off x="609600" y="762000"/>
            <a:ext cx="7391400" cy="578993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9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1336160"/>
              </p:ext>
            </p:extLst>
          </p:nvPr>
        </p:nvGraphicFramePr>
        <p:xfrm>
          <a:off x="228600" y="838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2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524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51291248"/>
              </p:ext>
            </p:extLst>
          </p:nvPr>
        </p:nvGraphicFramePr>
        <p:xfrm>
          <a:off x="31955" y="1032817"/>
          <a:ext cx="6140246" cy="565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https://encrypted-tbn0.gstatic.com/images?q=tbn:ANd9GcTqc-B9gYQVa_6PyOha6ssa0Qi9vZugs7sed1C8UIu7L9qh4DtNL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0"/>
            <a:ext cx="2619374" cy="21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matekids.nasa.gov/review/how-to-help/carbon_foot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41" y="5777477"/>
            <a:ext cx="1512543" cy="10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388" y="2594559"/>
            <a:ext cx="3657600" cy="2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2500" r="61586" b="43750"/>
          <a:stretch/>
        </p:blipFill>
        <p:spPr bwMode="auto">
          <a:xfrm>
            <a:off x="672200" y="1625599"/>
            <a:ext cx="7571914" cy="484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12500" r="66618" b="8333"/>
          <a:stretch>
            <a:fillRect/>
          </a:stretch>
        </p:blipFill>
        <p:spPr bwMode="auto">
          <a:xfrm>
            <a:off x="7924800" y="0"/>
            <a:ext cx="1219200" cy="1625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Aerosol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830" y="523220"/>
            <a:ext cx="7898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It is a suspension of fine solid particles or liquid droplets in 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gas.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4" y="1354217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Anthropogenic: Causes by human activities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88663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Natural: Causes by the nature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4800" y="2209800"/>
            <a:ext cx="421344" cy="3389054"/>
            <a:chOff x="457200" y="2554546"/>
            <a:chExt cx="421344" cy="338905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57200" y="2554546"/>
              <a:ext cx="0" cy="338905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57200" y="5943600"/>
              <a:ext cx="421344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827056" y="2249746"/>
            <a:ext cx="2554944" cy="3389054"/>
            <a:chOff x="457200" y="2554546"/>
            <a:chExt cx="2554944" cy="338905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57200" y="2554546"/>
              <a:ext cx="0" cy="338905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57200" y="5903654"/>
              <a:ext cx="2554944" cy="3994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4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pcbenvis.nic.in/highlights/Highlights05/Image35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5478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Aerosol modal distribution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12500" r="66618" b="8333"/>
          <a:stretch>
            <a:fillRect/>
          </a:stretch>
        </p:blipFill>
        <p:spPr bwMode="auto">
          <a:xfrm>
            <a:off x="7924800" y="0"/>
            <a:ext cx="1219200" cy="1625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4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C440-F883-44DC-8C13-3AEC32F67948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652462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0133391"/>
              </p:ext>
            </p:extLst>
          </p:nvPr>
        </p:nvGraphicFramePr>
        <p:xfrm>
          <a:off x="31955" y="1032817"/>
          <a:ext cx="6140246" cy="5654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22" descr="https://encrypted-tbn0.gstatic.com/images?q=tbn:ANd9GcTqc-B9gYQVa_6PyOha6ssa0Qi9vZugs7sed1C8UIu7L9qh4DtNL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0"/>
            <a:ext cx="2619374" cy="21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climatekids.nasa.gov/review/how-to-help/carbon_footpri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41" y="5777477"/>
            <a:ext cx="1512543" cy="10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1388" y="2594559"/>
            <a:ext cx="3657600" cy="26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5320" y="1584960"/>
            <a:ext cx="5852160" cy="4389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2880" y="1584960"/>
            <a:ext cx="5852160" cy="43891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9F3B-E9BA-4850-B652-72E2F15C05B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10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2014, 16:30 (PST)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4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542</Words>
  <Application>Microsoft Office PowerPoint</Application>
  <PresentationFormat>On-screen Show (4:3)</PresentationFormat>
  <Paragraphs>152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</cp:lastModifiedBy>
  <cp:revision>25</cp:revision>
  <dcterms:created xsi:type="dcterms:W3CDTF">2014-05-04T21:15:15Z</dcterms:created>
  <dcterms:modified xsi:type="dcterms:W3CDTF">2014-05-07T20:39:39Z</dcterms:modified>
</cp:coreProperties>
</file>