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2" r:id="rId3"/>
    <p:sldId id="257" r:id="rId4"/>
    <p:sldId id="301" r:id="rId5"/>
    <p:sldId id="258" r:id="rId6"/>
    <p:sldId id="259" r:id="rId7"/>
    <p:sldId id="260" r:id="rId8"/>
    <p:sldId id="261" r:id="rId9"/>
    <p:sldId id="302" r:id="rId10"/>
    <p:sldId id="331" r:id="rId11"/>
    <p:sldId id="332" r:id="rId12"/>
    <p:sldId id="336" r:id="rId13"/>
    <p:sldId id="337" r:id="rId14"/>
    <p:sldId id="338" r:id="rId15"/>
    <p:sldId id="339" r:id="rId16"/>
    <p:sldId id="340" r:id="rId17"/>
    <p:sldId id="341" r:id="rId18"/>
    <p:sldId id="333" r:id="rId19"/>
    <p:sldId id="334" r:id="rId20"/>
    <p:sldId id="335" r:id="rId21"/>
    <p:sldId id="303" r:id="rId22"/>
    <p:sldId id="304" r:id="rId23"/>
    <p:sldId id="306" r:id="rId24"/>
    <p:sldId id="305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B23B-C191-45C9-B0CD-09CA026B9FD3}" type="datetimeFigureOut">
              <a:rPr lang="en-US" smtClean="0"/>
              <a:pPr/>
              <a:t>3/4/12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09F7-20D5-4E19-B29E-584CE845B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B23B-C191-45C9-B0CD-09CA026B9FD3}" type="datetimeFigureOut">
              <a:rPr lang="en-US" smtClean="0"/>
              <a:pPr/>
              <a:t>3/4/12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09F7-20D5-4E19-B29E-584CE845B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B23B-C191-45C9-B0CD-09CA026B9FD3}" type="datetimeFigureOut">
              <a:rPr lang="en-US" smtClean="0"/>
              <a:pPr/>
              <a:t>3/4/12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09F7-20D5-4E19-B29E-584CE845B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B23B-C191-45C9-B0CD-09CA026B9FD3}" type="datetimeFigureOut">
              <a:rPr lang="en-US" smtClean="0"/>
              <a:pPr/>
              <a:t>3/4/12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09F7-20D5-4E19-B29E-584CE845B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B23B-C191-45C9-B0CD-09CA026B9FD3}" type="datetimeFigureOut">
              <a:rPr lang="en-US" smtClean="0"/>
              <a:pPr/>
              <a:t>3/4/12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09F7-20D5-4E19-B29E-584CE845B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B23B-C191-45C9-B0CD-09CA026B9FD3}" type="datetimeFigureOut">
              <a:rPr lang="en-US" smtClean="0"/>
              <a:pPr/>
              <a:t>3/4/12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09F7-20D5-4E19-B29E-584CE845B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B23B-C191-45C9-B0CD-09CA026B9FD3}" type="datetimeFigureOut">
              <a:rPr lang="en-US" smtClean="0"/>
              <a:pPr/>
              <a:t>3/4/12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09F7-20D5-4E19-B29E-584CE845B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B23B-C191-45C9-B0CD-09CA026B9FD3}" type="datetimeFigureOut">
              <a:rPr lang="en-US" smtClean="0"/>
              <a:pPr/>
              <a:t>3/4/12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09F7-20D5-4E19-B29E-584CE845B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B23B-C191-45C9-B0CD-09CA026B9FD3}" type="datetimeFigureOut">
              <a:rPr lang="en-US" smtClean="0"/>
              <a:pPr/>
              <a:t>3/4/12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09F7-20D5-4E19-B29E-584CE845B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B23B-C191-45C9-B0CD-09CA026B9FD3}" type="datetimeFigureOut">
              <a:rPr lang="en-US" smtClean="0"/>
              <a:pPr/>
              <a:t>3/4/12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09F7-20D5-4E19-B29E-584CE845B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B23B-C191-45C9-B0CD-09CA026B9FD3}" type="datetimeFigureOut">
              <a:rPr lang="en-US" smtClean="0"/>
              <a:pPr/>
              <a:t>3/4/12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E09F7-20D5-4E19-B29E-584CE845B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B23B-C191-45C9-B0CD-09CA026B9FD3}" type="datetimeFigureOut">
              <a:rPr lang="en-US" smtClean="0"/>
              <a:pPr/>
              <a:t>3/4/12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E09F7-20D5-4E19-B29E-584CE845B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2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3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1669" t="34066" r="18009" b="7692"/>
          <a:stretch>
            <a:fillRect/>
          </a:stretch>
        </p:blipFill>
        <p:spPr bwMode="auto">
          <a:xfrm>
            <a:off x="685800" y="1371600"/>
            <a:ext cx="7848600" cy="4038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45095" t="36264" r="9224" b="13187"/>
          <a:stretch>
            <a:fillRect/>
          </a:stretch>
        </p:blipFill>
        <p:spPr bwMode="auto">
          <a:xfrm>
            <a:off x="1828801" y="3505200"/>
            <a:ext cx="5486400" cy="323556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45095" t="36264" r="9224" b="13187"/>
          <a:stretch>
            <a:fillRect/>
          </a:stretch>
        </p:blipFill>
        <p:spPr bwMode="auto">
          <a:xfrm>
            <a:off x="1835427" y="76200"/>
            <a:ext cx="5479773" cy="323166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3276600" y="2743200"/>
            <a:ext cx="990600" cy="3200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019800" y="2667000"/>
            <a:ext cx="914400" cy="33528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67400" y="1752600"/>
            <a:ext cx="76200" cy="3124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39459" t="39011" r="14861" b="9341"/>
          <a:stretch>
            <a:fillRect/>
          </a:stretch>
        </p:blipFill>
        <p:spPr bwMode="auto">
          <a:xfrm>
            <a:off x="1828800" y="3505200"/>
            <a:ext cx="5437762" cy="3276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39238" t="36264" r="15081" b="13187"/>
          <a:stretch>
            <a:fillRect/>
          </a:stretch>
        </p:blipFill>
        <p:spPr bwMode="auto">
          <a:xfrm>
            <a:off x="1828800" y="85969"/>
            <a:ext cx="5410200" cy="319063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3124200" y="2895600"/>
            <a:ext cx="1143000" cy="3200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943600" y="2667000"/>
            <a:ext cx="990600" cy="3505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67400" y="1752600"/>
            <a:ext cx="76200" cy="3124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45095" t="36264" r="9176" b="13187"/>
          <a:stretch>
            <a:fillRect/>
          </a:stretch>
        </p:blipFill>
        <p:spPr bwMode="auto">
          <a:xfrm>
            <a:off x="1828800" y="76200"/>
            <a:ext cx="5456310" cy="321443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45095" t="36264" r="9224" b="13187"/>
          <a:stretch>
            <a:fillRect/>
          </a:stretch>
        </p:blipFill>
        <p:spPr bwMode="auto">
          <a:xfrm>
            <a:off x="1828800" y="3505200"/>
            <a:ext cx="5486400" cy="3235569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3200400" y="2819400"/>
            <a:ext cx="1066800" cy="3276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019800" y="2514600"/>
            <a:ext cx="990600" cy="3581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67400" y="1752600"/>
            <a:ext cx="76200" cy="3124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45096" t="36264" r="9224" b="12848"/>
          <a:stretch>
            <a:fillRect/>
          </a:stretch>
        </p:blipFill>
        <p:spPr bwMode="auto">
          <a:xfrm>
            <a:off x="1828800" y="76200"/>
            <a:ext cx="5486400" cy="32766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45095" t="36264" r="9810" b="14286"/>
          <a:stretch>
            <a:fillRect/>
          </a:stretch>
        </p:blipFill>
        <p:spPr bwMode="auto">
          <a:xfrm>
            <a:off x="1828800" y="3581400"/>
            <a:ext cx="5476240" cy="32004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3276600" y="2819400"/>
            <a:ext cx="990600" cy="33528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943600" y="2667000"/>
            <a:ext cx="1143000" cy="3505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67400" y="1752600"/>
            <a:ext cx="76200" cy="3124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9239" t="36264" r="15227" b="13187"/>
          <a:stretch>
            <a:fillRect/>
          </a:stretch>
        </p:blipFill>
        <p:spPr bwMode="auto">
          <a:xfrm>
            <a:off x="1828800" y="76200"/>
            <a:ext cx="5486400" cy="324597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39238" t="36264" r="15081" b="13187"/>
          <a:stretch>
            <a:fillRect/>
          </a:stretch>
        </p:blipFill>
        <p:spPr bwMode="auto">
          <a:xfrm>
            <a:off x="1828800" y="3581400"/>
            <a:ext cx="5486400" cy="32004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3352800" y="2819400"/>
            <a:ext cx="914400" cy="3200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867400" y="2667000"/>
            <a:ext cx="1066800" cy="3505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05400" y="2286000"/>
            <a:ext cx="762000" cy="25908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l="45681" t="36264" r="9224" b="13187"/>
          <a:stretch>
            <a:fillRect/>
          </a:stretch>
        </p:blipFill>
        <p:spPr bwMode="auto">
          <a:xfrm>
            <a:off x="1828800" y="75210"/>
            <a:ext cx="5486400" cy="327759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l="44949" t="36264" r="9370" b="13187"/>
          <a:stretch>
            <a:fillRect/>
          </a:stretch>
        </p:blipFill>
        <p:spPr bwMode="auto">
          <a:xfrm>
            <a:off x="1828800" y="3581400"/>
            <a:ext cx="5486400" cy="323556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3200400" y="2819400"/>
            <a:ext cx="1066800" cy="33528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15000" y="2895600"/>
            <a:ext cx="1295400" cy="3276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19600" y="2438400"/>
            <a:ext cx="76200" cy="3124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14861" t="39011" r="39458" b="9341"/>
          <a:stretch>
            <a:fillRect/>
          </a:stretch>
        </p:blipFill>
        <p:spPr bwMode="auto">
          <a:xfrm>
            <a:off x="457200" y="685800"/>
            <a:ext cx="3581400" cy="215802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45095" t="36264" r="9224" b="13187"/>
          <a:stretch>
            <a:fillRect/>
          </a:stretch>
        </p:blipFill>
        <p:spPr bwMode="auto">
          <a:xfrm>
            <a:off x="5092147" y="685800"/>
            <a:ext cx="3747053" cy="22098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39459" t="39011" r="14861" b="9341"/>
          <a:stretch>
            <a:fillRect/>
          </a:stretch>
        </p:blipFill>
        <p:spPr bwMode="auto">
          <a:xfrm>
            <a:off x="457200" y="3978030"/>
            <a:ext cx="3581400" cy="215802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l="45095" t="36264" r="9224" b="13187"/>
          <a:stretch>
            <a:fillRect/>
          </a:stretch>
        </p:blipFill>
        <p:spPr bwMode="auto">
          <a:xfrm>
            <a:off x="5105400" y="4038600"/>
            <a:ext cx="3548270" cy="2092569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3276600" y="12192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24800" y="46482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00400" y="45720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77200" y="12192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581400" y="3429000"/>
            <a:ext cx="533400" cy="1143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05200" y="1676400"/>
            <a:ext cx="533400" cy="1295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95800" y="1676400"/>
            <a:ext cx="3657600" cy="1295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7" idx="2"/>
          </p:cNvCxnSpPr>
          <p:nvPr/>
        </p:nvCxnSpPr>
        <p:spPr>
          <a:xfrm flipH="1" flipV="1">
            <a:off x="4648200" y="3581400"/>
            <a:ext cx="3581400" cy="115020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38600" y="2750403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V</a:t>
            </a:r>
            <a:r>
              <a:rPr lang="en-US" sz="4800" b="1" baseline="-25000" dirty="0" smtClean="0"/>
              <a:t>0</a:t>
            </a:r>
            <a:endParaRPr lang="en-US" sz="4800" b="1" baseline="-2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45095" t="36264" r="9810" b="14286"/>
          <a:stretch>
            <a:fillRect/>
          </a:stretch>
        </p:blipFill>
        <p:spPr bwMode="auto">
          <a:xfrm>
            <a:off x="5166360" y="685800"/>
            <a:ext cx="3520440" cy="20574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44949" t="36264" r="9370" b="13187"/>
          <a:stretch>
            <a:fillRect/>
          </a:stretch>
        </p:blipFill>
        <p:spPr bwMode="auto">
          <a:xfrm>
            <a:off x="5181600" y="4105031"/>
            <a:ext cx="3505200" cy="206716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39238" t="36264" r="15081" b="13187"/>
          <a:stretch>
            <a:fillRect/>
          </a:stretch>
        </p:blipFill>
        <p:spPr bwMode="auto">
          <a:xfrm>
            <a:off x="457200" y="4114800"/>
            <a:ext cx="3526971" cy="20574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 l="45095" t="36264" r="9224" b="13187"/>
          <a:stretch>
            <a:fillRect/>
          </a:stretch>
        </p:blipFill>
        <p:spPr bwMode="auto">
          <a:xfrm>
            <a:off x="457200" y="726831"/>
            <a:ext cx="3548270" cy="2092569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514600" y="1371600"/>
            <a:ext cx="609600" cy="3048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48400" y="5181600"/>
            <a:ext cx="609600" cy="3048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91400" y="1295400"/>
            <a:ext cx="609600" cy="3048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14600" y="4648200"/>
            <a:ext cx="609600" cy="3048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43200" y="1676400"/>
            <a:ext cx="1447800" cy="1295400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124200" y="3657600"/>
            <a:ext cx="1066800" cy="1066800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257800" y="3657600"/>
            <a:ext cx="1219200" cy="1600200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257800" y="1600200"/>
            <a:ext cx="2286000" cy="1524000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14800" y="2971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TOD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2211" t="29670" r="33236" b="58242"/>
          <a:stretch>
            <a:fillRect/>
          </a:stretch>
        </p:blipFill>
        <p:spPr bwMode="auto">
          <a:xfrm>
            <a:off x="457200" y="457200"/>
            <a:ext cx="4495800" cy="8382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181600" y="609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Cloud Presence</a:t>
            </a:r>
            <a:endParaRPr lang="en-US" sz="32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 l="35944" t="44505" r="36530" b="40110"/>
          <a:stretch>
            <a:fillRect/>
          </a:stretch>
        </p:blipFill>
        <p:spPr bwMode="auto">
          <a:xfrm>
            <a:off x="1524000" y="2133600"/>
            <a:ext cx="3581400" cy="10668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715000" y="20574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 Cloud </a:t>
            </a:r>
          </a:p>
          <a:p>
            <a:r>
              <a:rPr lang="en-US" sz="3200" b="1" dirty="0" smtClean="0"/>
              <a:t>Presence</a:t>
            </a:r>
            <a:endParaRPr lang="en-US" sz="3200" b="1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 l="31845" t="50000" r="41215" b="35714"/>
          <a:stretch>
            <a:fillRect/>
          </a:stretch>
        </p:blipFill>
        <p:spPr bwMode="auto">
          <a:xfrm>
            <a:off x="1676400" y="4648200"/>
            <a:ext cx="3505200" cy="990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943600" y="46482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 Cloud </a:t>
            </a:r>
          </a:p>
          <a:p>
            <a:r>
              <a:rPr lang="en-US" sz="3200" b="1" dirty="0" smtClean="0"/>
              <a:t>Presence</a:t>
            </a:r>
            <a:endParaRPr lang="en-US" sz="32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24200" y="3352800"/>
            <a:ext cx="0" cy="121920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2800" y="3581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Langley Plot Method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 l="31845" t="76374" r="31845" b="6044"/>
          <a:stretch>
            <a:fillRect/>
          </a:stretch>
        </p:blipFill>
        <p:spPr bwMode="auto">
          <a:xfrm>
            <a:off x="914400" y="4800600"/>
            <a:ext cx="4724400" cy="12192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 l="32430" t="59890" r="32431" b="20330"/>
          <a:stretch>
            <a:fillRect/>
          </a:stretch>
        </p:blipFill>
        <p:spPr bwMode="auto">
          <a:xfrm>
            <a:off x="838200" y="533400"/>
            <a:ext cx="4572000" cy="13716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638800" y="7106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Cloud Presence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38100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 Cloud </a:t>
            </a:r>
          </a:p>
          <a:p>
            <a:r>
              <a:rPr lang="en-US" sz="2400" b="1" dirty="0" smtClean="0"/>
              <a:t>Presence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38100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Cloud</a:t>
            </a:r>
          </a:p>
          <a:p>
            <a:r>
              <a:rPr lang="en-US" sz="2400" b="1" dirty="0" smtClean="0"/>
              <a:t> Presence</a:t>
            </a:r>
            <a:endParaRPr lang="en-US" sz="2400" b="1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/>
          <a:srcRect l="31625" t="27473" r="33236" b="54945"/>
          <a:stretch>
            <a:fillRect/>
          </a:stretch>
        </p:blipFill>
        <p:spPr bwMode="auto">
          <a:xfrm>
            <a:off x="838200" y="2286000"/>
            <a:ext cx="4572000" cy="12192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172200" y="25218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Cloud</a:t>
            </a:r>
          </a:p>
          <a:p>
            <a:r>
              <a:rPr lang="en-US" sz="2400" b="1" dirty="0" smtClean="0"/>
              <a:t> Presence</a:t>
            </a:r>
            <a:endParaRPr lang="en-US" sz="24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524000" y="3048000"/>
            <a:ext cx="0" cy="91440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810000" y="3048000"/>
            <a:ext cx="0" cy="68580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57800" y="2895600"/>
            <a:ext cx="990600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33600" y="36531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Fixed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590800" y="2971800"/>
            <a:ext cx="0" cy="68580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Cimel</a:t>
            </a:r>
            <a:r>
              <a:rPr lang="en-US" dirty="0" smtClean="0"/>
              <a:t> </a:t>
            </a:r>
            <a:r>
              <a:rPr lang="en-US" dirty="0" err="1" smtClean="0"/>
              <a:t>Sunphotometer</a:t>
            </a:r>
            <a:r>
              <a:rPr lang="en-US" dirty="0" smtClean="0"/>
              <a:t> Measurements of Spectral Atmospheric Optical Depth: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By Marcella </a:t>
            </a:r>
            <a:r>
              <a:rPr lang="en-US" dirty="0" err="1" smtClean="0"/>
              <a:t>Loria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February/March 2012</a:t>
            </a:r>
            <a:r>
              <a:rPr lang="en-US" smtClean="0"/>
              <a:t>, Reno NV.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support of ATMS 360 Atmospheric Instrumentation.</a:t>
            </a:r>
          </a:p>
          <a:p>
            <a:endParaRPr lang="en-US" dirty="0"/>
          </a:p>
          <a:p>
            <a:r>
              <a:rPr lang="en-US" dirty="0" smtClean="0"/>
              <a:t>Measurements for a partly clear, partly cirrus cloudy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95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52500" t="61719" r="3750" b="9375"/>
          <a:stretch>
            <a:fillRect/>
          </a:stretch>
        </p:blipFill>
        <p:spPr bwMode="auto">
          <a:xfrm>
            <a:off x="1828800" y="3733800"/>
            <a:ext cx="5334000" cy="28194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l="6875" t="60938" r="49375" b="10937"/>
          <a:stretch>
            <a:fillRect/>
          </a:stretch>
        </p:blipFill>
        <p:spPr bwMode="auto">
          <a:xfrm>
            <a:off x="1828800" y="228600"/>
            <a:ext cx="5334000" cy="27432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51875" t="61719" r="4375" b="10547"/>
          <a:stretch>
            <a:fillRect/>
          </a:stretch>
        </p:blipFill>
        <p:spPr bwMode="auto">
          <a:xfrm>
            <a:off x="1828800" y="3886200"/>
            <a:ext cx="5334000" cy="27051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 l="6875" t="61719" r="49375" b="10156"/>
          <a:stretch>
            <a:fillRect/>
          </a:stretch>
        </p:blipFill>
        <p:spPr bwMode="auto">
          <a:xfrm>
            <a:off x="1828800" y="228600"/>
            <a:ext cx="5334000" cy="27432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49375" t="58594" r="7500" b="13281"/>
          <a:stretch>
            <a:fillRect/>
          </a:stretch>
        </p:blipFill>
        <p:spPr bwMode="auto">
          <a:xfrm>
            <a:off x="1828800" y="3886200"/>
            <a:ext cx="5257800" cy="27432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 l="3125" t="58594" r="53750" b="12500"/>
          <a:stretch>
            <a:fillRect/>
          </a:stretch>
        </p:blipFill>
        <p:spPr bwMode="auto">
          <a:xfrm>
            <a:off x="1828800" y="228600"/>
            <a:ext cx="5257800" cy="28194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41875" t="61719" r="14375" b="10156"/>
          <a:stretch>
            <a:fillRect/>
          </a:stretch>
        </p:blipFill>
        <p:spPr bwMode="auto">
          <a:xfrm>
            <a:off x="1828800" y="228600"/>
            <a:ext cx="5334000" cy="27432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6875" t="25000" r="11250" b="42187"/>
          <a:stretch>
            <a:fillRect/>
          </a:stretch>
        </p:blipFill>
        <p:spPr bwMode="auto">
          <a:xfrm>
            <a:off x="914400" y="1676400"/>
            <a:ext cx="7543800" cy="32004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3048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 Cloud Presence</a:t>
            </a:r>
            <a:endParaRPr lang="en-US" sz="3200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42167" t="61538" r="44363" b="23077"/>
          <a:stretch>
            <a:fillRect/>
          </a:stretch>
        </p:blipFill>
        <p:spPr bwMode="auto">
          <a:xfrm>
            <a:off x="3505200" y="5257800"/>
            <a:ext cx="1752600" cy="10668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5638800" y="5029200"/>
            <a:ext cx="990600" cy="1295400"/>
            <a:chOff x="6096000" y="5105400"/>
            <a:chExt cx="990600" cy="12954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096000" y="5943600"/>
              <a:ext cx="457200" cy="45720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553200" y="5105400"/>
              <a:ext cx="533400" cy="129540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6875" t="24219" r="11250" b="42969"/>
          <a:stretch>
            <a:fillRect/>
          </a:stretch>
        </p:blipFill>
        <p:spPr bwMode="auto">
          <a:xfrm>
            <a:off x="914400" y="1600200"/>
            <a:ext cx="7543800" cy="32004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3048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 Cloud Presence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42167" t="61538" r="44363" b="23077"/>
          <a:stretch>
            <a:fillRect/>
          </a:stretch>
        </p:blipFill>
        <p:spPr bwMode="auto">
          <a:xfrm>
            <a:off x="3429000" y="5257800"/>
            <a:ext cx="1752600" cy="10668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5638800" y="5029200"/>
            <a:ext cx="990600" cy="1295400"/>
            <a:chOff x="6096000" y="5105400"/>
            <a:chExt cx="990600" cy="12954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096000" y="5943600"/>
              <a:ext cx="457200" cy="45720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553200" y="5105400"/>
              <a:ext cx="533400" cy="129540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56875" t="63671" r="5625" b="8594"/>
          <a:stretch>
            <a:fillRect/>
          </a:stretch>
        </p:blipFill>
        <p:spPr bwMode="auto">
          <a:xfrm>
            <a:off x="1828800" y="3886200"/>
            <a:ext cx="4572000" cy="27051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 l="16875" t="63281" r="45625" b="8594"/>
          <a:stretch>
            <a:fillRect/>
          </a:stretch>
        </p:blipFill>
        <p:spPr bwMode="auto">
          <a:xfrm>
            <a:off x="1828800" y="228600"/>
            <a:ext cx="4572000" cy="27432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43200" y="3200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Cloud Presence</a:t>
            </a:r>
            <a:endParaRPr lang="en-US" sz="3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629400" y="2819400"/>
            <a:ext cx="2133600" cy="1295400"/>
            <a:chOff x="6629400" y="2819400"/>
            <a:chExt cx="2133600" cy="12954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2167" t="61538" r="44363" b="23077"/>
            <a:stretch>
              <a:fillRect/>
            </a:stretch>
          </p:blipFill>
          <p:spPr bwMode="auto">
            <a:xfrm>
              <a:off x="6781800" y="2895600"/>
              <a:ext cx="1752600" cy="1066800"/>
            </a:xfrm>
            <a:prstGeom prst="rect">
              <a:avLst/>
            </a:prstGeom>
            <a:ln w="3175" cap="sq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6629400" y="2819400"/>
              <a:ext cx="2133600" cy="12954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629400" y="2819400"/>
              <a:ext cx="1981200" cy="12192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51875" t="63281" r="10625" b="8594"/>
          <a:stretch>
            <a:fillRect/>
          </a:stretch>
        </p:blipFill>
        <p:spPr bwMode="auto">
          <a:xfrm>
            <a:off x="1828800" y="3886200"/>
            <a:ext cx="4572000" cy="27432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 l="6875" t="63281" r="55625" b="8594"/>
          <a:stretch>
            <a:fillRect/>
          </a:stretch>
        </p:blipFill>
        <p:spPr bwMode="auto">
          <a:xfrm>
            <a:off x="1828800" y="228600"/>
            <a:ext cx="4572000" cy="27432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6629400" y="2819400"/>
            <a:ext cx="2133600" cy="1295400"/>
            <a:chOff x="6629400" y="2819400"/>
            <a:chExt cx="2133600" cy="12954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2167" t="61538" r="44363" b="23077"/>
            <a:stretch>
              <a:fillRect/>
            </a:stretch>
          </p:blipFill>
          <p:spPr bwMode="auto">
            <a:xfrm>
              <a:off x="6781800" y="2895600"/>
              <a:ext cx="1752600" cy="1066800"/>
            </a:xfrm>
            <a:prstGeom prst="rect">
              <a:avLst/>
            </a:prstGeom>
            <a:ln w="3175" cap="sq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6629400" y="2819400"/>
              <a:ext cx="2133600" cy="12954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629400" y="2819400"/>
              <a:ext cx="1981200" cy="12192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743200" y="3200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Cloud Presence</a:t>
            </a:r>
            <a:endParaRPr lang="en-US" sz="32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56875" t="63281" r="5625" b="8594"/>
          <a:stretch>
            <a:fillRect/>
          </a:stretch>
        </p:blipFill>
        <p:spPr bwMode="auto">
          <a:xfrm>
            <a:off x="1828800" y="3886200"/>
            <a:ext cx="4572000" cy="27432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63672" r="50625" b="8203"/>
          <a:stretch>
            <a:fillRect/>
          </a:stretch>
        </p:blipFill>
        <p:spPr bwMode="auto">
          <a:xfrm>
            <a:off x="1828800" y="228600"/>
            <a:ext cx="4495800" cy="27432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6629400" y="2819400"/>
            <a:ext cx="2133600" cy="1295400"/>
            <a:chOff x="6629400" y="2819400"/>
            <a:chExt cx="2133600" cy="12954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2167" t="61538" r="44363" b="23077"/>
            <a:stretch>
              <a:fillRect/>
            </a:stretch>
          </p:blipFill>
          <p:spPr bwMode="auto">
            <a:xfrm>
              <a:off x="6781800" y="2895600"/>
              <a:ext cx="1752600" cy="1066800"/>
            </a:xfrm>
            <a:prstGeom prst="rect">
              <a:avLst/>
            </a:prstGeom>
            <a:ln w="3175" cap="sq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6629400" y="2819400"/>
              <a:ext cx="2133600" cy="12954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629400" y="2819400"/>
              <a:ext cx="1981200" cy="12192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743200" y="3200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Cloud Presence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46875" t="63281" r="15625" b="8594"/>
          <a:stretch>
            <a:fillRect/>
          </a:stretch>
        </p:blipFill>
        <p:spPr bwMode="auto">
          <a:xfrm>
            <a:off x="1828800" y="3886200"/>
            <a:ext cx="4572000" cy="27432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 l="6875" t="63281" r="55625" b="8594"/>
          <a:stretch>
            <a:fillRect/>
          </a:stretch>
        </p:blipFill>
        <p:spPr bwMode="auto">
          <a:xfrm>
            <a:off x="1828800" y="228600"/>
            <a:ext cx="4572000" cy="27432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6629400" y="2819400"/>
            <a:ext cx="2133600" cy="1295400"/>
            <a:chOff x="6629400" y="2819400"/>
            <a:chExt cx="2133600" cy="12954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2167" t="61538" r="44363" b="23077"/>
            <a:stretch>
              <a:fillRect/>
            </a:stretch>
          </p:blipFill>
          <p:spPr bwMode="auto">
            <a:xfrm>
              <a:off x="6781800" y="2895600"/>
              <a:ext cx="1752600" cy="1066800"/>
            </a:xfrm>
            <a:prstGeom prst="rect">
              <a:avLst/>
            </a:prstGeom>
            <a:ln w="3175" cap="sq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6629400" y="2819400"/>
              <a:ext cx="2133600" cy="12954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629400" y="2819400"/>
              <a:ext cx="1981200" cy="12192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743200" y="3200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Cloud Presence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0088" t="33516" r="9004" b="8242"/>
          <a:stretch>
            <a:fillRect/>
          </a:stretch>
        </p:blipFill>
        <p:spPr bwMode="auto">
          <a:xfrm>
            <a:off x="685800" y="1371600"/>
            <a:ext cx="7924800" cy="40386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56875" t="63281" r="5625" b="8594"/>
          <a:stretch>
            <a:fillRect/>
          </a:stretch>
        </p:blipFill>
        <p:spPr bwMode="auto">
          <a:xfrm>
            <a:off x="1828800" y="3886200"/>
            <a:ext cx="4572000" cy="27432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11875" t="63282" r="50625" b="7812"/>
          <a:stretch>
            <a:fillRect/>
          </a:stretch>
        </p:blipFill>
        <p:spPr bwMode="auto">
          <a:xfrm>
            <a:off x="1828800" y="304800"/>
            <a:ext cx="4572000" cy="28194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6629400" y="2819400"/>
            <a:ext cx="2133600" cy="1295400"/>
            <a:chOff x="6629400" y="2819400"/>
            <a:chExt cx="2133600" cy="12954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2167" t="61538" r="44363" b="23077"/>
            <a:stretch>
              <a:fillRect/>
            </a:stretch>
          </p:blipFill>
          <p:spPr bwMode="auto">
            <a:xfrm>
              <a:off x="6781800" y="2895600"/>
              <a:ext cx="1752600" cy="1066800"/>
            </a:xfrm>
            <a:prstGeom prst="rect">
              <a:avLst/>
            </a:prstGeom>
            <a:ln w="3175" cap="sq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6629400" y="2819400"/>
              <a:ext cx="2133600" cy="12954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629400" y="2819400"/>
              <a:ext cx="1981200" cy="12192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743200" y="3200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Cloud Presence</a:t>
            </a:r>
            <a:endParaRPr lang="en-US" sz="32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56875" t="63281" r="5625" b="8594"/>
          <a:stretch>
            <a:fillRect/>
          </a:stretch>
        </p:blipFill>
        <p:spPr bwMode="auto">
          <a:xfrm>
            <a:off x="1828800" y="3886200"/>
            <a:ext cx="4572000" cy="27432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 l="16875" t="64063" r="45625" b="8594"/>
          <a:stretch>
            <a:fillRect/>
          </a:stretch>
        </p:blipFill>
        <p:spPr bwMode="auto">
          <a:xfrm>
            <a:off x="1828800" y="228600"/>
            <a:ext cx="4572000" cy="2667000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6629400" y="2819400"/>
            <a:ext cx="2133600" cy="1295400"/>
            <a:chOff x="6629400" y="2819400"/>
            <a:chExt cx="2133600" cy="12954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2167" t="61538" r="44363" b="23077"/>
            <a:stretch>
              <a:fillRect/>
            </a:stretch>
          </p:blipFill>
          <p:spPr bwMode="auto">
            <a:xfrm>
              <a:off x="6781800" y="2895600"/>
              <a:ext cx="1752600" cy="1066800"/>
            </a:xfrm>
            <a:prstGeom prst="rect">
              <a:avLst/>
            </a:prstGeom>
            <a:ln w="3175" cap="sq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6629400" y="2819400"/>
              <a:ext cx="2133600" cy="12954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629400" y="2819400"/>
              <a:ext cx="1981200" cy="12192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143000"/>
            <a:ext cx="6019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Thank You!!!</a:t>
            </a:r>
          </a:p>
          <a:p>
            <a:pPr algn="ctr"/>
            <a:endParaRPr lang="en-US" sz="6600" b="1" dirty="0" smtClean="0"/>
          </a:p>
          <a:p>
            <a:pPr algn="ctr"/>
            <a:endParaRPr lang="en-US" sz="6600" b="1" dirty="0" smtClean="0"/>
          </a:p>
          <a:p>
            <a:pPr algn="ctr"/>
            <a:r>
              <a:rPr lang="en-US" sz="6600" b="1" dirty="0" smtClean="0"/>
              <a:t>Questions????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3426" t="34066" r="16252" b="7692"/>
          <a:stretch>
            <a:fillRect/>
          </a:stretch>
        </p:blipFill>
        <p:spPr bwMode="auto">
          <a:xfrm>
            <a:off x="685800" y="1371600"/>
            <a:ext cx="7848600" cy="4038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35165" r="16252" b="6593"/>
          <a:stretch>
            <a:fillRect/>
          </a:stretch>
        </p:blipFill>
        <p:spPr bwMode="auto">
          <a:xfrm>
            <a:off x="685800" y="1371600"/>
            <a:ext cx="7848600" cy="4038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896" t="35165" r="2783" b="6593"/>
          <a:stretch>
            <a:fillRect/>
          </a:stretch>
        </p:blipFill>
        <p:spPr bwMode="auto">
          <a:xfrm>
            <a:off x="685800" y="1371600"/>
            <a:ext cx="7848600" cy="4038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34066" r="23280" b="7692"/>
          <a:stretch>
            <a:fillRect/>
          </a:stretch>
        </p:blipFill>
        <p:spPr bwMode="auto">
          <a:xfrm>
            <a:off x="685800" y="1371600"/>
            <a:ext cx="7848600" cy="4038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23060" t="34615" r="17204" b="7143"/>
          <a:stretch>
            <a:fillRect/>
          </a:stretch>
        </p:blipFill>
        <p:spPr bwMode="auto">
          <a:xfrm>
            <a:off x="685800" y="1371600"/>
            <a:ext cx="7772400" cy="4038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5227" t="32967" r="39678" b="15385"/>
          <a:stretch>
            <a:fillRect/>
          </a:stretch>
        </p:blipFill>
        <p:spPr bwMode="auto">
          <a:xfrm>
            <a:off x="1828800" y="76200"/>
            <a:ext cx="5410200" cy="330233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4861" t="39011" r="39458" b="9341"/>
          <a:stretch>
            <a:fillRect/>
          </a:stretch>
        </p:blipFill>
        <p:spPr bwMode="auto">
          <a:xfrm>
            <a:off x="1828800" y="3505200"/>
            <a:ext cx="5437762" cy="3276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2971800" y="2819400"/>
            <a:ext cx="1295400" cy="3276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019800" y="2819400"/>
            <a:ext cx="914400" cy="33528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67400" y="1752600"/>
            <a:ext cx="76200" cy="3124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91</Words>
  <Application>Microsoft Macintosh PowerPoint</Application>
  <PresentationFormat>On-screen Show (4:3)</PresentationFormat>
  <Paragraphs>35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Cimel Sunphotometer Measurements of Spectral Atmospheric Optical Depth: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Marcela Loria</dc:creator>
  <cp:lastModifiedBy>William Arnott</cp:lastModifiedBy>
  <cp:revision>24</cp:revision>
  <dcterms:created xsi:type="dcterms:W3CDTF">2012-03-01T18:20:02Z</dcterms:created>
  <dcterms:modified xsi:type="dcterms:W3CDTF">2012-03-05T03:36:43Z</dcterms:modified>
</cp:coreProperties>
</file>