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gif" ContentType="image/gif"/>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6" r:id="rId2"/>
    <p:sldId id="257" r:id="rId3"/>
    <p:sldId id="258" r:id="rId4"/>
    <p:sldId id="259" r:id="rId5"/>
    <p:sldId id="273" r:id="rId6"/>
    <p:sldId id="274" r:id="rId7"/>
    <p:sldId id="275" r:id="rId8"/>
    <p:sldId id="276" r:id="rId9"/>
    <p:sldId id="260" r:id="rId10"/>
    <p:sldId id="261" r:id="rId11"/>
    <p:sldId id="277" r:id="rId12"/>
    <p:sldId id="278" r:id="rId13"/>
    <p:sldId id="266" r:id="rId14"/>
    <p:sldId id="268" r:id="rId15"/>
    <p:sldId id="262" r:id="rId16"/>
    <p:sldId id="263" r:id="rId17"/>
    <p:sldId id="279" r:id="rId18"/>
    <p:sldId id="280" r:id="rId19"/>
    <p:sldId id="264" r:id="rId20"/>
    <p:sldId id="265" r:id="rId21"/>
    <p:sldId id="270" r:id="rId22"/>
    <p:sldId id="269" r:id="rId23"/>
    <p:sldId id="271" r:id="rId24"/>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0492" autoAdjust="0"/>
  </p:normalViewPr>
  <p:slideViewPr>
    <p:cSldViewPr>
      <p:cViewPr>
        <p:scale>
          <a:sx n="80" d="100"/>
          <a:sy n="80" d="100"/>
        </p:scale>
        <p:origin x="-942"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44" y="-84"/>
      </p:cViewPr>
      <p:guideLst>
        <p:guide orient="horz" pos="2959"/>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FTIR\BBT.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FTIR\12APR1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FTIR\12APR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FTIR\BB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FTIR\BB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FTIR\BB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smtClean="0"/>
              <a:t>Cold Black </a:t>
            </a:r>
            <a:r>
              <a:rPr lang="en-US" baseline="0" dirty="0"/>
              <a:t>Body Radiance</a:t>
            </a:r>
            <a:endParaRPr lang="en-US" dirty="0"/>
          </a:p>
        </c:rich>
      </c:tx>
      <c:layout/>
    </c:title>
    <c:plotArea>
      <c:layout>
        <c:manualLayout>
          <c:layoutTarget val="inner"/>
          <c:xMode val="edge"/>
          <c:yMode val="edge"/>
          <c:x val="0.12474888995683063"/>
          <c:y val="0.13502624545246469"/>
          <c:w val="0.67784883697049858"/>
          <c:h val="0.64998238848525258"/>
        </c:manualLayout>
      </c:layout>
      <c:lineChart>
        <c:grouping val="standard"/>
        <c:ser>
          <c:idx val="0"/>
          <c:order val="0"/>
          <c:tx>
            <c:v>Black Body Curve at 267.15K</c:v>
          </c:tx>
          <c:marker>
            <c:symbol val="none"/>
          </c:marker>
          <c:cat>
            <c:numRef>
              <c:f>Sheet1!$A:$A</c:f>
              <c:numCache>
                <c:formatCode>General</c:formatCode>
                <c:ptCount val="1048576"/>
                <c:pt idx="0">
                  <c:v>493.74</c:v>
                </c:pt>
                <c:pt idx="1">
                  <c:v>509.17</c:v>
                </c:pt>
                <c:pt idx="2">
                  <c:v>524.59900000000005</c:v>
                </c:pt>
                <c:pt idx="3">
                  <c:v>540.029</c:v>
                </c:pt>
                <c:pt idx="4">
                  <c:v>555.45799999999929</c:v>
                </c:pt>
                <c:pt idx="5">
                  <c:v>570.88699999999949</c:v>
                </c:pt>
                <c:pt idx="6">
                  <c:v>586.31699999999955</c:v>
                </c:pt>
                <c:pt idx="7">
                  <c:v>601.74599999999998</c:v>
                </c:pt>
                <c:pt idx="8">
                  <c:v>617.17600000000004</c:v>
                </c:pt>
                <c:pt idx="9">
                  <c:v>632.60500000000002</c:v>
                </c:pt>
                <c:pt idx="10">
                  <c:v>648.03399999999999</c:v>
                </c:pt>
                <c:pt idx="11">
                  <c:v>663.46400000000006</c:v>
                </c:pt>
                <c:pt idx="12">
                  <c:v>678.89300000000003</c:v>
                </c:pt>
                <c:pt idx="13">
                  <c:v>694.32199999999955</c:v>
                </c:pt>
                <c:pt idx="14">
                  <c:v>709.7519999999995</c:v>
                </c:pt>
                <c:pt idx="15">
                  <c:v>725.18100000000004</c:v>
                </c:pt>
                <c:pt idx="16">
                  <c:v>740.61099999999999</c:v>
                </c:pt>
                <c:pt idx="17">
                  <c:v>756.04</c:v>
                </c:pt>
                <c:pt idx="18">
                  <c:v>771.4689999999996</c:v>
                </c:pt>
                <c:pt idx="19">
                  <c:v>786.899</c:v>
                </c:pt>
                <c:pt idx="20">
                  <c:v>802.32799999999929</c:v>
                </c:pt>
                <c:pt idx="21">
                  <c:v>817.75699999999949</c:v>
                </c:pt>
                <c:pt idx="22">
                  <c:v>833.18700000000001</c:v>
                </c:pt>
                <c:pt idx="23">
                  <c:v>848.61599999999999</c:v>
                </c:pt>
                <c:pt idx="24">
                  <c:v>864.04599999999959</c:v>
                </c:pt>
                <c:pt idx="25">
                  <c:v>879.47500000000002</c:v>
                </c:pt>
                <c:pt idx="26">
                  <c:v>894.904</c:v>
                </c:pt>
                <c:pt idx="27">
                  <c:v>910.33399999999949</c:v>
                </c:pt>
                <c:pt idx="28">
                  <c:v>925.76300000000003</c:v>
                </c:pt>
                <c:pt idx="29">
                  <c:v>941.19299999999998</c:v>
                </c:pt>
                <c:pt idx="30">
                  <c:v>956.62199999999996</c:v>
                </c:pt>
                <c:pt idx="31">
                  <c:v>972.05099999999959</c:v>
                </c:pt>
                <c:pt idx="32">
                  <c:v>987.48099999999999</c:v>
                </c:pt>
                <c:pt idx="33">
                  <c:v>1002.91</c:v>
                </c:pt>
                <c:pt idx="34">
                  <c:v>1018.3299999999996</c:v>
                </c:pt>
                <c:pt idx="35">
                  <c:v>1033.76</c:v>
                </c:pt>
                <c:pt idx="36">
                  <c:v>1049.1899999999998</c:v>
                </c:pt>
                <c:pt idx="37">
                  <c:v>1064.6199999999999</c:v>
                </c:pt>
                <c:pt idx="38">
                  <c:v>1080.05</c:v>
                </c:pt>
                <c:pt idx="39">
                  <c:v>1095.48</c:v>
                </c:pt>
                <c:pt idx="40">
                  <c:v>1110.9100000000001</c:v>
                </c:pt>
                <c:pt idx="41">
                  <c:v>1126.3399999999999</c:v>
                </c:pt>
                <c:pt idx="42">
                  <c:v>1141.77</c:v>
                </c:pt>
                <c:pt idx="43">
                  <c:v>1157.2</c:v>
                </c:pt>
                <c:pt idx="44">
                  <c:v>1172.6299999999999</c:v>
                </c:pt>
                <c:pt idx="45">
                  <c:v>1188.06</c:v>
                </c:pt>
                <c:pt idx="46">
                  <c:v>1203.49</c:v>
                </c:pt>
                <c:pt idx="47">
                  <c:v>1218.92</c:v>
                </c:pt>
                <c:pt idx="48">
                  <c:v>1234.3499999999999</c:v>
                </c:pt>
                <c:pt idx="49">
                  <c:v>1249.78</c:v>
                </c:pt>
                <c:pt idx="50">
                  <c:v>1265.2</c:v>
                </c:pt>
                <c:pt idx="51">
                  <c:v>1280.6299999999999</c:v>
                </c:pt>
                <c:pt idx="52">
                  <c:v>1296.06</c:v>
                </c:pt>
                <c:pt idx="53">
                  <c:v>1311.49</c:v>
                </c:pt>
                <c:pt idx="54">
                  <c:v>1326.92</c:v>
                </c:pt>
                <c:pt idx="55">
                  <c:v>1342.35</c:v>
                </c:pt>
                <c:pt idx="56">
                  <c:v>1357.78</c:v>
                </c:pt>
                <c:pt idx="57">
                  <c:v>1373.21</c:v>
                </c:pt>
                <c:pt idx="58">
                  <c:v>1388.6399999999999</c:v>
                </c:pt>
                <c:pt idx="59">
                  <c:v>1404.07</c:v>
                </c:pt>
                <c:pt idx="60">
                  <c:v>1419.5</c:v>
                </c:pt>
                <c:pt idx="61">
                  <c:v>1434.93</c:v>
                </c:pt>
                <c:pt idx="62">
                  <c:v>1450.36</c:v>
                </c:pt>
                <c:pt idx="63">
                  <c:v>1465.79</c:v>
                </c:pt>
                <c:pt idx="64">
                  <c:v>1481.22</c:v>
                </c:pt>
                <c:pt idx="65">
                  <c:v>1496.6399999999999</c:v>
                </c:pt>
                <c:pt idx="66">
                  <c:v>1512.07</c:v>
                </c:pt>
                <c:pt idx="67">
                  <c:v>1527.5</c:v>
                </c:pt>
                <c:pt idx="68">
                  <c:v>1542.93</c:v>
                </c:pt>
                <c:pt idx="69">
                  <c:v>1558.36</c:v>
                </c:pt>
                <c:pt idx="70">
                  <c:v>1573.79</c:v>
                </c:pt>
                <c:pt idx="71">
                  <c:v>1589.22</c:v>
                </c:pt>
                <c:pt idx="72">
                  <c:v>1604.6499999999999</c:v>
                </c:pt>
                <c:pt idx="73">
                  <c:v>1620.08</c:v>
                </c:pt>
                <c:pt idx="74">
                  <c:v>1635.51</c:v>
                </c:pt>
                <c:pt idx="75">
                  <c:v>1650.94</c:v>
                </c:pt>
                <c:pt idx="76">
                  <c:v>1666.37</c:v>
                </c:pt>
                <c:pt idx="77">
                  <c:v>1681.8</c:v>
                </c:pt>
                <c:pt idx="78">
                  <c:v>1697.23</c:v>
                </c:pt>
                <c:pt idx="79">
                  <c:v>1712.6499999999999</c:v>
                </c:pt>
                <c:pt idx="80">
                  <c:v>1728.08</c:v>
                </c:pt>
                <c:pt idx="81">
                  <c:v>1743.51</c:v>
                </c:pt>
                <c:pt idx="82">
                  <c:v>1758.94</c:v>
                </c:pt>
                <c:pt idx="83">
                  <c:v>1774.37</c:v>
                </c:pt>
                <c:pt idx="84">
                  <c:v>1789.8</c:v>
                </c:pt>
                <c:pt idx="85">
                  <c:v>1805.23</c:v>
                </c:pt>
                <c:pt idx="86">
                  <c:v>1820.6599999999999</c:v>
                </c:pt>
                <c:pt idx="87">
                  <c:v>1836.09</c:v>
                </c:pt>
                <c:pt idx="88">
                  <c:v>1851.52</c:v>
                </c:pt>
                <c:pt idx="89">
                  <c:v>1866.95</c:v>
                </c:pt>
                <c:pt idx="90">
                  <c:v>1882.3799999999999</c:v>
                </c:pt>
                <c:pt idx="91">
                  <c:v>1897.81</c:v>
                </c:pt>
                <c:pt idx="92">
                  <c:v>1913.24</c:v>
                </c:pt>
                <c:pt idx="93">
                  <c:v>1928.6699999999998</c:v>
                </c:pt>
                <c:pt idx="94">
                  <c:v>1944.09</c:v>
                </c:pt>
                <c:pt idx="95">
                  <c:v>1959.52</c:v>
                </c:pt>
                <c:pt idx="96">
                  <c:v>1974.95</c:v>
                </c:pt>
                <c:pt idx="97">
                  <c:v>1990.3799999999999</c:v>
                </c:pt>
              </c:numCache>
            </c:numRef>
          </c:cat>
          <c:val>
            <c:numRef>
              <c:f>Sheet1!$B$1:$B$98</c:f>
              <c:numCache>
                <c:formatCode>General</c:formatCode>
                <c:ptCount val="98"/>
                <c:pt idx="0">
                  <c:v>1.0767300000000002E-2</c:v>
                </c:pt>
                <c:pt idx="1">
                  <c:v>1.0813000000000001E-2</c:v>
                </c:pt>
                <c:pt idx="2">
                  <c:v>1.0834399999999999E-2</c:v>
                </c:pt>
                <c:pt idx="3">
                  <c:v>1.0827000000000005E-2</c:v>
                </c:pt>
                <c:pt idx="4">
                  <c:v>1.080280000000001E-2</c:v>
                </c:pt>
                <c:pt idx="5">
                  <c:v>1.0752299999999999E-2</c:v>
                </c:pt>
                <c:pt idx="6">
                  <c:v>1.0673800000000002E-2</c:v>
                </c:pt>
                <c:pt idx="7">
                  <c:v>1.0580400000000009E-2</c:v>
                </c:pt>
                <c:pt idx="8">
                  <c:v>1.0473800000000002E-2</c:v>
                </c:pt>
                <c:pt idx="9">
                  <c:v>1.0349400000000003E-2</c:v>
                </c:pt>
                <c:pt idx="10">
                  <c:v>1.0208699999999999E-2</c:v>
                </c:pt>
                <c:pt idx="11">
                  <c:v>1.0054499999999999E-2</c:v>
                </c:pt>
                <c:pt idx="12">
                  <c:v>9.890200000000007E-3</c:v>
                </c:pt>
                <c:pt idx="13">
                  <c:v>9.7174000000000045E-3</c:v>
                </c:pt>
                <c:pt idx="14">
                  <c:v>9.5348000000000047E-3</c:v>
                </c:pt>
                <c:pt idx="15">
                  <c:v>9.3424000000000111E-3</c:v>
                </c:pt>
                <c:pt idx="16">
                  <c:v>9.143100000000003E-3</c:v>
                </c:pt>
                <c:pt idx="17">
                  <c:v>8.939700000000007E-3</c:v>
                </c:pt>
                <c:pt idx="18">
                  <c:v>8.7303000000000033E-3</c:v>
                </c:pt>
                <c:pt idx="19">
                  <c:v>8.5152000000000075E-3</c:v>
                </c:pt>
                <c:pt idx="20">
                  <c:v>8.2983000000000015E-3</c:v>
                </c:pt>
                <c:pt idx="21">
                  <c:v>8.0781000000000047E-3</c:v>
                </c:pt>
                <c:pt idx="22">
                  <c:v>7.8527000000000024E-3</c:v>
                </c:pt>
                <c:pt idx="23">
                  <c:v>7.625100000000001E-3</c:v>
                </c:pt>
                <c:pt idx="24">
                  <c:v>7.4004000000000049E-3</c:v>
                </c:pt>
                <c:pt idx="25">
                  <c:v>7.1786000000000046E-3</c:v>
                </c:pt>
                <c:pt idx="26">
                  <c:v>6.9567000000000049E-3</c:v>
                </c:pt>
                <c:pt idx="27">
                  <c:v>6.7348000000000043E-3</c:v>
                </c:pt>
                <c:pt idx="28">
                  <c:v>6.5143000000000032E-3</c:v>
                </c:pt>
                <c:pt idx="29">
                  <c:v>6.2962000000000079E-3</c:v>
                </c:pt>
                <c:pt idx="30">
                  <c:v>6.0799000000000044E-3</c:v>
                </c:pt>
                <c:pt idx="31">
                  <c:v>5.8659000000000003E-3</c:v>
                </c:pt>
                <c:pt idx="32">
                  <c:v>5.6575000000000002E-3</c:v>
                </c:pt>
                <c:pt idx="33">
                  <c:v>5.4535000000000044E-3</c:v>
                </c:pt>
                <c:pt idx="34">
                  <c:v>5.2525000000000011E-3</c:v>
                </c:pt>
                <c:pt idx="35">
                  <c:v>5.0559000000000003E-3</c:v>
                </c:pt>
                <c:pt idx="36">
                  <c:v>4.8616000000000006E-3</c:v>
                </c:pt>
                <c:pt idx="37">
                  <c:v>4.6715000000000038E-3</c:v>
                </c:pt>
                <c:pt idx="38">
                  <c:v>4.4903000000000044E-3</c:v>
                </c:pt>
                <c:pt idx="39">
                  <c:v>4.3153000000000011E-3</c:v>
                </c:pt>
                <c:pt idx="40">
                  <c:v>4.139700000000004E-3</c:v>
                </c:pt>
                <c:pt idx="41">
                  <c:v>3.9663000000000007E-3</c:v>
                </c:pt>
                <c:pt idx="42">
                  <c:v>3.8014000000000017E-3</c:v>
                </c:pt>
                <c:pt idx="43">
                  <c:v>3.6422000000000021E-3</c:v>
                </c:pt>
                <c:pt idx="44">
                  <c:v>3.4885000000000024E-3</c:v>
                </c:pt>
                <c:pt idx="45">
                  <c:v>3.3395000000000018E-3</c:v>
                </c:pt>
                <c:pt idx="46">
                  <c:v>3.1930000000000023E-3</c:v>
                </c:pt>
                <c:pt idx="47">
                  <c:v>3.0524000000000011E-3</c:v>
                </c:pt>
                <c:pt idx="48">
                  <c:v>2.9184000000000002E-3</c:v>
                </c:pt>
                <c:pt idx="49">
                  <c:v>2.7879000000000046E-3</c:v>
                </c:pt>
                <c:pt idx="50">
                  <c:v>2.6582000000000016E-3</c:v>
                </c:pt>
                <c:pt idx="51">
                  <c:v>2.5333000000000022E-3</c:v>
                </c:pt>
                <c:pt idx="52">
                  <c:v>2.4172000000000004E-3</c:v>
                </c:pt>
                <c:pt idx="53">
                  <c:v>2.3088000000000002E-3</c:v>
                </c:pt>
                <c:pt idx="54">
                  <c:v>2.204500000000002E-3</c:v>
                </c:pt>
                <c:pt idx="55">
                  <c:v>2.0996999999999999E-3</c:v>
                </c:pt>
                <c:pt idx="56">
                  <c:v>1.9945000000000019E-3</c:v>
                </c:pt>
                <c:pt idx="57">
                  <c:v>1.8964000000000012E-3</c:v>
                </c:pt>
                <c:pt idx="58">
                  <c:v>1.8067000000000011E-3</c:v>
                </c:pt>
                <c:pt idx="59">
                  <c:v>1.7186000000000011E-3</c:v>
                </c:pt>
                <c:pt idx="60">
                  <c:v>1.6327000000000015E-3</c:v>
                </c:pt>
                <c:pt idx="61">
                  <c:v>1.5528000000000011E-3</c:v>
                </c:pt>
                <c:pt idx="62">
                  <c:v>1.476000000000001E-3</c:v>
                </c:pt>
                <c:pt idx="63">
                  <c:v>1.4002999999999999E-3</c:v>
                </c:pt>
                <c:pt idx="64">
                  <c:v>1.3294000000000001E-3</c:v>
                </c:pt>
                <c:pt idx="65">
                  <c:v>1.2658000000000001E-3</c:v>
                </c:pt>
                <c:pt idx="66">
                  <c:v>1.2044000000000009E-3</c:v>
                </c:pt>
                <c:pt idx="67">
                  <c:v>1.1405000000000011E-3</c:v>
                </c:pt>
                <c:pt idx="68">
                  <c:v>1.0799000000000002E-3</c:v>
                </c:pt>
                <c:pt idx="69">
                  <c:v>1.0222000000000009E-3</c:v>
                </c:pt>
                <c:pt idx="70">
                  <c:v>9.6910000000000073E-4</c:v>
                </c:pt>
                <c:pt idx="71">
                  <c:v>9.2080000000000016E-4</c:v>
                </c:pt>
                <c:pt idx="72">
                  <c:v>8.7490000000000018E-4</c:v>
                </c:pt>
                <c:pt idx="73">
                  <c:v>8.2700000000000059E-4</c:v>
                </c:pt>
                <c:pt idx="74">
                  <c:v>7.789000000000011E-4</c:v>
                </c:pt>
                <c:pt idx="75">
                  <c:v>7.3680000000000035E-4</c:v>
                </c:pt>
                <c:pt idx="76">
                  <c:v>6.9700000000000111E-4</c:v>
                </c:pt>
                <c:pt idx="77">
                  <c:v>6.5790000000000098E-4</c:v>
                </c:pt>
                <c:pt idx="78">
                  <c:v>6.2470000000000049E-4</c:v>
                </c:pt>
                <c:pt idx="79">
                  <c:v>5.9320000000000065E-4</c:v>
                </c:pt>
                <c:pt idx="80">
                  <c:v>5.5970000000000032E-4</c:v>
                </c:pt>
                <c:pt idx="81">
                  <c:v>5.2910000000000045E-4</c:v>
                </c:pt>
                <c:pt idx="82">
                  <c:v>5.0140000000000004E-4</c:v>
                </c:pt>
                <c:pt idx="83">
                  <c:v>4.7220000000000009E-4</c:v>
                </c:pt>
                <c:pt idx="84">
                  <c:v>4.447000000000004E-4</c:v>
                </c:pt>
                <c:pt idx="85">
                  <c:v>4.205000000000003E-4</c:v>
                </c:pt>
                <c:pt idx="86">
                  <c:v>3.9700000000000022E-4</c:v>
                </c:pt>
                <c:pt idx="87">
                  <c:v>3.7410000000000042E-4</c:v>
                </c:pt>
                <c:pt idx="88">
                  <c:v>3.5350000000000019E-4</c:v>
                </c:pt>
                <c:pt idx="89">
                  <c:v>3.340000000000002E-4</c:v>
                </c:pt>
                <c:pt idx="90">
                  <c:v>3.1300000000000029E-4</c:v>
                </c:pt>
                <c:pt idx="91">
                  <c:v>2.9450000000000027E-4</c:v>
                </c:pt>
                <c:pt idx="92">
                  <c:v>2.7890000000000027E-4</c:v>
                </c:pt>
                <c:pt idx="93">
                  <c:v>2.649000000000002E-4</c:v>
                </c:pt>
                <c:pt idx="94">
                  <c:v>2.5200000000000022E-4</c:v>
                </c:pt>
                <c:pt idx="95">
                  <c:v>2.3660000000000009E-4</c:v>
                </c:pt>
                <c:pt idx="96">
                  <c:v>2.2050000000000021E-4</c:v>
                </c:pt>
                <c:pt idx="97">
                  <c:v>2.0640000000000019E-4</c:v>
                </c:pt>
              </c:numCache>
            </c:numRef>
          </c:val>
        </c:ser>
        <c:dLbls/>
        <c:hiLowLines/>
        <c:marker val="1"/>
        <c:axId val="81131776"/>
        <c:axId val="71590272"/>
      </c:lineChart>
      <c:catAx>
        <c:axId val="81131776"/>
        <c:scaling>
          <c:orientation val="minMax"/>
        </c:scaling>
        <c:axPos val="b"/>
        <c:title>
          <c:tx>
            <c:rich>
              <a:bodyPr/>
              <a:lstStyle/>
              <a:p>
                <a:pPr>
                  <a:defRPr sz="1200">
                    <a:latin typeface="Calibri" pitchFamily="34" charset="0"/>
                  </a:defRPr>
                </a:pPr>
                <a:r>
                  <a:rPr lang="en-US" sz="1200" dirty="0">
                    <a:latin typeface="Calibri" pitchFamily="34" charset="0"/>
                  </a:rPr>
                  <a:t>Wave</a:t>
                </a:r>
                <a:r>
                  <a:rPr lang="en-US" sz="1200" baseline="0" dirty="0">
                    <a:latin typeface="Calibri" pitchFamily="34" charset="0"/>
                  </a:rPr>
                  <a:t>number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title>
        <c:numFmt formatCode="General" sourceLinked="1"/>
        <c:majorTickMark val="none"/>
        <c:tickLblPos val="nextTo"/>
        <c:txPr>
          <a:bodyPr/>
          <a:lstStyle/>
          <a:p>
            <a:pPr>
              <a:defRPr baseline="0">
                <a:latin typeface="Calibri" pitchFamily="34" charset="0"/>
              </a:defRPr>
            </a:pPr>
            <a:endParaRPr lang="en-US"/>
          </a:p>
        </c:txPr>
        <c:crossAx val="71590272"/>
        <c:crosses val="autoZero"/>
        <c:auto val="1"/>
        <c:lblAlgn val="ctr"/>
        <c:lblOffset val="100"/>
        <c:tickLblSkip val="25"/>
        <c:tickMarkSkip val="100"/>
      </c:catAx>
      <c:valAx>
        <c:axId val="71590272"/>
        <c:scaling>
          <c:orientation val="minMax"/>
        </c:scaling>
        <c:axPos val="l"/>
        <c:majorGridlines/>
        <c:title>
          <c:tx>
            <c:rich>
              <a:bodyPr/>
              <a:lstStyle/>
              <a:p>
                <a:pPr>
                  <a:defRPr sz="1200">
                    <a:latin typeface="Calibri" pitchFamily="34" charset="0"/>
                  </a:defRPr>
                </a:pPr>
                <a:r>
                  <a:rPr lang="en-US" sz="1200" dirty="0">
                    <a:latin typeface="Calibri" pitchFamily="34" charset="0"/>
                  </a:rPr>
                  <a:t>Radiance</a:t>
                </a:r>
                <a:r>
                  <a:rPr lang="en-US" sz="1200" baseline="0" dirty="0">
                    <a:latin typeface="Calibri" pitchFamily="34" charset="0"/>
                  </a:rPr>
                  <a:t> (Wm/m</a:t>
                </a:r>
                <a:r>
                  <a:rPr lang="en-US" sz="1200" baseline="30000" dirty="0">
                    <a:latin typeface="Calibri" pitchFamily="34" charset="0"/>
                  </a:rPr>
                  <a:t>2</a:t>
                </a:r>
                <a:r>
                  <a:rPr lang="en-US" sz="1200" baseline="0" dirty="0">
                    <a:latin typeface="Calibri" pitchFamily="34" charset="0"/>
                  </a:rPr>
                  <a:t> Sr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title>
        <c:numFmt formatCode="General" sourceLinked="1"/>
        <c:tickLblPos val="nextTo"/>
        <c:txPr>
          <a:bodyPr/>
          <a:lstStyle/>
          <a:p>
            <a:pPr>
              <a:defRPr>
                <a:latin typeface="Calibri" pitchFamily="34" charset="0"/>
              </a:defRPr>
            </a:pPr>
            <a:endParaRPr lang="en-US"/>
          </a:p>
        </c:txPr>
        <c:crossAx val="81131776"/>
        <c:crosses val="autoZero"/>
        <c:crossBetween val="between"/>
      </c:valAx>
    </c:plotArea>
    <c:plotVisOnly val="1"/>
    <c:dispBlanksAs val="gap"/>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dirty="0" smtClean="0"/>
              <a:t>Brightness Temperature</a:t>
            </a:r>
            <a:endParaRPr lang="en-US" dirty="0"/>
          </a:p>
        </c:rich>
      </c:tx>
      <c:layout/>
    </c:title>
    <c:plotArea>
      <c:layout/>
      <c:lineChart>
        <c:grouping val="standard"/>
        <c:ser>
          <c:idx val="0"/>
          <c:order val="0"/>
          <c:marker>
            <c:symbol val="none"/>
          </c:marker>
          <c:cat>
            <c:numRef>
              <c:f>Sheet2!$A:$A</c:f>
              <c:numCache>
                <c:formatCode>General</c:formatCode>
                <c:ptCount val="1048576"/>
                <c:pt idx="0">
                  <c:v>499.52599999999978</c:v>
                </c:pt>
                <c:pt idx="1">
                  <c:v>500.49099999999964</c:v>
                </c:pt>
                <c:pt idx="2">
                  <c:v>501.45499999999993</c:v>
                </c:pt>
                <c:pt idx="3">
                  <c:v>502.41899999999958</c:v>
                </c:pt>
                <c:pt idx="4">
                  <c:v>503.38400000000001</c:v>
                </c:pt>
                <c:pt idx="5">
                  <c:v>504.34800000000001</c:v>
                </c:pt>
                <c:pt idx="6">
                  <c:v>505.31200000000001</c:v>
                </c:pt>
                <c:pt idx="7">
                  <c:v>506.27699999999965</c:v>
                </c:pt>
                <c:pt idx="8">
                  <c:v>507.24099999999999</c:v>
                </c:pt>
                <c:pt idx="9">
                  <c:v>508.20499999999993</c:v>
                </c:pt>
                <c:pt idx="10">
                  <c:v>509.17</c:v>
                </c:pt>
                <c:pt idx="11">
                  <c:v>510.13400000000001</c:v>
                </c:pt>
                <c:pt idx="12">
                  <c:v>511.09799999999979</c:v>
                </c:pt>
                <c:pt idx="13">
                  <c:v>512.06299999999942</c:v>
                </c:pt>
                <c:pt idx="14">
                  <c:v>513.02699999999959</c:v>
                </c:pt>
                <c:pt idx="15">
                  <c:v>513.99099999999999</c:v>
                </c:pt>
                <c:pt idx="16">
                  <c:v>514.95599999999956</c:v>
                </c:pt>
                <c:pt idx="17">
                  <c:v>515.91999999999996</c:v>
                </c:pt>
                <c:pt idx="18">
                  <c:v>516.88400000000001</c:v>
                </c:pt>
                <c:pt idx="19">
                  <c:v>517.84899999999959</c:v>
                </c:pt>
                <c:pt idx="20">
                  <c:v>518.81299999999942</c:v>
                </c:pt>
                <c:pt idx="21">
                  <c:v>519.77700000000004</c:v>
                </c:pt>
                <c:pt idx="22">
                  <c:v>520.74099999999999</c:v>
                </c:pt>
                <c:pt idx="23">
                  <c:v>521.70600000000002</c:v>
                </c:pt>
                <c:pt idx="24">
                  <c:v>522.66999999999996</c:v>
                </c:pt>
                <c:pt idx="25">
                  <c:v>523.63400000000001</c:v>
                </c:pt>
                <c:pt idx="26">
                  <c:v>524.59900000000005</c:v>
                </c:pt>
                <c:pt idx="27">
                  <c:v>525.56299999999942</c:v>
                </c:pt>
                <c:pt idx="28">
                  <c:v>526.52699999999959</c:v>
                </c:pt>
                <c:pt idx="29">
                  <c:v>527.49099999999999</c:v>
                </c:pt>
                <c:pt idx="30">
                  <c:v>528.45599999999956</c:v>
                </c:pt>
                <c:pt idx="31">
                  <c:v>529.41999999999996</c:v>
                </c:pt>
                <c:pt idx="32">
                  <c:v>530.38400000000001</c:v>
                </c:pt>
                <c:pt idx="33">
                  <c:v>531.34899999999959</c:v>
                </c:pt>
                <c:pt idx="34">
                  <c:v>532.31299999999942</c:v>
                </c:pt>
                <c:pt idx="35">
                  <c:v>533.27700000000004</c:v>
                </c:pt>
                <c:pt idx="36">
                  <c:v>534.24199999999996</c:v>
                </c:pt>
                <c:pt idx="37">
                  <c:v>535.20600000000002</c:v>
                </c:pt>
                <c:pt idx="38">
                  <c:v>536.16999999999996</c:v>
                </c:pt>
                <c:pt idx="39">
                  <c:v>537.13400000000001</c:v>
                </c:pt>
                <c:pt idx="40">
                  <c:v>538.09900000000005</c:v>
                </c:pt>
                <c:pt idx="41">
                  <c:v>539.06299999999942</c:v>
                </c:pt>
                <c:pt idx="42">
                  <c:v>540.02699999999959</c:v>
                </c:pt>
                <c:pt idx="43">
                  <c:v>540.99199999999996</c:v>
                </c:pt>
                <c:pt idx="44">
                  <c:v>541.95599999999956</c:v>
                </c:pt>
                <c:pt idx="45">
                  <c:v>542.91999999999996</c:v>
                </c:pt>
                <c:pt idx="46">
                  <c:v>543.88400000000001</c:v>
                </c:pt>
                <c:pt idx="47">
                  <c:v>544.84899999999959</c:v>
                </c:pt>
                <c:pt idx="48">
                  <c:v>545.81299999999942</c:v>
                </c:pt>
                <c:pt idx="49">
                  <c:v>546.77700000000004</c:v>
                </c:pt>
                <c:pt idx="50">
                  <c:v>547.74199999999996</c:v>
                </c:pt>
                <c:pt idx="51">
                  <c:v>548.70600000000002</c:v>
                </c:pt>
                <c:pt idx="52">
                  <c:v>549.66999999999996</c:v>
                </c:pt>
                <c:pt idx="53">
                  <c:v>550.63499999999999</c:v>
                </c:pt>
                <c:pt idx="54">
                  <c:v>551.59900000000005</c:v>
                </c:pt>
                <c:pt idx="55">
                  <c:v>552.56299999999942</c:v>
                </c:pt>
                <c:pt idx="56">
                  <c:v>553.52699999999959</c:v>
                </c:pt>
                <c:pt idx="57">
                  <c:v>554.49199999999996</c:v>
                </c:pt>
                <c:pt idx="58">
                  <c:v>555.45599999999956</c:v>
                </c:pt>
                <c:pt idx="59">
                  <c:v>556.41999999999996</c:v>
                </c:pt>
                <c:pt idx="60">
                  <c:v>557.38499999999999</c:v>
                </c:pt>
                <c:pt idx="61">
                  <c:v>558.34899999999959</c:v>
                </c:pt>
                <c:pt idx="62">
                  <c:v>559.31299999999942</c:v>
                </c:pt>
                <c:pt idx="63">
                  <c:v>560.27700000000004</c:v>
                </c:pt>
                <c:pt idx="64">
                  <c:v>561.24199999999996</c:v>
                </c:pt>
                <c:pt idx="65">
                  <c:v>562.20600000000002</c:v>
                </c:pt>
                <c:pt idx="66">
                  <c:v>563.16999999999996</c:v>
                </c:pt>
                <c:pt idx="67">
                  <c:v>564.13499999999999</c:v>
                </c:pt>
                <c:pt idx="68">
                  <c:v>565.09900000000005</c:v>
                </c:pt>
                <c:pt idx="69">
                  <c:v>566.06299999999942</c:v>
                </c:pt>
                <c:pt idx="70">
                  <c:v>567.02699999999959</c:v>
                </c:pt>
                <c:pt idx="71">
                  <c:v>567.99199999999996</c:v>
                </c:pt>
                <c:pt idx="72">
                  <c:v>568.95599999999956</c:v>
                </c:pt>
                <c:pt idx="73">
                  <c:v>569.91999999999996</c:v>
                </c:pt>
                <c:pt idx="74">
                  <c:v>570.88499999999999</c:v>
                </c:pt>
                <c:pt idx="75">
                  <c:v>571.84899999999959</c:v>
                </c:pt>
                <c:pt idx="76">
                  <c:v>572.81299999999942</c:v>
                </c:pt>
                <c:pt idx="77">
                  <c:v>573.77800000000059</c:v>
                </c:pt>
                <c:pt idx="78">
                  <c:v>574.74199999999996</c:v>
                </c:pt>
                <c:pt idx="79">
                  <c:v>575.70600000000002</c:v>
                </c:pt>
                <c:pt idx="80">
                  <c:v>576.66999999999996</c:v>
                </c:pt>
                <c:pt idx="81">
                  <c:v>577.63499999999999</c:v>
                </c:pt>
                <c:pt idx="82">
                  <c:v>578.59900000000005</c:v>
                </c:pt>
                <c:pt idx="83">
                  <c:v>579.56299999999942</c:v>
                </c:pt>
                <c:pt idx="84">
                  <c:v>580.52800000000002</c:v>
                </c:pt>
                <c:pt idx="85">
                  <c:v>581.49199999999996</c:v>
                </c:pt>
                <c:pt idx="86">
                  <c:v>582.45599999999956</c:v>
                </c:pt>
                <c:pt idx="87">
                  <c:v>583.41999999999996</c:v>
                </c:pt>
                <c:pt idx="88">
                  <c:v>584.38499999999999</c:v>
                </c:pt>
                <c:pt idx="89">
                  <c:v>585.34899999999959</c:v>
                </c:pt>
                <c:pt idx="90">
                  <c:v>586.31299999999942</c:v>
                </c:pt>
                <c:pt idx="91">
                  <c:v>587.27800000000059</c:v>
                </c:pt>
                <c:pt idx="92">
                  <c:v>588.24199999999996</c:v>
                </c:pt>
                <c:pt idx="93">
                  <c:v>589.20600000000002</c:v>
                </c:pt>
                <c:pt idx="94">
                  <c:v>590.17100000000005</c:v>
                </c:pt>
                <c:pt idx="95">
                  <c:v>591.13499999999999</c:v>
                </c:pt>
                <c:pt idx="96">
                  <c:v>592.09900000000005</c:v>
                </c:pt>
                <c:pt idx="97">
                  <c:v>593.06299999999942</c:v>
                </c:pt>
                <c:pt idx="98">
                  <c:v>594.02800000000002</c:v>
                </c:pt>
                <c:pt idx="99">
                  <c:v>594.99199999999996</c:v>
                </c:pt>
                <c:pt idx="100">
                  <c:v>595.95599999999956</c:v>
                </c:pt>
                <c:pt idx="101">
                  <c:v>596.92099999999959</c:v>
                </c:pt>
                <c:pt idx="102">
                  <c:v>597.88499999999999</c:v>
                </c:pt>
                <c:pt idx="103">
                  <c:v>598.84899999999959</c:v>
                </c:pt>
                <c:pt idx="104">
                  <c:v>599.81399999999996</c:v>
                </c:pt>
                <c:pt idx="105">
                  <c:v>600.77800000000059</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609.45599999999956</c:v>
                </c:pt>
                <c:pt idx="115">
                  <c:v>610.42099999999959</c:v>
                </c:pt>
                <c:pt idx="116">
                  <c:v>611.38499999999999</c:v>
                </c:pt>
                <c:pt idx="117">
                  <c:v>612.34899999999959</c:v>
                </c:pt>
                <c:pt idx="118">
                  <c:v>613.31399999999996</c:v>
                </c:pt>
                <c:pt idx="119">
                  <c:v>614.27800000000059</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622.95699999999943</c:v>
                </c:pt>
                <c:pt idx="129">
                  <c:v>623.92099999999959</c:v>
                </c:pt>
                <c:pt idx="130">
                  <c:v>624.88499999999999</c:v>
                </c:pt>
                <c:pt idx="131">
                  <c:v>625.84899999999959</c:v>
                </c:pt>
                <c:pt idx="132">
                  <c:v>626.81399999999996</c:v>
                </c:pt>
                <c:pt idx="133">
                  <c:v>627.77800000000059</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636.45699999999943</c:v>
                </c:pt>
                <c:pt idx="143">
                  <c:v>637.42099999999959</c:v>
                </c:pt>
                <c:pt idx="144">
                  <c:v>638.38499999999999</c:v>
                </c:pt>
                <c:pt idx="145">
                  <c:v>639.34999999999957</c:v>
                </c:pt>
                <c:pt idx="146">
                  <c:v>640.31399999999996</c:v>
                </c:pt>
                <c:pt idx="147">
                  <c:v>641.27800000000059</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649.95699999999943</c:v>
                </c:pt>
                <c:pt idx="157">
                  <c:v>650.92099999999959</c:v>
                </c:pt>
                <c:pt idx="158">
                  <c:v>651.88499999999999</c:v>
                </c:pt>
                <c:pt idx="159">
                  <c:v>652.84999999999957</c:v>
                </c:pt>
                <c:pt idx="160">
                  <c:v>653.81399999999996</c:v>
                </c:pt>
                <c:pt idx="161">
                  <c:v>654.77800000000059</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663.45699999999943</c:v>
                </c:pt>
                <c:pt idx="171">
                  <c:v>664.42099999999959</c:v>
                </c:pt>
                <c:pt idx="172">
                  <c:v>665.38599999999997</c:v>
                </c:pt>
                <c:pt idx="173">
                  <c:v>666.34999999999957</c:v>
                </c:pt>
                <c:pt idx="174">
                  <c:v>667.31399999999996</c:v>
                </c:pt>
                <c:pt idx="175">
                  <c:v>668.27800000000059</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676.95699999999943</c:v>
                </c:pt>
                <c:pt idx="185">
                  <c:v>677.92099999999959</c:v>
                </c:pt>
                <c:pt idx="186">
                  <c:v>678.88599999999997</c:v>
                </c:pt>
                <c:pt idx="187">
                  <c:v>679.84999999999957</c:v>
                </c:pt>
                <c:pt idx="188">
                  <c:v>680.81399999999996</c:v>
                </c:pt>
                <c:pt idx="189">
                  <c:v>681.77900000000045</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690.45699999999943</c:v>
                </c:pt>
                <c:pt idx="199">
                  <c:v>691.42199999999957</c:v>
                </c:pt>
                <c:pt idx="200">
                  <c:v>692.38599999999997</c:v>
                </c:pt>
                <c:pt idx="201">
                  <c:v>693.34999999999957</c:v>
                </c:pt>
                <c:pt idx="202">
                  <c:v>694.31399999999996</c:v>
                </c:pt>
                <c:pt idx="203">
                  <c:v>695.27900000000045</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703.95699999999943</c:v>
                </c:pt>
                <c:pt idx="213">
                  <c:v>704.92199999999957</c:v>
                </c:pt>
                <c:pt idx="214">
                  <c:v>705.88599999999997</c:v>
                </c:pt>
                <c:pt idx="215">
                  <c:v>706.84999999999957</c:v>
                </c:pt>
                <c:pt idx="216">
                  <c:v>707.8149999999996</c:v>
                </c:pt>
                <c:pt idx="217">
                  <c:v>708.77900000000045</c:v>
                </c:pt>
                <c:pt idx="218">
                  <c:v>709.74300000000005</c:v>
                </c:pt>
                <c:pt idx="219">
                  <c:v>710.70699999999999</c:v>
                </c:pt>
                <c:pt idx="220">
                  <c:v>711.67200000000003</c:v>
                </c:pt>
                <c:pt idx="221">
                  <c:v>712.63599999999997</c:v>
                </c:pt>
                <c:pt idx="222">
                  <c:v>713.6</c:v>
                </c:pt>
                <c:pt idx="223">
                  <c:v>714.5649999999996</c:v>
                </c:pt>
                <c:pt idx="224">
                  <c:v>715.529</c:v>
                </c:pt>
                <c:pt idx="225">
                  <c:v>716.49300000000005</c:v>
                </c:pt>
                <c:pt idx="226">
                  <c:v>717.45699999999943</c:v>
                </c:pt>
                <c:pt idx="227">
                  <c:v>718.42199999999957</c:v>
                </c:pt>
                <c:pt idx="228">
                  <c:v>719.38599999999997</c:v>
                </c:pt>
                <c:pt idx="229">
                  <c:v>720.34999999999957</c:v>
                </c:pt>
                <c:pt idx="230">
                  <c:v>721.3149999999996</c:v>
                </c:pt>
                <c:pt idx="231">
                  <c:v>722.27900000000045</c:v>
                </c:pt>
                <c:pt idx="232">
                  <c:v>723.24300000000005</c:v>
                </c:pt>
                <c:pt idx="233">
                  <c:v>724.20799999999997</c:v>
                </c:pt>
                <c:pt idx="234">
                  <c:v>725.17200000000003</c:v>
                </c:pt>
                <c:pt idx="235">
                  <c:v>726.13599999999997</c:v>
                </c:pt>
                <c:pt idx="236">
                  <c:v>727.1</c:v>
                </c:pt>
                <c:pt idx="237">
                  <c:v>728.0649999999996</c:v>
                </c:pt>
                <c:pt idx="238">
                  <c:v>729.029</c:v>
                </c:pt>
                <c:pt idx="239">
                  <c:v>729.99300000000005</c:v>
                </c:pt>
                <c:pt idx="240">
                  <c:v>730.95799999999929</c:v>
                </c:pt>
                <c:pt idx="241">
                  <c:v>731.92199999999957</c:v>
                </c:pt>
                <c:pt idx="242">
                  <c:v>732.88599999999997</c:v>
                </c:pt>
                <c:pt idx="243">
                  <c:v>733.84999999999957</c:v>
                </c:pt>
                <c:pt idx="244">
                  <c:v>734.8149999999996</c:v>
                </c:pt>
                <c:pt idx="245">
                  <c:v>735.77900000000045</c:v>
                </c:pt>
                <c:pt idx="246">
                  <c:v>736.74300000000005</c:v>
                </c:pt>
                <c:pt idx="247">
                  <c:v>737.70799999999997</c:v>
                </c:pt>
                <c:pt idx="248">
                  <c:v>738.67200000000003</c:v>
                </c:pt>
                <c:pt idx="249">
                  <c:v>739.63599999999997</c:v>
                </c:pt>
                <c:pt idx="250">
                  <c:v>740.601</c:v>
                </c:pt>
                <c:pt idx="251">
                  <c:v>741.5649999999996</c:v>
                </c:pt>
                <c:pt idx="252">
                  <c:v>742.529</c:v>
                </c:pt>
                <c:pt idx="253">
                  <c:v>743.49300000000005</c:v>
                </c:pt>
                <c:pt idx="254">
                  <c:v>744.45799999999929</c:v>
                </c:pt>
                <c:pt idx="255">
                  <c:v>745.42199999999957</c:v>
                </c:pt>
                <c:pt idx="256">
                  <c:v>746.38599999999997</c:v>
                </c:pt>
                <c:pt idx="257">
                  <c:v>747.35099999999954</c:v>
                </c:pt>
                <c:pt idx="258">
                  <c:v>748.3149999999996</c:v>
                </c:pt>
                <c:pt idx="259">
                  <c:v>749.27900000000045</c:v>
                </c:pt>
                <c:pt idx="260">
                  <c:v>750.24300000000005</c:v>
                </c:pt>
                <c:pt idx="261">
                  <c:v>751.20799999999997</c:v>
                </c:pt>
                <c:pt idx="262">
                  <c:v>752.17200000000003</c:v>
                </c:pt>
                <c:pt idx="263">
                  <c:v>753.13599999999997</c:v>
                </c:pt>
                <c:pt idx="264">
                  <c:v>754.101</c:v>
                </c:pt>
                <c:pt idx="265">
                  <c:v>755.0649999999996</c:v>
                </c:pt>
                <c:pt idx="266">
                  <c:v>756.029</c:v>
                </c:pt>
                <c:pt idx="267">
                  <c:v>756.99400000000003</c:v>
                </c:pt>
                <c:pt idx="268">
                  <c:v>757.95799999999929</c:v>
                </c:pt>
                <c:pt idx="269">
                  <c:v>758.92199999999957</c:v>
                </c:pt>
                <c:pt idx="270">
                  <c:v>759.88599999999997</c:v>
                </c:pt>
                <c:pt idx="271">
                  <c:v>760.85099999999954</c:v>
                </c:pt>
                <c:pt idx="272">
                  <c:v>761.8149999999996</c:v>
                </c:pt>
                <c:pt idx="273">
                  <c:v>762.77900000000045</c:v>
                </c:pt>
                <c:pt idx="274">
                  <c:v>763.74400000000003</c:v>
                </c:pt>
                <c:pt idx="275">
                  <c:v>764.70799999999997</c:v>
                </c:pt>
                <c:pt idx="276">
                  <c:v>765.67200000000003</c:v>
                </c:pt>
                <c:pt idx="277">
                  <c:v>766.63599999999997</c:v>
                </c:pt>
                <c:pt idx="278">
                  <c:v>767.601</c:v>
                </c:pt>
                <c:pt idx="279">
                  <c:v>768.5649999999996</c:v>
                </c:pt>
                <c:pt idx="280">
                  <c:v>769.529</c:v>
                </c:pt>
                <c:pt idx="281">
                  <c:v>770.49400000000003</c:v>
                </c:pt>
                <c:pt idx="282">
                  <c:v>771.45799999999929</c:v>
                </c:pt>
                <c:pt idx="283">
                  <c:v>772.42199999999957</c:v>
                </c:pt>
                <c:pt idx="284">
                  <c:v>773.38699999999949</c:v>
                </c:pt>
                <c:pt idx="285">
                  <c:v>774.35099999999954</c:v>
                </c:pt>
                <c:pt idx="286">
                  <c:v>775.3149999999996</c:v>
                </c:pt>
                <c:pt idx="287">
                  <c:v>776.27900000000045</c:v>
                </c:pt>
                <c:pt idx="288">
                  <c:v>777.24400000000003</c:v>
                </c:pt>
                <c:pt idx="289">
                  <c:v>778.20799999999997</c:v>
                </c:pt>
                <c:pt idx="290">
                  <c:v>779.17200000000003</c:v>
                </c:pt>
                <c:pt idx="291">
                  <c:v>780.13699999999949</c:v>
                </c:pt>
                <c:pt idx="292">
                  <c:v>781.101</c:v>
                </c:pt>
                <c:pt idx="293">
                  <c:v>782.0649999999996</c:v>
                </c:pt>
                <c:pt idx="294">
                  <c:v>783.029</c:v>
                </c:pt>
                <c:pt idx="295">
                  <c:v>783.99400000000003</c:v>
                </c:pt>
                <c:pt idx="296">
                  <c:v>784.95799999999929</c:v>
                </c:pt>
                <c:pt idx="297">
                  <c:v>785.92199999999957</c:v>
                </c:pt>
                <c:pt idx="298">
                  <c:v>786.88699999999949</c:v>
                </c:pt>
                <c:pt idx="299">
                  <c:v>787.85099999999954</c:v>
                </c:pt>
                <c:pt idx="300">
                  <c:v>788.8149999999996</c:v>
                </c:pt>
                <c:pt idx="301">
                  <c:v>789.77900000000045</c:v>
                </c:pt>
                <c:pt idx="302">
                  <c:v>790.74400000000003</c:v>
                </c:pt>
                <c:pt idx="303">
                  <c:v>791.70799999999997</c:v>
                </c:pt>
                <c:pt idx="304">
                  <c:v>792.67200000000003</c:v>
                </c:pt>
                <c:pt idx="305">
                  <c:v>793.63699999999949</c:v>
                </c:pt>
                <c:pt idx="306">
                  <c:v>794.601</c:v>
                </c:pt>
                <c:pt idx="307">
                  <c:v>795.5649999999996</c:v>
                </c:pt>
                <c:pt idx="308">
                  <c:v>796.53</c:v>
                </c:pt>
                <c:pt idx="309">
                  <c:v>797.49400000000003</c:v>
                </c:pt>
                <c:pt idx="310">
                  <c:v>798.45799999999929</c:v>
                </c:pt>
                <c:pt idx="311">
                  <c:v>799.42199999999957</c:v>
                </c:pt>
                <c:pt idx="312">
                  <c:v>800.38699999999949</c:v>
                </c:pt>
                <c:pt idx="313">
                  <c:v>801.35099999999954</c:v>
                </c:pt>
                <c:pt idx="314">
                  <c:v>802.3149999999996</c:v>
                </c:pt>
                <c:pt idx="315">
                  <c:v>803.28000000000043</c:v>
                </c:pt>
                <c:pt idx="316">
                  <c:v>804.24400000000003</c:v>
                </c:pt>
                <c:pt idx="317">
                  <c:v>805.20799999999997</c:v>
                </c:pt>
                <c:pt idx="318">
                  <c:v>806.17300000000046</c:v>
                </c:pt>
                <c:pt idx="319">
                  <c:v>807.13699999999949</c:v>
                </c:pt>
                <c:pt idx="320">
                  <c:v>808.101</c:v>
                </c:pt>
                <c:pt idx="321">
                  <c:v>809.0649999999996</c:v>
                </c:pt>
                <c:pt idx="322">
                  <c:v>810.03</c:v>
                </c:pt>
                <c:pt idx="323">
                  <c:v>810.99400000000003</c:v>
                </c:pt>
                <c:pt idx="324">
                  <c:v>811.95799999999929</c:v>
                </c:pt>
                <c:pt idx="325">
                  <c:v>812.923</c:v>
                </c:pt>
                <c:pt idx="326">
                  <c:v>813.88699999999949</c:v>
                </c:pt>
                <c:pt idx="327">
                  <c:v>814.85099999999954</c:v>
                </c:pt>
                <c:pt idx="328">
                  <c:v>815.8149999999996</c:v>
                </c:pt>
                <c:pt idx="329">
                  <c:v>816.78000000000043</c:v>
                </c:pt>
                <c:pt idx="330">
                  <c:v>817.74400000000003</c:v>
                </c:pt>
                <c:pt idx="331">
                  <c:v>818.70799999999997</c:v>
                </c:pt>
                <c:pt idx="332">
                  <c:v>819.67300000000046</c:v>
                </c:pt>
                <c:pt idx="333">
                  <c:v>820.63699999999949</c:v>
                </c:pt>
                <c:pt idx="334">
                  <c:v>821.601</c:v>
                </c:pt>
                <c:pt idx="335">
                  <c:v>822.56599999999958</c:v>
                </c:pt>
                <c:pt idx="336">
                  <c:v>823.53</c:v>
                </c:pt>
                <c:pt idx="337">
                  <c:v>824.49400000000003</c:v>
                </c:pt>
                <c:pt idx="338">
                  <c:v>825.45799999999929</c:v>
                </c:pt>
                <c:pt idx="339">
                  <c:v>826.423</c:v>
                </c:pt>
                <c:pt idx="340">
                  <c:v>827.38699999999949</c:v>
                </c:pt>
                <c:pt idx="341">
                  <c:v>828.35099999999954</c:v>
                </c:pt>
                <c:pt idx="342">
                  <c:v>829.31599999999958</c:v>
                </c:pt>
                <c:pt idx="343">
                  <c:v>830.28000000000043</c:v>
                </c:pt>
                <c:pt idx="344">
                  <c:v>831.24400000000003</c:v>
                </c:pt>
                <c:pt idx="345">
                  <c:v>832.20799999999997</c:v>
                </c:pt>
                <c:pt idx="346">
                  <c:v>833.17300000000046</c:v>
                </c:pt>
                <c:pt idx="347">
                  <c:v>834.13699999999949</c:v>
                </c:pt>
                <c:pt idx="348">
                  <c:v>835.101</c:v>
                </c:pt>
                <c:pt idx="349">
                  <c:v>836.06599999999958</c:v>
                </c:pt>
                <c:pt idx="350">
                  <c:v>837.03</c:v>
                </c:pt>
                <c:pt idx="351">
                  <c:v>837.99400000000003</c:v>
                </c:pt>
                <c:pt idx="352">
                  <c:v>838.95899999999949</c:v>
                </c:pt>
                <c:pt idx="353">
                  <c:v>839.923</c:v>
                </c:pt>
                <c:pt idx="354">
                  <c:v>840.88699999999949</c:v>
                </c:pt>
                <c:pt idx="355">
                  <c:v>841.85099999999954</c:v>
                </c:pt>
                <c:pt idx="356">
                  <c:v>842.81599999999958</c:v>
                </c:pt>
                <c:pt idx="357">
                  <c:v>843.78000000000043</c:v>
                </c:pt>
                <c:pt idx="358">
                  <c:v>844.74400000000003</c:v>
                </c:pt>
                <c:pt idx="359">
                  <c:v>845.70899999999995</c:v>
                </c:pt>
                <c:pt idx="360">
                  <c:v>846.67300000000046</c:v>
                </c:pt>
                <c:pt idx="361">
                  <c:v>847.63699999999949</c:v>
                </c:pt>
                <c:pt idx="362">
                  <c:v>848.60199999999998</c:v>
                </c:pt>
                <c:pt idx="363">
                  <c:v>849.56599999999958</c:v>
                </c:pt>
                <c:pt idx="364">
                  <c:v>850.53</c:v>
                </c:pt>
                <c:pt idx="365">
                  <c:v>851.49400000000003</c:v>
                </c:pt>
                <c:pt idx="366">
                  <c:v>852.45899999999949</c:v>
                </c:pt>
                <c:pt idx="367">
                  <c:v>853.423</c:v>
                </c:pt>
                <c:pt idx="368">
                  <c:v>854.38699999999949</c:v>
                </c:pt>
                <c:pt idx="369">
                  <c:v>855.35199999999929</c:v>
                </c:pt>
                <c:pt idx="370">
                  <c:v>856.31599999999958</c:v>
                </c:pt>
                <c:pt idx="371">
                  <c:v>857.28000000000043</c:v>
                </c:pt>
                <c:pt idx="372">
                  <c:v>858.24400000000003</c:v>
                </c:pt>
                <c:pt idx="373">
                  <c:v>859.20899999999995</c:v>
                </c:pt>
                <c:pt idx="374">
                  <c:v>860.17300000000046</c:v>
                </c:pt>
                <c:pt idx="375">
                  <c:v>861.13699999999949</c:v>
                </c:pt>
                <c:pt idx="376">
                  <c:v>862.10199999999998</c:v>
                </c:pt>
                <c:pt idx="377">
                  <c:v>863.06599999999958</c:v>
                </c:pt>
                <c:pt idx="378">
                  <c:v>864.03</c:v>
                </c:pt>
                <c:pt idx="379">
                  <c:v>864.995</c:v>
                </c:pt>
                <c:pt idx="380">
                  <c:v>865.95899999999949</c:v>
                </c:pt>
                <c:pt idx="381">
                  <c:v>866.923</c:v>
                </c:pt>
                <c:pt idx="382">
                  <c:v>867.88699999999949</c:v>
                </c:pt>
                <c:pt idx="383">
                  <c:v>868.85199999999929</c:v>
                </c:pt>
                <c:pt idx="384">
                  <c:v>869.81599999999958</c:v>
                </c:pt>
                <c:pt idx="385">
                  <c:v>870.78000000000043</c:v>
                </c:pt>
                <c:pt idx="386">
                  <c:v>871.745</c:v>
                </c:pt>
                <c:pt idx="387">
                  <c:v>872.70899999999995</c:v>
                </c:pt>
                <c:pt idx="388">
                  <c:v>873.67300000000046</c:v>
                </c:pt>
                <c:pt idx="389">
                  <c:v>874.63699999999949</c:v>
                </c:pt>
                <c:pt idx="390">
                  <c:v>875.60199999999998</c:v>
                </c:pt>
                <c:pt idx="391">
                  <c:v>876.56599999999958</c:v>
                </c:pt>
                <c:pt idx="392">
                  <c:v>877.53</c:v>
                </c:pt>
                <c:pt idx="393">
                  <c:v>878.495</c:v>
                </c:pt>
                <c:pt idx="394">
                  <c:v>879.45899999999949</c:v>
                </c:pt>
                <c:pt idx="395">
                  <c:v>880.423</c:v>
                </c:pt>
                <c:pt idx="396">
                  <c:v>881.38699999999949</c:v>
                </c:pt>
                <c:pt idx="397">
                  <c:v>882.35199999999929</c:v>
                </c:pt>
                <c:pt idx="398">
                  <c:v>883.31599999999958</c:v>
                </c:pt>
                <c:pt idx="399">
                  <c:v>884.28000000000043</c:v>
                </c:pt>
                <c:pt idx="400">
                  <c:v>885.245</c:v>
                </c:pt>
                <c:pt idx="401">
                  <c:v>886.20899999999995</c:v>
                </c:pt>
                <c:pt idx="402">
                  <c:v>887.17300000000046</c:v>
                </c:pt>
                <c:pt idx="403">
                  <c:v>888.13800000000003</c:v>
                </c:pt>
                <c:pt idx="404">
                  <c:v>889.10199999999998</c:v>
                </c:pt>
                <c:pt idx="405">
                  <c:v>890.06599999999958</c:v>
                </c:pt>
                <c:pt idx="406">
                  <c:v>891.03</c:v>
                </c:pt>
                <c:pt idx="407">
                  <c:v>891.995</c:v>
                </c:pt>
                <c:pt idx="408">
                  <c:v>892.95899999999949</c:v>
                </c:pt>
                <c:pt idx="409">
                  <c:v>893.923</c:v>
                </c:pt>
                <c:pt idx="410">
                  <c:v>894.88800000000003</c:v>
                </c:pt>
                <c:pt idx="411">
                  <c:v>895.85199999999929</c:v>
                </c:pt>
                <c:pt idx="412">
                  <c:v>896.81599999999958</c:v>
                </c:pt>
                <c:pt idx="413">
                  <c:v>897.78000000000043</c:v>
                </c:pt>
                <c:pt idx="414">
                  <c:v>898.745</c:v>
                </c:pt>
                <c:pt idx="415">
                  <c:v>899.70899999999995</c:v>
                </c:pt>
                <c:pt idx="416">
                  <c:v>900.67300000000046</c:v>
                </c:pt>
                <c:pt idx="417">
                  <c:v>901.63800000000003</c:v>
                </c:pt>
                <c:pt idx="418">
                  <c:v>902.60199999999998</c:v>
                </c:pt>
                <c:pt idx="419">
                  <c:v>903.56599999999958</c:v>
                </c:pt>
                <c:pt idx="420">
                  <c:v>904.53099999999949</c:v>
                </c:pt>
                <c:pt idx="421">
                  <c:v>905.495</c:v>
                </c:pt>
                <c:pt idx="422">
                  <c:v>906.45899999999949</c:v>
                </c:pt>
                <c:pt idx="423">
                  <c:v>907.423</c:v>
                </c:pt>
                <c:pt idx="424">
                  <c:v>908.38800000000003</c:v>
                </c:pt>
                <c:pt idx="425">
                  <c:v>909.35199999999929</c:v>
                </c:pt>
                <c:pt idx="426">
                  <c:v>910.31599999999958</c:v>
                </c:pt>
                <c:pt idx="427">
                  <c:v>911.28099999999995</c:v>
                </c:pt>
                <c:pt idx="428">
                  <c:v>912.245</c:v>
                </c:pt>
                <c:pt idx="429">
                  <c:v>913.20899999999995</c:v>
                </c:pt>
                <c:pt idx="430">
                  <c:v>914.17300000000046</c:v>
                </c:pt>
                <c:pt idx="431">
                  <c:v>915.13800000000003</c:v>
                </c:pt>
                <c:pt idx="432">
                  <c:v>916.10199999999998</c:v>
                </c:pt>
                <c:pt idx="433">
                  <c:v>917.06599999999958</c:v>
                </c:pt>
                <c:pt idx="434">
                  <c:v>918.03099999999949</c:v>
                </c:pt>
                <c:pt idx="435">
                  <c:v>918.995</c:v>
                </c:pt>
                <c:pt idx="436">
                  <c:v>919.95899999999949</c:v>
                </c:pt>
                <c:pt idx="437">
                  <c:v>920.92399999999998</c:v>
                </c:pt>
                <c:pt idx="438">
                  <c:v>921.88800000000003</c:v>
                </c:pt>
                <c:pt idx="439">
                  <c:v>922.85199999999929</c:v>
                </c:pt>
                <c:pt idx="440">
                  <c:v>923.81599999999958</c:v>
                </c:pt>
                <c:pt idx="441">
                  <c:v>924.78099999999995</c:v>
                </c:pt>
                <c:pt idx="442">
                  <c:v>925.745</c:v>
                </c:pt>
                <c:pt idx="443">
                  <c:v>926.70899999999995</c:v>
                </c:pt>
                <c:pt idx="444">
                  <c:v>927.67400000000043</c:v>
                </c:pt>
                <c:pt idx="445">
                  <c:v>928.63800000000003</c:v>
                </c:pt>
                <c:pt idx="446">
                  <c:v>929.60199999999998</c:v>
                </c:pt>
                <c:pt idx="447">
                  <c:v>930.56599999999958</c:v>
                </c:pt>
                <c:pt idx="448">
                  <c:v>931.53099999999949</c:v>
                </c:pt>
                <c:pt idx="449">
                  <c:v>932.495</c:v>
                </c:pt>
                <c:pt idx="450">
                  <c:v>933.45899999999949</c:v>
                </c:pt>
                <c:pt idx="451">
                  <c:v>934.42399999999998</c:v>
                </c:pt>
                <c:pt idx="452">
                  <c:v>935.38800000000003</c:v>
                </c:pt>
                <c:pt idx="453">
                  <c:v>936.35199999999929</c:v>
                </c:pt>
                <c:pt idx="454">
                  <c:v>937.31699999999955</c:v>
                </c:pt>
                <c:pt idx="455">
                  <c:v>938.28099999999995</c:v>
                </c:pt>
                <c:pt idx="456">
                  <c:v>939.245</c:v>
                </c:pt>
                <c:pt idx="457">
                  <c:v>940.20899999999995</c:v>
                </c:pt>
                <c:pt idx="458">
                  <c:v>941.17400000000043</c:v>
                </c:pt>
                <c:pt idx="459">
                  <c:v>942.13800000000003</c:v>
                </c:pt>
                <c:pt idx="460">
                  <c:v>943.10199999999998</c:v>
                </c:pt>
                <c:pt idx="461">
                  <c:v>944.06699999999955</c:v>
                </c:pt>
                <c:pt idx="462">
                  <c:v>945.03099999999949</c:v>
                </c:pt>
                <c:pt idx="463">
                  <c:v>945.995</c:v>
                </c:pt>
                <c:pt idx="464">
                  <c:v>946.95899999999949</c:v>
                </c:pt>
                <c:pt idx="465">
                  <c:v>947.92399999999998</c:v>
                </c:pt>
                <c:pt idx="466">
                  <c:v>948.88800000000003</c:v>
                </c:pt>
                <c:pt idx="467">
                  <c:v>949.85199999999929</c:v>
                </c:pt>
                <c:pt idx="468">
                  <c:v>950.81699999999955</c:v>
                </c:pt>
                <c:pt idx="469">
                  <c:v>951.78099999999995</c:v>
                </c:pt>
                <c:pt idx="470">
                  <c:v>952.745</c:v>
                </c:pt>
                <c:pt idx="471">
                  <c:v>953.71</c:v>
                </c:pt>
                <c:pt idx="472">
                  <c:v>954.67400000000043</c:v>
                </c:pt>
                <c:pt idx="473">
                  <c:v>955.63800000000003</c:v>
                </c:pt>
                <c:pt idx="474">
                  <c:v>956.60199999999998</c:v>
                </c:pt>
                <c:pt idx="475">
                  <c:v>957.56699999999955</c:v>
                </c:pt>
                <c:pt idx="476">
                  <c:v>958.53099999999949</c:v>
                </c:pt>
                <c:pt idx="477">
                  <c:v>959.495</c:v>
                </c:pt>
                <c:pt idx="478">
                  <c:v>960.45999999999958</c:v>
                </c:pt>
                <c:pt idx="479">
                  <c:v>961.42399999999998</c:v>
                </c:pt>
                <c:pt idx="480">
                  <c:v>962.38800000000003</c:v>
                </c:pt>
                <c:pt idx="481">
                  <c:v>963.35199999999929</c:v>
                </c:pt>
                <c:pt idx="482">
                  <c:v>964.31699999999955</c:v>
                </c:pt>
                <c:pt idx="483">
                  <c:v>965.28099999999995</c:v>
                </c:pt>
                <c:pt idx="484">
                  <c:v>966.245</c:v>
                </c:pt>
                <c:pt idx="485">
                  <c:v>967.21</c:v>
                </c:pt>
                <c:pt idx="486">
                  <c:v>968.17400000000043</c:v>
                </c:pt>
                <c:pt idx="487">
                  <c:v>969.13800000000003</c:v>
                </c:pt>
                <c:pt idx="488">
                  <c:v>970.1029999999995</c:v>
                </c:pt>
                <c:pt idx="489">
                  <c:v>971.06699999999955</c:v>
                </c:pt>
                <c:pt idx="490">
                  <c:v>972.03099999999949</c:v>
                </c:pt>
                <c:pt idx="491">
                  <c:v>972.995</c:v>
                </c:pt>
                <c:pt idx="492">
                  <c:v>973.95999999999958</c:v>
                </c:pt>
                <c:pt idx="493">
                  <c:v>974.92399999999998</c:v>
                </c:pt>
                <c:pt idx="494">
                  <c:v>975.88800000000003</c:v>
                </c:pt>
                <c:pt idx="495">
                  <c:v>976.85299999999916</c:v>
                </c:pt>
                <c:pt idx="496">
                  <c:v>977.81699999999955</c:v>
                </c:pt>
                <c:pt idx="497">
                  <c:v>978.78099999999995</c:v>
                </c:pt>
                <c:pt idx="498">
                  <c:v>979.745</c:v>
                </c:pt>
                <c:pt idx="499">
                  <c:v>980.71</c:v>
                </c:pt>
                <c:pt idx="500">
                  <c:v>981.67400000000043</c:v>
                </c:pt>
                <c:pt idx="501">
                  <c:v>982.63800000000003</c:v>
                </c:pt>
                <c:pt idx="502">
                  <c:v>983.6029999999995</c:v>
                </c:pt>
                <c:pt idx="503">
                  <c:v>984.56699999999955</c:v>
                </c:pt>
                <c:pt idx="504">
                  <c:v>985.53099999999949</c:v>
                </c:pt>
                <c:pt idx="505">
                  <c:v>986.49599999999998</c:v>
                </c:pt>
                <c:pt idx="506">
                  <c:v>987.45999999999958</c:v>
                </c:pt>
                <c:pt idx="507">
                  <c:v>988.42399999999998</c:v>
                </c:pt>
                <c:pt idx="508">
                  <c:v>989.38800000000003</c:v>
                </c:pt>
                <c:pt idx="509">
                  <c:v>990.35299999999916</c:v>
                </c:pt>
                <c:pt idx="510">
                  <c:v>991.31699999999955</c:v>
                </c:pt>
                <c:pt idx="511">
                  <c:v>992.28099999999995</c:v>
                </c:pt>
                <c:pt idx="512">
                  <c:v>993.24599999999998</c:v>
                </c:pt>
                <c:pt idx="513">
                  <c:v>994.21</c:v>
                </c:pt>
                <c:pt idx="514">
                  <c:v>995.17400000000043</c:v>
                </c:pt>
                <c:pt idx="515">
                  <c:v>996.13800000000003</c:v>
                </c:pt>
                <c:pt idx="516">
                  <c:v>997.1029999999995</c:v>
                </c:pt>
                <c:pt idx="517">
                  <c:v>998.06699999999955</c:v>
                </c:pt>
                <c:pt idx="518">
                  <c:v>999.03099999999949</c:v>
                </c:pt>
                <c:pt idx="519">
                  <c:v>999.99599999999998</c:v>
                </c:pt>
                <c:pt idx="520">
                  <c:v>1000.9599999999996</c:v>
                </c:pt>
                <c:pt idx="521">
                  <c:v>1001.92</c:v>
                </c:pt>
                <c:pt idx="522">
                  <c:v>1002.88</c:v>
                </c:pt>
                <c:pt idx="523">
                  <c:v>1003.8499999999996</c:v>
                </c:pt>
                <c:pt idx="524">
                  <c:v>1004.81</c:v>
                </c:pt>
                <c:pt idx="525">
                  <c:v>1005.7800000000004</c:v>
                </c:pt>
                <c:pt idx="526">
                  <c:v>1006.74</c:v>
                </c:pt>
                <c:pt idx="527">
                  <c:v>1007.71</c:v>
                </c:pt>
                <c:pt idx="528">
                  <c:v>1008.6700000000004</c:v>
                </c:pt>
                <c:pt idx="529">
                  <c:v>1009.63</c:v>
                </c:pt>
                <c:pt idx="530">
                  <c:v>1010.6</c:v>
                </c:pt>
                <c:pt idx="531">
                  <c:v>1011.56</c:v>
                </c:pt>
                <c:pt idx="532">
                  <c:v>1012.53</c:v>
                </c:pt>
                <c:pt idx="533">
                  <c:v>1013.49</c:v>
                </c:pt>
                <c:pt idx="534">
                  <c:v>1014.4599999999996</c:v>
                </c:pt>
                <c:pt idx="535">
                  <c:v>1015.42</c:v>
                </c:pt>
                <c:pt idx="536">
                  <c:v>1016.38</c:v>
                </c:pt>
                <c:pt idx="537">
                  <c:v>1017.3499999999996</c:v>
                </c:pt>
                <c:pt idx="538">
                  <c:v>1018.31</c:v>
                </c:pt>
                <c:pt idx="539">
                  <c:v>1019.2800000000004</c:v>
                </c:pt>
                <c:pt idx="540">
                  <c:v>1020.24</c:v>
                </c:pt>
                <c:pt idx="541">
                  <c:v>1021.21</c:v>
                </c:pt>
                <c:pt idx="542">
                  <c:v>1022.1700000000004</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Sheet2!$B$1:$B$1557</c:f>
              <c:numCache>
                <c:formatCode>General</c:formatCode>
                <c:ptCount val="1557"/>
                <c:pt idx="0">
                  <c:v>280.99299999999965</c:v>
                </c:pt>
                <c:pt idx="1">
                  <c:v>284.95999999999975</c:v>
                </c:pt>
                <c:pt idx="2">
                  <c:v>288.80399999999975</c:v>
                </c:pt>
                <c:pt idx="3">
                  <c:v>289.56200000000001</c:v>
                </c:pt>
                <c:pt idx="4">
                  <c:v>287.83300000000003</c:v>
                </c:pt>
                <c:pt idx="5">
                  <c:v>286.18599999999975</c:v>
                </c:pt>
                <c:pt idx="6">
                  <c:v>285.42499999999978</c:v>
                </c:pt>
                <c:pt idx="7">
                  <c:v>288.17500000000001</c:v>
                </c:pt>
                <c:pt idx="8">
                  <c:v>289.077</c:v>
                </c:pt>
                <c:pt idx="9">
                  <c:v>284.78099999999978</c:v>
                </c:pt>
                <c:pt idx="10">
                  <c:v>280.91599999999966</c:v>
                </c:pt>
                <c:pt idx="11">
                  <c:v>282.40899999999965</c:v>
                </c:pt>
                <c:pt idx="12">
                  <c:v>284.64100000000002</c:v>
                </c:pt>
                <c:pt idx="13">
                  <c:v>282.05099999999999</c:v>
                </c:pt>
                <c:pt idx="14">
                  <c:v>279.03899999999965</c:v>
                </c:pt>
                <c:pt idx="15">
                  <c:v>281.50700000000001</c:v>
                </c:pt>
                <c:pt idx="16">
                  <c:v>285.82900000000001</c:v>
                </c:pt>
                <c:pt idx="17">
                  <c:v>288.74299999999999</c:v>
                </c:pt>
                <c:pt idx="18">
                  <c:v>290.14299999999997</c:v>
                </c:pt>
                <c:pt idx="19">
                  <c:v>289.255</c:v>
                </c:pt>
                <c:pt idx="20">
                  <c:v>288.71199999999965</c:v>
                </c:pt>
                <c:pt idx="21">
                  <c:v>288.214</c:v>
                </c:pt>
                <c:pt idx="22">
                  <c:v>284.27999999999975</c:v>
                </c:pt>
                <c:pt idx="23">
                  <c:v>279.91099999999977</c:v>
                </c:pt>
                <c:pt idx="24">
                  <c:v>279.00099999999975</c:v>
                </c:pt>
                <c:pt idx="25">
                  <c:v>281.33</c:v>
                </c:pt>
                <c:pt idx="26">
                  <c:v>285.54500000000002</c:v>
                </c:pt>
                <c:pt idx="27">
                  <c:v>288.58699999999965</c:v>
                </c:pt>
                <c:pt idx="28">
                  <c:v>286.78099999999978</c:v>
                </c:pt>
                <c:pt idx="29">
                  <c:v>282.39299999999974</c:v>
                </c:pt>
                <c:pt idx="30">
                  <c:v>278.70599999999979</c:v>
                </c:pt>
                <c:pt idx="31">
                  <c:v>275.35599999999999</c:v>
                </c:pt>
                <c:pt idx="32">
                  <c:v>272.45299999999975</c:v>
                </c:pt>
                <c:pt idx="33">
                  <c:v>271.08199999999965</c:v>
                </c:pt>
                <c:pt idx="34">
                  <c:v>272.392</c:v>
                </c:pt>
                <c:pt idx="35">
                  <c:v>274.95800000000003</c:v>
                </c:pt>
                <c:pt idx="36">
                  <c:v>276.72099999999978</c:v>
                </c:pt>
                <c:pt idx="37">
                  <c:v>280</c:v>
                </c:pt>
                <c:pt idx="38">
                  <c:v>283.17899999999975</c:v>
                </c:pt>
                <c:pt idx="39">
                  <c:v>279.45</c:v>
                </c:pt>
                <c:pt idx="40">
                  <c:v>273.56799999999993</c:v>
                </c:pt>
                <c:pt idx="41">
                  <c:v>272.56700000000001</c:v>
                </c:pt>
                <c:pt idx="42">
                  <c:v>276.41599999999966</c:v>
                </c:pt>
                <c:pt idx="43">
                  <c:v>279.54300000000001</c:v>
                </c:pt>
                <c:pt idx="44">
                  <c:v>276.68700000000001</c:v>
                </c:pt>
                <c:pt idx="45">
                  <c:v>274.01799999999974</c:v>
                </c:pt>
                <c:pt idx="46">
                  <c:v>278.02799999999979</c:v>
                </c:pt>
                <c:pt idx="47">
                  <c:v>284.81599999999975</c:v>
                </c:pt>
                <c:pt idx="48">
                  <c:v>288.02199999999965</c:v>
                </c:pt>
                <c:pt idx="49">
                  <c:v>287.45299999999975</c:v>
                </c:pt>
                <c:pt idx="50">
                  <c:v>285.33499999999975</c:v>
                </c:pt>
                <c:pt idx="51">
                  <c:v>283.553</c:v>
                </c:pt>
                <c:pt idx="52">
                  <c:v>283.83799999999979</c:v>
                </c:pt>
                <c:pt idx="53">
                  <c:v>280.81</c:v>
                </c:pt>
                <c:pt idx="54">
                  <c:v>275.85300000000001</c:v>
                </c:pt>
                <c:pt idx="55">
                  <c:v>274.09199999999959</c:v>
                </c:pt>
                <c:pt idx="56">
                  <c:v>276.59500000000003</c:v>
                </c:pt>
                <c:pt idx="57">
                  <c:v>279.98699999999963</c:v>
                </c:pt>
                <c:pt idx="58">
                  <c:v>276.8</c:v>
                </c:pt>
                <c:pt idx="59">
                  <c:v>274.29199999999958</c:v>
                </c:pt>
                <c:pt idx="60">
                  <c:v>274.55700000000002</c:v>
                </c:pt>
                <c:pt idx="61">
                  <c:v>271.42099999999965</c:v>
                </c:pt>
                <c:pt idx="62">
                  <c:v>269.54300000000001</c:v>
                </c:pt>
                <c:pt idx="63">
                  <c:v>269.87299999999999</c:v>
                </c:pt>
                <c:pt idx="64">
                  <c:v>270.19299999999993</c:v>
                </c:pt>
                <c:pt idx="65">
                  <c:v>274.79799999999977</c:v>
                </c:pt>
                <c:pt idx="66">
                  <c:v>279.65600000000001</c:v>
                </c:pt>
                <c:pt idx="67">
                  <c:v>277.38</c:v>
                </c:pt>
                <c:pt idx="68">
                  <c:v>275.13099999999974</c:v>
                </c:pt>
                <c:pt idx="69">
                  <c:v>280.02099999999979</c:v>
                </c:pt>
                <c:pt idx="70">
                  <c:v>285.55</c:v>
                </c:pt>
                <c:pt idx="71">
                  <c:v>286.75799999999975</c:v>
                </c:pt>
                <c:pt idx="72">
                  <c:v>286.47299999999979</c:v>
                </c:pt>
                <c:pt idx="73">
                  <c:v>284.66000000000008</c:v>
                </c:pt>
                <c:pt idx="74">
                  <c:v>281.55799999999999</c:v>
                </c:pt>
                <c:pt idx="75">
                  <c:v>277.24</c:v>
                </c:pt>
                <c:pt idx="76">
                  <c:v>273.20099999999979</c:v>
                </c:pt>
                <c:pt idx="77">
                  <c:v>274.28899999999965</c:v>
                </c:pt>
                <c:pt idx="78">
                  <c:v>280.40299999999979</c:v>
                </c:pt>
                <c:pt idx="79">
                  <c:v>285.99299999999965</c:v>
                </c:pt>
                <c:pt idx="80">
                  <c:v>284.51599999999979</c:v>
                </c:pt>
                <c:pt idx="81">
                  <c:v>278.59799999999979</c:v>
                </c:pt>
                <c:pt idx="82">
                  <c:v>276.3859999999998</c:v>
                </c:pt>
                <c:pt idx="83">
                  <c:v>280.98299999999978</c:v>
                </c:pt>
                <c:pt idx="84">
                  <c:v>285.92799999999966</c:v>
                </c:pt>
                <c:pt idx="85">
                  <c:v>283.37700000000001</c:v>
                </c:pt>
                <c:pt idx="86">
                  <c:v>277.61099999999999</c:v>
                </c:pt>
                <c:pt idx="87">
                  <c:v>277.77199999999965</c:v>
                </c:pt>
                <c:pt idx="88">
                  <c:v>282.04599999999999</c:v>
                </c:pt>
                <c:pt idx="89">
                  <c:v>280.49899999999963</c:v>
                </c:pt>
                <c:pt idx="90">
                  <c:v>275.65600000000001</c:v>
                </c:pt>
                <c:pt idx="91">
                  <c:v>273.97000000000003</c:v>
                </c:pt>
                <c:pt idx="92">
                  <c:v>275.04899999999975</c:v>
                </c:pt>
                <c:pt idx="93">
                  <c:v>277.88099999999974</c:v>
                </c:pt>
                <c:pt idx="94">
                  <c:v>281.72899999999959</c:v>
                </c:pt>
                <c:pt idx="95">
                  <c:v>286.42599999999965</c:v>
                </c:pt>
                <c:pt idx="96">
                  <c:v>287.2249999999998</c:v>
                </c:pt>
                <c:pt idx="97">
                  <c:v>283.92299999999977</c:v>
                </c:pt>
                <c:pt idx="98">
                  <c:v>283.15100000000001</c:v>
                </c:pt>
                <c:pt idx="99">
                  <c:v>283.36099999999999</c:v>
                </c:pt>
                <c:pt idx="100">
                  <c:v>282.17700000000002</c:v>
                </c:pt>
                <c:pt idx="101">
                  <c:v>281.70099999999979</c:v>
                </c:pt>
                <c:pt idx="102">
                  <c:v>280.45999999999975</c:v>
                </c:pt>
                <c:pt idx="103">
                  <c:v>280.56</c:v>
                </c:pt>
                <c:pt idx="104">
                  <c:v>283.23099999999965</c:v>
                </c:pt>
                <c:pt idx="105">
                  <c:v>282.50599999999974</c:v>
                </c:pt>
                <c:pt idx="106">
                  <c:v>278.98499999999979</c:v>
                </c:pt>
                <c:pt idx="107">
                  <c:v>278.20400000000001</c:v>
                </c:pt>
                <c:pt idx="108">
                  <c:v>280.23200000000003</c:v>
                </c:pt>
                <c:pt idx="109">
                  <c:v>280.80900000000008</c:v>
                </c:pt>
                <c:pt idx="110">
                  <c:v>279.16000000000008</c:v>
                </c:pt>
                <c:pt idx="111">
                  <c:v>278.33499999999975</c:v>
                </c:pt>
                <c:pt idx="112">
                  <c:v>278.75200000000001</c:v>
                </c:pt>
                <c:pt idx="113">
                  <c:v>279.09199999999959</c:v>
                </c:pt>
                <c:pt idx="114">
                  <c:v>279.08300000000003</c:v>
                </c:pt>
                <c:pt idx="115">
                  <c:v>278.81799999999993</c:v>
                </c:pt>
                <c:pt idx="116">
                  <c:v>279.20400000000001</c:v>
                </c:pt>
                <c:pt idx="117">
                  <c:v>281.25200000000001</c:v>
                </c:pt>
                <c:pt idx="118">
                  <c:v>282.43299999999965</c:v>
                </c:pt>
                <c:pt idx="119">
                  <c:v>282.59799999999979</c:v>
                </c:pt>
                <c:pt idx="120">
                  <c:v>285.08199999999965</c:v>
                </c:pt>
                <c:pt idx="121">
                  <c:v>288.387</c:v>
                </c:pt>
                <c:pt idx="122">
                  <c:v>289.17500000000001</c:v>
                </c:pt>
                <c:pt idx="123">
                  <c:v>285.84800000000001</c:v>
                </c:pt>
                <c:pt idx="124">
                  <c:v>282.113</c:v>
                </c:pt>
                <c:pt idx="125">
                  <c:v>282.14000000000021</c:v>
                </c:pt>
                <c:pt idx="126">
                  <c:v>282.11200000000002</c:v>
                </c:pt>
                <c:pt idx="127">
                  <c:v>281.14699999999999</c:v>
                </c:pt>
                <c:pt idx="128">
                  <c:v>282.07</c:v>
                </c:pt>
                <c:pt idx="129">
                  <c:v>284.61099999999999</c:v>
                </c:pt>
                <c:pt idx="130">
                  <c:v>287.23399999999958</c:v>
                </c:pt>
                <c:pt idx="131">
                  <c:v>287.72599999999977</c:v>
                </c:pt>
                <c:pt idx="132">
                  <c:v>286.69299999999993</c:v>
                </c:pt>
                <c:pt idx="133">
                  <c:v>286.28500000000003</c:v>
                </c:pt>
                <c:pt idx="134">
                  <c:v>286.67200000000008</c:v>
                </c:pt>
                <c:pt idx="135">
                  <c:v>287.20599999999979</c:v>
                </c:pt>
                <c:pt idx="136">
                  <c:v>287.50900000000001</c:v>
                </c:pt>
                <c:pt idx="137">
                  <c:v>287.87599999999975</c:v>
                </c:pt>
                <c:pt idx="138">
                  <c:v>288.541</c:v>
                </c:pt>
                <c:pt idx="139">
                  <c:v>288.71899999999965</c:v>
                </c:pt>
                <c:pt idx="140">
                  <c:v>288.714</c:v>
                </c:pt>
                <c:pt idx="141">
                  <c:v>288.98099999999965</c:v>
                </c:pt>
                <c:pt idx="142">
                  <c:v>289.05700000000002</c:v>
                </c:pt>
                <c:pt idx="143">
                  <c:v>289.17500000000001</c:v>
                </c:pt>
                <c:pt idx="144">
                  <c:v>289.28299999999979</c:v>
                </c:pt>
                <c:pt idx="145">
                  <c:v>289.31799999999993</c:v>
                </c:pt>
                <c:pt idx="146">
                  <c:v>289.42799999999966</c:v>
                </c:pt>
                <c:pt idx="147">
                  <c:v>289.54500000000002</c:v>
                </c:pt>
                <c:pt idx="148">
                  <c:v>289.62700000000001</c:v>
                </c:pt>
                <c:pt idx="149">
                  <c:v>289.678</c:v>
                </c:pt>
                <c:pt idx="150">
                  <c:v>289.8</c:v>
                </c:pt>
                <c:pt idx="151">
                  <c:v>289.92499999999978</c:v>
                </c:pt>
                <c:pt idx="152">
                  <c:v>290.05099999999999</c:v>
                </c:pt>
                <c:pt idx="153">
                  <c:v>290.26299999999975</c:v>
                </c:pt>
                <c:pt idx="154">
                  <c:v>290.54700000000008</c:v>
                </c:pt>
                <c:pt idx="155">
                  <c:v>290.70699999999965</c:v>
                </c:pt>
                <c:pt idx="156">
                  <c:v>290.59599999999978</c:v>
                </c:pt>
                <c:pt idx="157">
                  <c:v>290.49899999999963</c:v>
                </c:pt>
                <c:pt idx="158">
                  <c:v>290.529</c:v>
                </c:pt>
                <c:pt idx="159">
                  <c:v>290.56099999999975</c:v>
                </c:pt>
                <c:pt idx="160">
                  <c:v>290.54599999999999</c:v>
                </c:pt>
                <c:pt idx="161">
                  <c:v>290.49699999999962</c:v>
                </c:pt>
                <c:pt idx="162">
                  <c:v>290.53299999999979</c:v>
                </c:pt>
                <c:pt idx="163">
                  <c:v>290.565</c:v>
                </c:pt>
                <c:pt idx="164">
                  <c:v>290.51</c:v>
                </c:pt>
                <c:pt idx="165">
                  <c:v>290.541</c:v>
                </c:pt>
                <c:pt idx="166">
                  <c:v>290.56400000000002</c:v>
                </c:pt>
                <c:pt idx="167">
                  <c:v>290.41999999999979</c:v>
                </c:pt>
                <c:pt idx="168">
                  <c:v>290.327</c:v>
                </c:pt>
                <c:pt idx="169">
                  <c:v>290.339</c:v>
                </c:pt>
                <c:pt idx="170">
                  <c:v>290.21499999999975</c:v>
                </c:pt>
                <c:pt idx="171">
                  <c:v>289.93499999999977</c:v>
                </c:pt>
                <c:pt idx="172">
                  <c:v>289.90499999999975</c:v>
                </c:pt>
                <c:pt idx="173">
                  <c:v>290.41399999999965</c:v>
                </c:pt>
                <c:pt idx="174">
                  <c:v>291.92299999999977</c:v>
                </c:pt>
                <c:pt idx="175">
                  <c:v>294.01799999999974</c:v>
                </c:pt>
                <c:pt idx="176">
                  <c:v>292.80500000000001</c:v>
                </c:pt>
                <c:pt idx="177">
                  <c:v>291.45599999999979</c:v>
                </c:pt>
                <c:pt idx="178">
                  <c:v>290.77799999999979</c:v>
                </c:pt>
                <c:pt idx="179">
                  <c:v>290.60700000000008</c:v>
                </c:pt>
                <c:pt idx="180">
                  <c:v>290.58499999999975</c:v>
                </c:pt>
                <c:pt idx="181">
                  <c:v>290.65499999999997</c:v>
                </c:pt>
                <c:pt idx="182">
                  <c:v>290.78799999999978</c:v>
                </c:pt>
                <c:pt idx="183">
                  <c:v>290.84100000000001</c:v>
                </c:pt>
                <c:pt idx="184">
                  <c:v>290.84100000000001</c:v>
                </c:pt>
                <c:pt idx="185">
                  <c:v>290.84699999999975</c:v>
                </c:pt>
                <c:pt idx="186">
                  <c:v>290.80900000000008</c:v>
                </c:pt>
                <c:pt idx="187">
                  <c:v>290.78899999999965</c:v>
                </c:pt>
                <c:pt idx="188">
                  <c:v>290.78999999999979</c:v>
                </c:pt>
                <c:pt idx="189">
                  <c:v>290.77999999999975</c:v>
                </c:pt>
                <c:pt idx="190">
                  <c:v>290.73399999999958</c:v>
                </c:pt>
                <c:pt idx="191">
                  <c:v>290.69600000000003</c:v>
                </c:pt>
                <c:pt idx="192">
                  <c:v>290.67700000000002</c:v>
                </c:pt>
                <c:pt idx="193">
                  <c:v>290.55200000000002</c:v>
                </c:pt>
                <c:pt idx="194">
                  <c:v>290.50599999999974</c:v>
                </c:pt>
                <c:pt idx="195">
                  <c:v>290.60599999999999</c:v>
                </c:pt>
                <c:pt idx="196">
                  <c:v>290.59899999999965</c:v>
                </c:pt>
                <c:pt idx="197">
                  <c:v>290.45400000000001</c:v>
                </c:pt>
                <c:pt idx="198">
                  <c:v>290.24900000000002</c:v>
                </c:pt>
                <c:pt idx="199">
                  <c:v>290.08199999999965</c:v>
                </c:pt>
                <c:pt idx="200">
                  <c:v>290.02799999999979</c:v>
                </c:pt>
                <c:pt idx="201">
                  <c:v>290.05500000000001</c:v>
                </c:pt>
                <c:pt idx="202">
                  <c:v>289.97899999999959</c:v>
                </c:pt>
                <c:pt idx="203">
                  <c:v>289.762</c:v>
                </c:pt>
                <c:pt idx="204">
                  <c:v>289.63900000000001</c:v>
                </c:pt>
                <c:pt idx="205">
                  <c:v>289.65899999999999</c:v>
                </c:pt>
                <c:pt idx="206">
                  <c:v>289.48999999999978</c:v>
                </c:pt>
                <c:pt idx="207">
                  <c:v>289.11200000000002</c:v>
                </c:pt>
                <c:pt idx="208">
                  <c:v>288.86599999999999</c:v>
                </c:pt>
                <c:pt idx="209">
                  <c:v>288.697</c:v>
                </c:pt>
                <c:pt idx="210">
                  <c:v>288.54399999999993</c:v>
                </c:pt>
                <c:pt idx="211">
                  <c:v>288.37599999999975</c:v>
                </c:pt>
                <c:pt idx="212">
                  <c:v>288.28299999999979</c:v>
                </c:pt>
                <c:pt idx="213">
                  <c:v>288.26499999999999</c:v>
                </c:pt>
                <c:pt idx="214">
                  <c:v>287.89999999999975</c:v>
                </c:pt>
                <c:pt idx="215">
                  <c:v>287.43099999999959</c:v>
                </c:pt>
                <c:pt idx="216">
                  <c:v>286.8979999999998</c:v>
                </c:pt>
                <c:pt idx="217">
                  <c:v>286.06</c:v>
                </c:pt>
                <c:pt idx="218">
                  <c:v>285.35399999999993</c:v>
                </c:pt>
                <c:pt idx="219">
                  <c:v>284.73399999999958</c:v>
                </c:pt>
                <c:pt idx="220">
                  <c:v>284.01499999999999</c:v>
                </c:pt>
                <c:pt idx="221">
                  <c:v>283.93299999999965</c:v>
                </c:pt>
                <c:pt idx="222">
                  <c:v>283.77199999999965</c:v>
                </c:pt>
                <c:pt idx="223">
                  <c:v>282.108</c:v>
                </c:pt>
                <c:pt idx="224">
                  <c:v>280.44600000000003</c:v>
                </c:pt>
                <c:pt idx="225">
                  <c:v>280.19600000000003</c:v>
                </c:pt>
                <c:pt idx="226">
                  <c:v>281.71799999999979</c:v>
                </c:pt>
                <c:pt idx="227">
                  <c:v>285.39299999999974</c:v>
                </c:pt>
                <c:pt idx="228">
                  <c:v>288.77999999999975</c:v>
                </c:pt>
                <c:pt idx="229">
                  <c:v>288.28999999999979</c:v>
                </c:pt>
                <c:pt idx="230">
                  <c:v>282.334</c:v>
                </c:pt>
                <c:pt idx="231">
                  <c:v>275.5229999999998</c:v>
                </c:pt>
                <c:pt idx="232">
                  <c:v>273.18299999999999</c:v>
                </c:pt>
                <c:pt idx="233">
                  <c:v>273.51299999999975</c:v>
                </c:pt>
                <c:pt idx="234">
                  <c:v>273.93899999999962</c:v>
                </c:pt>
                <c:pt idx="235">
                  <c:v>274.66199999999975</c:v>
                </c:pt>
                <c:pt idx="236">
                  <c:v>275.3979999999998</c:v>
                </c:pt>
                <c:pt idx="237">
                  <c:v>277.55500000000001</c:v>
                </c:pt>
                <c:pt idx="238">
                  <c:v>280.70999999999975</c:v>
                </c:pt>
                <c:pt idx="239">
                  <c:v>282.012</c:v>
                </c:pt>
                <c:pt idx="240">
                  <c:v>281.04199999999975</c:v>
                </c:pt>
                <c:pt idx="241">
                  <c:v>278.31900000000002</c:v>
                </c:pt>
                <c:pt idx="242">
                  <c:v>276.54199999999975</c:v>
                </c:pt>
                <c:pt idx="243">
                  <c:v>276.39299999999974</c:v>
                </c:pt>
                <c:pt idx="244">
                  <c:v>276.26400000000001</c:v>
                </c:pt>
                <c:pt idx="245">
                  <c:v>276.08999999999975</c:v>
                </c:pt>
                <c:pt idx="246">
                  <c:v>276.03399999999965</c:v>
                </c:pt>
                <c:pt idx="247">
                  <c:v>276.113</c:v>
                </c:pt>
                <c:pt idx="248">
                  <c:v>276.44799999999975</c:v>
                </c:pt>
                <c:pt idx="249">
                  <c:v>278.577</c:v>
                </c:pt>
                <c:pt idx="250">
                  <c:v>282.17</c:v>
                </c:pt>
                <c:pt idx="251">
                  <c:v>282.13400000000001</c:v>
                </c:pt>
                <c:pt idx="252">
                  <c:v>277.58099999999979</c:v>
                </c:pt>
                <c:pt idx="253">
                  <c:v>276.57299999999975</c:v>
                </c:pt>
                <c:pt idx="254">
                  <c:v>278.32499999999999</c:v>
                </c:pt>
                <c:pt idx="255">
                  <c:v>275.16199999999975</c:v>
                </c:pt>
                <c:pt idx="256">
                  <c:v>271.37</c:v>
                </c:pt>
                <c:pt idx="257">
                  <c:v>271.55900000000008</c:v>
                </c:pt>
                <c:pt idx="258">
                  <c:v>271.93699999999961</c:v>
                </c:pt>
                <c:pt idx="259">
                  <c:v>270.27799999999979</c:v>
                </c:pt>
                <c:pt idx="260">
                  <c:v>268.78099999999978</c:v>
                </c:pt>
                <c:pt idx="261">
                  <c:v>269.68</c:v>
                </c:pt>
                <c:pt idx="262">
                  <c:v>270.86</c:v>
                </c:pt>
                <c:pt idx="263">
                  <c:v>271.97299999999979</c:v>
                </c:pt>
                <c:pt idx="264">
                  <c:v>273.63400000000001</c:v>
                </c:pt>
                <c:pt idx="265">
                  <c:v>271.78399999999965</c:v>
                </c:pt>
                <c:pt idx="266">
                  <c:v>267.84899999999999</c:v>
                </c:pt>
                <c:pt idx="267">
                  <c:v>265.60700000000008</c:v>
                </c:pt>
                <c:pt idx="268">
                  <c:v>264.11799999999999</c:v>
                </c:pt>
                <c:pt idx="269">
                  <c:v>263.27499999999975</c:v>
                </c:pt>
                <c:pt idx="270">
                  <c:v>262.99299999999965</c:v>
                </c:pt>
                <c:pt idx="271">
                  <c:v>262.62400000000002</c:v>
                </c:pt>
                <c:pt idx="272">
                  <c:v>262.01</c:v>
                </c:pt>
                <c:pt idx="273">
                  <c:v>261.49499999999978</c:v>
                </c:pt>
                <c:pt idx="274">
                  <c:v>261.22899999999959</c:v>
                </c:pt>
                <c:pt idx="275">
                  <c:v>260.83699999999965</c:v>
                </c:pt>
                <c:pt idx="276">
                  <c:v>260.56400000000002</c:v>
                </c:pt>
                <c:pt idx="277">
                  <c:v>260.75400000000002</c:v>
                </c:pt>
                <c:pt idx="278">
                  <c:v>261.47999999999979</c:v>
                </c:pt>
                <c:pt idx="279">
                  <c:v>263.32499999999999</c:v>
                </c:pt>
                <c:pt idx="280">
                  <c:v>264.58799999999979</c:v>
                </c:pt>
                <c:pt idx="281">
                  <c:v>262.94499999999999</c:v>
                </c:pt>
                <c:pt idx="282">
                  <c:v>260.49899999999963</c:v>
                </c:pt>
                <c:pt idx="283">
                  <c:v>259.64000000000021</c:v>
                </c:pt>
                <c:pt idx="284">
                  <c:v>259.63400000000001</c:v>
                </c:pt>
                <c:pt idx="285">
                  <c:v>261.46299999999979</c:v>
                </c:pt>
                <c:pt idx="286">
                  <c:v>265.03299999999979</c:v>
                </c:pt>
                <c:pt idx="287">
                  <c:v>267.26499999999999</c:v>
                </c:pt>
                <c:pt idx="288">
                  <c:v>265.66500000000002</c:v>
                </c:pt>
                <c:pt idx="289">
                  <c:v>263.14999999999998</c:v>
                </c:pt>
                <c:pt idx="290">
                  <c:v>262.87400000000002</c:v>
                </c:pt>
                <c:pt idx="291">
                  <c:v>261.24200000000002</c:v>
                </c:pt>
                <c:pt idx="292">
                  <c:v>259.36700000000002</c:v>
                </c:pt>
                <c:pt idx="293">
                  <c:v>259.10300000000001</c:v>
                </c:pt>
                <c:pt idx="294">
                  <c:v>261.86399999999975</c:v>
                </c:pt>
                <c:pt idx="295">
                  <c:v>267.22999999999979</c:v>
                </c:pt>
                <c:pt idx="296">
                  <c:v>266.30700000000002</c:v>
                </c:pt>
                <c:pt idx="297">
                  <c:v>260.93599999999958</c:v>
                </c:pt>
                <c:pt idx="298">
                  <c:v>259.12400000000002</c:v>
                </c:pt>
                <c:pt idx="299">
                  <c:v>258.82299999999975</c:v>
                </c:pt>
                <c:pt idx="300">
                  <c:v>258.51400000000001</c:v>
                </c:pt>
                <c:pt idx="301">
                  <c:v>258.94</c:v>
                </c:pt>
                <c:pt idx="302">
                  <c:v>261.32299999999975</c:v>
                </c:pt>
                <c:pt idx="303">
                  <c:v>263.49799999999965</c:v>
                </c:pt>
                <c:pt idx="304">
                  <c:v>263.75299999999999</c:v>
                </c:pt>
                <c:pt idx="305">
                  <c:v>264.339</c:v>
                </c:pt>
                <c:pt idx="306">
                  <c:v>265.71699999999959</c:v>
                </c:pt>
                <c:pt idx="307">
                  <c:v>268.08599999999979</c:v>
                </c:pt>
                <c:pt idx="308">
                  <c:v>267.36700000000002</c:v>
                </c:pt>
                <c:pt idx="309">
                  <c:v>268.12599999999975</c:v>
                </c:pt>
                <c:pt idx="310">
                  <c:v>271.43099999999959</c:v>
                </c:pt>
                <c:pt idx="311">
                  <c:v>266.79099999999966</c:v>
                </c:pt>
                <c:pt idx="312">
                  <c:v>260.12299999999999</c:v>
                </c:pt>
                <c:pt idx="313">
                  <c:v>259.38099999999974</c:v>
                </c:pt>
                <c:pt idx="314">
                  <c:v>263.12299999999999</c:v>
                </c:pt>
                <c:pt idx="315">
                  <c:v>265.93099999999959</c:v>
                </c:pt>
                <c:pt idx="316">
                  <c:v>262.68200000000002</c:v>
                </c:pt>
                <c:pt idx="317">
                  <c:v>259.42099999999965</c:v>
                </c:pt>
                <c:pt idx="318">
                  <c:v>259.41599999999966</c:v>
                </c:pt>
                <c:pt idx="319">
                  <c:v>261.08599999999979</c:v>
                </c:pt>
                <c:pt idx="320">
                  <c:v>262.58499999999975</c:v>
                </c:pt>
                <c:pt idx="321">
                  <c:v>260.75</c:v>
                </c:pt>
                <c:pt idx="322">
                  <c:v>258.83999999999975</c:v>
                </c:pt>
                <c:pt idx="323">
                  <c:v>258.65499999999997</c:v>
                </c:pt>
                <c:pt idx="324">
                  <c:v>258.57100000000003</c:v>
                </c:pt>
                <c:pt idx="325">
                  <c:v>260.56900000000002</c:v>
                </c:pt>
                <c:pt idx="326">
                  <c:v>263.37900000000002</c:v>
                </c:pt>
                <c:pt idx="327">
                  <c:v>262.12099999999975</c:v>
                </c:pt>
                <c:pt idx="328">
                  <c:v>259.09099999999978</c:v>
                </c:pt>
                <c:pt idx="329">
                  <c:v>258.23599999999965</c:v>
                </c:pt>
                <c:pt idx="330">
                  <c:v>258.26799999999974</c:v>
                </c:pt>
                <c:pt idx="331">
                  <c:v>258.315</c:v>
                </c:pt>
                <c:pt idx="332">
                  <c:v>258.28399999999965</c:v>
                </c:pt>
                <c:pt idx="333">
                  <c:v>258.19</c:v>
                </c:pt>
                <c:pt idx="334">
                  <c:v>258.15899999999999</c:v>
                </c:pt>
                <c:pt idx="335">
                  <c:v>258.22899999999959</c:v>
                </c:pt>
                <c:pt idx="336">
                  <c:v>258.57799999999975</c:v>
                </c:pt>
                <c:pt idx="337">
                  <c:v>259.43099999999959</c:v>
                </c:pt>
                <c:pt idx="338">
                  <c:v>259.69400000000002</c:v>
                </c:pt>
                <c:pt idx="339">
                  <c:v>260.21299999999979</c:v>
                </c:pt>
                <c:pt idx="340">
                  <c:v>261.32599999999979</c:v>
                </c:pt>
                <c:pt idx="341">
                  <c:v>260.19200000000001</c:v>
                </c:pt>
                <c:pt idx="342">
                  <c:v>258.42799999999966</c:v>
                </c:pt>
                <c:pt idx="343">
                  <c:v>258.10700000000008</c:v>
                </c:pt>
                <c:pt idx="344">
                  <c:v>258.14200000000022</c:v>
                </c:pt>
                <c:pt idx="345">
                  <c:v>258.14800000000002</c:v>
                </c:pt>
                <c:pt idx="346">
                  <c:v>258.11599999999999</c:v>
                </c:pt>
                <c:pt idx="347">
                  <c:v>258.27099999999979</c:v>
                </c:pt>
                <c:pt idx="348">
                  <c:v>258.59799999999979</c:v>
                </c:pt>
                <c:pt idx="349">
                  <c:v>258.48399999999958</c:v>
                </c:pt>
                <c:pt idx="350">
                  <c:v>258.15899999999999</c:v>
                </c:pt>
                <c:pt idx="351">
                  <c:v>258.36799999999999</c:v>
                </c:pt>
                <c:pt idx="352">
                  <c:v>260.08199999999965</c:v>
                </c:pt>
                <c:pt idx="353">
                  <c:v>261.40299999999979</c:v>
                </c:pt>
                <c:pt idx="354">
                  <c:v>260.14800000000002</c:v>
                </c:pt>
                <c:pt idx="355">
                  <c:v>258.99599999999958</c:v>
                </c:pt>
                <c:pt idx="356">
                  <c:v>258.56</c:v>
                </c:pt>
                <c:pt idx="357">
                  <c:v>258.26900000000001</c:v>
                </c:pt>
                <c:pt idx="358">
                  <c:v>258.45</c:v>
                </c:pt>
                <c:pt idx="359">
                  <c:v>258.33</c:v>
                </c:pt>
                <c:pt idx="360">
                  <c:v>258.13200000000001</c:v>
                </c:pt>
                <c:pt idx="361">
                  <c:v>258.40899999999965</c:v>
                </c:pt>
                <c:pt idx="362">
                  <c:v>260.31900000000002</c:v>
                </c:pt>
                <c:pt idx="363">
                  <c:v>261.62299999999999</c:v>
                </c:pt>
                <c:pt idx="364">
                  <c:v>260.12099999999975</c:v>
                </c:pt>
                <c:pt idx="365">
                  <c:v>262.06599999999975</c:v>
                </c:pt>
                <c:pt idx="366">
                  <c:v>265.69799999999975</c:v>
                </c:pt>
                <c:pt idx="367">
                  <c:v>264.56400000000002</c:v>
                </c:pt>
                <c:pt idx="368">
                  <c:v>262.32299999999975</c:v>
                </c:pt>
                <c:pt idx="369">
                  <c:v>260.26299999999975</c:v>
                </c:pt>
                <c:pt idx="370">
                  <c:v>258.27699999999965</c:v>
                </c:pt>
                <c:pt idx="371">
                  <c:v>257.899</c:v>
                </c:pt>
                <c:pt idx="372">
                  <c:v>258.15899999999999</c:v>
                </c:pt>
                <c:pt idx="373">
                  <c:v>258.27999999999975</c:v>
                </c:pt>
                <c:pt idx="374">
                  <c:v>258.11900000000026</c:v>
                </c:pt>
                <c:pt idx="375">
                  <c:v>257.99400000000003</c:v>
                </c:pt>
                <c:pt idx="376">
                  <c:v>257.91599999999966</c:v>
                </c:pt>
                <c:pt idx="377">
                  <c:v>257.93799999999965</c:v>
                </c:pt>
                <c:pt idx="378">
                  <c:v>258.91699999999958</c:v>
                </c:pt>
                <c:pt idx="379">
                  <c:v>260.245</c:v>
                </c:pt>
                <c:pt idx="380">
                  <c:v>259.41399999999965</c:v>
                </c:pt>
                <c:pt idx="381">
                  <c:v>257.77499999999975</c:v>
                </c:pt>
                <c:pt idx="382">
                  <c:v>257.60199999999975</c:v>
                </c:pt>
                <c:pt idx="383">
                  <c:v>257.72399999999965</c:v>
                </c:pt>
                <c:pt idx="384">
                  <c:v>258.53599999999977</c:v>
                </c:pt>
                <c:pt idx="385">
                  <c:v>260.25099999999975</c:v>
                </c:pt>
                <c:pt idx="386">
                  <c:v>259.96699999999959</c:v>
                </c:pt>
                <c:pt idx="387">
                  <c:v>258.22299999999979</c:v>
                </c:pt>
                <c:pt idx="388">
                  <c:v>257.7249999999998</c:v>
                </c:pt>
                <c:pt idx="389">
                  <c:v>257.86599999999999</c:v>
                </c:pt>
                <c:pt idx="390">
                  <c:v>257.8859999999998</c:v>
                </c:pt>
                <c:pt idx="391">
                  <c:v>257.887</c:v>
                </c:pt>
                <c:pt idx="392">
                  <c:v>258.68299999999999</c:v>
                </c:pt>
                <c:pt idx="393">
                  <c:v>259.40899999999965</c:v>
                </c:pt>
                <c:pt idx="394">
                  <c:v>258.65899999999999</c:v>
                </c:pt>
                <c:pt idx="395">
                  <c:v>258.2249999999998</c:v>
                </c:pt>
                <c:pt idx="396">
                  <c:v>258.35300000000001</c:v>
                </c:pt>
                <c:pt idx="397">
                  <c:v>258.75900000000001</c:v>
                </c:pt>
                <c:pt idx="398">
                  <c:v>259.67399999999975</c:v>
                </c:pt>
                <c:pt idx="399">
                  <c:v>259.15899999999999</c:v>
                </c:pt>
                <c:pt idx="400">
                  <c:v>258.09500000000003</c:v>
                </c:pt>
                <c:pt idx="401">
                  <c:v>259.35500000000002</c:v>
                </c:pt>
                <c:pt idx="402">
                  <c:v>260.69900000000001</c:v>
                </c:pt>
                <c:pt idx="403">
                  <c:v>259.678</c:v>
                </c:pt>
                <c:pt idx="404">
                  <c:v>258.577</c:v>
                </c:pt>
                <c:pt idx="405">
                  <c:v>258.5229999999998</c:v>
                </c:pt>
                <c:pt idx="406">
                  <c:v>258.42899999999958</c:v>
                </c:pt>
                <c:pt idx="407">
                  <c:v>257.95</c:v>
                </c:pt>
                <c:pt idx="408">
                  <c:v>257.43400000000003</c:v>
                </c:pt>
                <c:pt idx="409">
                  <c:v>257.23799999999977</c:v>
                </c:pt>
                <c:pt idx="410">
                  <c:v>257.39999999999975</c:v>
                </c:pt>
                <c:pt idx="411">
                  <c:v>257.77</c:v>
                </c:pt>
                <c:pt idx="412">
                  <c:v>258.05900000000008</c:v>
                </c:pt>
                <c:pt idx="413">
                  <c:v>258.06</c:v>
                </c:pt>
                <c:pt idx="414">
                  <c:v>257.55099999999999</c:v>
                </c:pt>
                <c:pt idx="415">
                  <c:v>257.178</c:v>
                </c:pt>
                <c:pt idx="416">
                  <c:v>257.27699999999965</c:v>
                </c:pt>
                <c:pt idx="417">
                  <c:v>257.23399999999958</c:v>
                </c:pt>
                <c:pt idx="418">
                  <c:v>257.185</c:v>
                </c:pt>
                <c:pt idx="419">
                  <c:v>257.37700000000001</c:v>
                </c:pt>
                <c:pt idx="420">
                  <c:v>257.51</c:v>
                </c:pt>
                <c:pt idx="421">
                  <c:v>257.96699999999959</c:v>
                </c:pt>
                <c:pt idx="422">
                  <c:v>258.24</c:v>
                </c:pt>
                <c:pt idx="423">
                  <c:v>258.54000000000002</c:v>
                </c:pt>
                <c:pt idx="424">
                  <c:v>260.29599999999965</c:v>
                </c:pt>
                <c:pt idx="425">
                  <c:v>260.36</c:v>
                </c:pt>
                <c:pt idx="426">
                  <c:v>258.25299999999999</c:v>
                </c:pt>
                <c:pt idx="427">
                  <c:v>257.45599999999979</c:v>
                </c:pt>
                <c:pt idx="428">
                  <c:v>257.71299999999979</c:v>
                </c:pt>
                <c:pt idx="429">
                  <c:v>257.98699999999963</c:v>
                </c:pt>
                <c:pt idx="430">
                  <c:v>257.89699999999965</c:v>
                </c:pt>
                <c:pt idx="431">
                  <c:v>257.4749999999998</c:v>
                </c:pt>
                <c:pt idx="432">
                  <c:v>257.28199999999958</c:v>
                </c:pt>
                <c:pt idx="433">
                  <c:v>257.27</c:v>
                </c:pt>
                <c:pt idx="434">
                  <c:v>257.43899999999962</c:v>
                </c:pt>
                <c:pt idx="435">
                  <c:v>257.53899999999965</c:v>
                </c:pt>
                <c:pt idx="436">
                  <c:v>257.47099999999978</c:v>
                </c:pt>
                <c:pt idx="437">
                  <c:v>258.57900000000001</c:v>
                </c:pt>
                <c:pt idx="438">
                  <c:v>259.70999999999975</c:v>
                </c:pt>
                <c:pt idx="439">
                  <c:v>258.572</c:v>
                </c:pt>
                <c:pt idx="440">
                  <c:v>257.98999999999978</c:v>
                </c:pt>
                <c:pt idx="441">
                  <c:v>258.81200000000001</c:v>
                </c:pt>
                <c:pt idx="442">
                  <c:v>258.14299999999997</c:v>
                </c:pt>
                <c:pt idx="443">
                  <c:v>257.22799999999978</c:v>
                </c:pt>
                <c:pt idx="444">
                  <c:v>257.30700000000002</c:v>
                </c:pt>
                <c:pt idx="445">
                  <c:v>257.39499999999975</c:v>
                </c:pt>
                <c:pt idx="446">
                  <c:v>257.17500000000001</c:v>
                </c:pt>
                <c:pt idx="447">
                  <c:v>256.95099999999979</c:v>
                </c:pt>
                <c:pt idx="448">
                  <c:v>256.8979999999998</c:v>
                </c:pt>
                <c:pt idx="449">
                  <c:v>256.82499999999999</c:v>
                </c:pt>
                <c:pt idx="450">
                  <c:v>256.78999999999979</c:v>
                </c:pt>
                <c:pt idx="451">
                  <c:v>256.91199999999958</c:v>
                </c:pt>
                <c:pt idx="452">
                  <c:v>256.97599999999977</c:v>
                </c:pt>
                <c:pt idx="453">
                  <c:v>256.84899999999999</c:v>
                </c:pt>
                <c:pt idx="454">
                  <c:v>256.80599999999993</c:v>
                </c:pt>
                <c:pt idx="455">
                  <c:v>256.80200000000002</c:v>
                </c:pt>
                <c:pt idx="456">
                  <c:v>256.81599999999975</c:v>
                </c:pt>
                <c:pt idx="457">
                  <c:v>257.01499999999999</c:v>
                </c:pt>
                <c:pt idx="458">
                  <c:v>257.25599999999974</c:v>
                </c:pt>
                <c:pt idx="459">
                  <c:v>257.14200000000022</c:v>
                </c:pt>
                <c:pt idx="460">
                  <c:v>257.02099999999979</c:v>
                </c:pt>
                <c:pt idx="461">
                  <c:v>257.37400000000002</c:v>
                </c:pt>
                <c:pt idx="462">
                  <c:v>257.47899999999959</c:v>
                </c:pt>
                <c:pt idx="463">
                  <c:v>257.15100000000001</c:v>
                </c:pt>
                <c:pt idx="464">
                  <c:v>258.22099999999978</c:v>
                </c:pt>
                <c:pt idx="465">
                  <c:v>260.00700000000001</c:v>
                </c:pt>
                <c:pt idx="466">
                  <c:v>259.06099999999975</c:v>
                </c:pt>
                <c:pt idx="467">
                  <c:v>257.02</c:v>
                </c:pt>
                <c:pt idx="468">
                  <c:v>256.608</c:v>
                </c:pt>
                <c:pt idx="469">
                  <c:v>256.86900000000026</c:v>
                </c:pt>
                <c:pt idx="470">
                  <c:v>257.40499999999975</c:v>
                </c:pt>
                <c:pt idx="471">
                  <c:v>257.46599999999978</c:v>
                </c:pt>
                <c:pt idx="472">
                  <c:v>257.37700000000001</c:v>
                </c:pt>
                <c:pt idx="473">
                  <c:v>257.3979999999998</c:v>
                </c:pt>
                <c:pt idx="474">
                  <c:v>256.87799999999999</c:v>
                </c:pt>
                <c:pt idx="475">
                  <c:v>256.82400000000001</c:v>
                </c:pt>
                <c:pt idx="476">
                  <c:v>257.279</c:v>
                </c:pt>
                <c:pt idx="477">
                  <c:v>257.32</c:v>
                </c:pt>
                <c:pt idx="478">
                  <c:v>256.87900000000002</c:v>
                </c:pt>
                <c:pt idx="479">
                  <c:v>256.505</c:v>
                </c:pt>
                <c:pt idx="480">
                  <c:v>256.327</c:v>
                </c:pt>
                <c:pt idx="481">
                  <c:v>256.11799999999999</c:v>
                </c:pt>
                <c:pt idx="482">
                  <c:v>256.45099999999979</c:v>
                </c:pt>
                <c:pt idx="483">
                  <c:v>257.20999999999975</c:v>
                </c:pt>
                <c:pt idx="484">
                  <c:v>257.58199999999965</c:v>
                </c:pt>
                <c:pt idx="485">
                  <c:v>257.40599999999978</c:v>
                </c:pt>
                <c:pt idx="486">
                  <c:v>257.02099999999979</c:v>
                </c:pt>
                <c:pt idx="487">
                  <c:v>256.76599999999979</c:v>
                </c:pt>
                <c:pt idx="488">
                  <c:v>256.90899999999965</c:v>
                </c:pt>
                <c:pt idx="489">
                  <c:v>257.40699999999958</c:v>
                </c:pt>
                <c:pt idx="490">
                  <c:v>257.60599999999999</c:v>
                </c:pt>
                <c:pt idx="491">
                  <c:v>257.74799999999999</c:v>
                </c:pt>
                <c:pt idx="492">
                  <c:v>257.87200000000001</c:v>
                </c:pt>
                <c:pt idx="493">
                  <c:v>257.899</c:v>
                </c:pt>
                <c:pt idx="494">
                  <c:v>258.09399999999965</c:v>
                </c:pt>
                <c:pt idx="495">
                  <c:v>257.87700000000001</c:v>
                </c:pt>
                <c:pt idx="496">
                  <c:v>257.55799999999999</c:v>
                </c:pt>
                <c:pt idx="497">
                  <c:v>257.36399999999975</c:v>
                </c:pt>
                <c:pt idx="498">
                  <c:v>257.00200000000001</c:v>
                </c:pt>
                <c:pt idx="499">
                  <c:v>256.71699999999959</c:v>
                </c:pt>
                <c:pt idx="500">
                  <c:v>256.57299999999975</c:v>
                </c:pt>
                <c:pt idx="501">
                  <c:v>256.47799999999978</c:v>
                </c:pt>
                <c:pt idx="502">
                  <c:v>256.48299999999978</c:v>
                </c:pt>
                <c:pt idx="503">
                  <c:v>256.45099999999979</c:v>
                </c:pt>
                <c:pt idx="504">
                  <c:v>256.07299999999975</c:v>
                </c:pt>
                <c:pt idx="505">
                  <c:v>255.786</c:v>
                </c:pt>
                <c:pt idx="506">
                  <c:v>256.03299999999979</c:v>
                </c:pt>
                <c:pt idx="507">
                  <c:v>256.28099999999978</c:v>
                </c:pt>
                <c:pt idx="508">
                  <c:v>256.33599999999979</c:v>
                </c:pt>
                <c:pt idx="509">
                  <c:v>256.33</c:v>
                </c:pt>
                <c:pt idx="510">
                  <c:v>256.21899999999965</c:v>
                </c:pt>
                <c:pt idx="511">
                  <c:v>256.17</c:v>
                </c:pt>
                <c:pt idx="512">
                  <c:v>256.2609999999998</c:v>
                </c:pt>
                <c:pt idx="513">
                  <c:v>256.23499999999979</c:v>
                </c:pt>
                <c:pt idx="514">
                  <c:v>256.14400000000023</c:v>
                </c:pt>
                <c:pt idx="515">
                  <c:v>256.29299999999978</c:v>
                </c:pt>
                <c:pt idx="516">
                  <c:v>256.64800000000002</c:v>
                </c:pt>
                <c:pt idx="517">
                  <c:v>256.803</c:v>
                </c:pt>
                <c:pt idx="518">
                  <c:v>256.68700000000001</c:v>
                </c:pt>
                <c:pt idx="519">
                  <c:v>256.87900000000002</c:v>
                </c:pt>
                <c:pt idx="520">
                  <c:v>257.07400000000001</c:v>
                </c:pt>
                <c:pt idx="521">
                  <c:v>256.97999999999979</c:v>
                </c:pt>
                <c:pt idx="522">
                  <c:v>257.11700000000002</c:v>
                </c:pt>
                <c:pt idx="523">
                  <c:v>257.25099999999975</c:v>
                </c:pt>
                <c:pt idx="524">
                  <c:v>257.14999999999998</c:v>
                </c:pt>
                <c:pt idx="525">
                  <c:v>256.95099999999979</c:v>
                </c:pt>
                <c:pt idx="526">
                  <c:v>256.82400000000001</c:v>
                </c:pt>
                <c:pt idx="527">
                  <c:v>256.85199999999975</c:v>
                </c:pt>
                <c:pt idx="528">
                  <c:v>257.36700000000002</c:v>
                </c:pt>
                <c:pt idx="529">
                  <c:v>258.64400000000023</c:v>
                </c:pt>
                <c:pt idx="530">
                  <c:v>259.18200000000002</c:v>
                </c:pt>
                <c:pt idx="531">
                  <c:v>258.28599999999977</c:v>
                </c:pt>
                <c:pt idx="532">
                  <c:v>257.79399999999958</c:v>
                </c:pt>
                <c:pt idx="533">
                  <c:v>259.25099999999975</c:v>
                </c:pt>
                <c:pt idx="534">
                  <c:v>260.2249999999998</c:v>
                </c:pt>
                <c:pt idx="535">
                  <c:v>258.80700000000002</c:v>
                </c:pt>
                <c:pt idx="536">
                  <c:v>258.20499999999993</c:v>
                </c:pt>
                <c:pt idx="537">
                  <c:v>259.26299999999975</c:v>
                </c:pt>
                <c:pt idx="538">
                  <c:v>259.315</c:v>
                </c:pt>
                <c:pt idx="539">
                  <c:v>258.608</c:v>
                </c:pt>
                <c:pt idx="540">
                  <c:v>258.59899999999965</c:v>
                </c:pt>
                <c:pt idx="541">
                  <c:v>258.81299999999999</c:v>
                </c:pt>
                <c:pt idx="542">
                  <c:v>258.85899999999975</c:v>
                </c:pt>
                <c:pt idx="543">
                  <c:v>258.83300000000003</c:v>
                </c:pt>
                <c:pt idx="544">
                  <c:v>258.74400000000026</c:v>
                </c:pt>
                <c:pt idx="545">
                  <c:v>258.76799999999974</c:v>
                </c:pt>
                <c:pt idx="546">
                  <c:v>258.77499999999975</c:v>
                </c:pt>
                <c:pt idx="547">
                  <c:v>259.33099999999979</c:v>
                </c:pt>
                <c:pt idx="548">
                  <c:v>260.34399999999999</c:v>
                </c:pt>
                <c:pt idx="549">
                  <c:v>260.62700000000001</c:v>
                </c:pt>
                <c:pt idx="550">
                  <c:v>260.10000000000002</c:v>
                </c:pt>
                <c:pt idx="551">
                  <c:v>259.44900000000001</c:v>
                </c:pt>
                <c:pt idx="552">
                  <c:v>259.31900000000002</c:v>
                </c:pt>
                <c:pt idx="553">
                  <c:v>259.60700000000008</c:v>
                </c:pt>
                <c:pt idx="554">
                  <c:v>259.26599999999979</c:v>
                </c:pt>
                <c:pt idx="555">
                  <c:v>258.81</c:v>
                </c:pt>
                <c:pt idx="556">
                  <c:v>259.03899999999965</c:v>
                </c:pt>
                <c:pt idx="557">
                  <c:v>259.334</c:v>
                </c:pt>
                <c:pt idx="558">
                  <c:v>259.48299999999978</c:v>
                </c:pt>
                <c:pt idx="559">
                  <c:v>259.88499999999999</c:v>
                </c:pt>
                <c:pt idx="560">
                  <c:v>260.33499999999975</c:v>
                </c:pt>
                <c:pt idx="561">
                  <c:v>259.92999999999978</c:v>
                </c:pt>
                <c:pt idx="562">
                  <c:v>258.83199999999965</c:v>
                </c:pt>
                <c:pt idx="563">
                  <c:v>258.089</c:v>
                </c:pt>
                <c:pt idx="564">
                  <c:v>257.959</c:v>
                </c:pt>
                <c:pt idx="565">
                  <c:v>258.04500000000002</c:v>
                </c:pt>
                <c:pt idx="566">
                  <c:v>258.44</c:v>
                </c:pt>
                <c:pt idx="567">
                  <c:v>259.089</c:v>
                </c:pt>
                <c:pt idx="568">
                  <c:v>259.55</c:v>
                </c:pt>
                <c:pt idx="569">
                  <c:v>260.13400000000001</c:v>
                </c:pt>
                <c:pt idx="570">
                  <c:v>261.02599999999978</c:v>
                </c:pt>
                <c:pt idx="571">
                  <c:v>261.57100000000003</c:v>
                </c:pt>
                <c:pt idx="572">
                  <c:v>261.613</c:v>
                </c:pt>
                <c:pt idx="573">
                  <c:v>261.29399999999958</c:v>
                </c:pt>
                <c:pt idx="574">
                  <c:v>261.16199999999975</c:v>
                </c:pt>
                <c:pt idx="575">
                  <c:v>261.67899999999975</c:v>
                </c:pt>
                <c:pt idx="576">
                  <c:v>262.38200000000001</c:v>
                </c:pt>
                <c:pt idx="577">
                  <c:v>262.173</c:v>
                </c:pt>
                <c:pt idx="578">
                  <c:v>260.98899999999958</c:v>
                </c:pt>
                <c:pt idx="579">
                  <c:v>260.20499999999993</c:v>
                </c:pt>
                <c:pt idx="580">
                  <c:v>260.68</c:v>
                </c:pt>
                <c:pt idx="581">
                  <c:v>261.15499999999997</c:v>
                </c:pt>
                <c:pt idx="582">
                  <c:v>260.41099999999977</c:v>
                </c:pt>
                <c:pt idx="583">
                  <c:v>259.90299999999979</c:v>
                </c:pt>
                <c:pt idx="584">
                  <c:v>259.86500000000001</c:v>
                </c:pt>
                <c:pt idx="585">
                  <c:v>258.86500000000001</c:v>
                </c:pt>
                <c:pt idx="586">
                  <c:v>259.69600000000003</c:v>
                </c:pt>
                <c:pt idx="587">
                  <c:v>263.29299999999978</c:v>
                </c:pt>
                <c:pt idx="588">
                  <c:v>262.96599999999978</c:v>
                </c:pt>
                <c:pt idx="589">
                  <c:v>259.29399999999958</c:v>
                </c:pt>
                <c:pt idx="590">
                  <c:v>258.19900000000001</c:v>
                </c:pt>
                <c:pt idx="591">
                  <c:v>258.25799999999975</c:v>
                </c:pt>
                <c:pt idx="592">
                  <c:v>258.25400000000002</c:v>
                </c:pt>
                <c:pt idx="593">
                  <c:v>258.71599999999978</c:v>
                </c:pt>
                <c:pt idx="594">
                  <c:v>259.19799999999975</c:v>
                </c:pt>
                <c:pt idx="595">
                  <c:v>260.26400000000001</c:v>
                </c:pt>
                <c:pt idx="596">
                  <c:v>261.41699999999958</c:v>
                </c:pt>
                <c:pt idx="597">
                  <c:v>260.50799999999975</c:v>
                </c:pt>
                <c:pt idx="598">
                  <c:v>258.97899999999959</c:v>
                </c:pt>
                <c:pt idx="599">
                  <c:v>258.55099999999999</c:v>
                </c:pt>
                <c:pt idx="600">
                  <c:v>258.43799999999965</c:v>
                </c:pt>
                <c:pt idx="601">
                  <c:v>258.57900000000001</c:v>
                </c:pt>
                <c:pt idx="602">
                  <c:v>258.65899999999999</c:v>
                </c:pt>
                <c:pt idx="603">
                  <c:v>258.54199999999975</c:v>
                </c:pt>
                <c:pt idx="604">
                  <c:v>258.39699999999965</c:v>
                </c:pt>
                <c:pt idx="605">
                  <c:v>258.28099999999978</c:v>
                </c:pt>
                <c:pt idx="606">
                  <c:v>258.47199999999958</c:v>
                </c:pt>
                <c:pt idx="607">
                  <c:v>258.661</c:v>
                </c:pt>
                <c:pt idx="608">
                  <c:v>258.48499999999979</c:v>
                </c:pt>
                <c:pt idx="609">
                  <c:v>258.43199999999962</c:v>
                </c:pt>
                <c:pt idx="610">
                  <c:v>258.346</c:v>
                </c:pt>
                <c:pt idx="611">
                  <c:v>257.86500000000001</c:v>
                </c:pt>
                <c:pt idx="612">
                  <c:v>258.62799999999999</c:v>
                </c:pt>
                <c:pt idx="613">
                  <c:v>260.87</c:v>
                </c:pt>
                <c:pt idx="614">
                  <c:v>260.71899999999965</c:v>
                </c:pt>
                <c:pt idx="615">
                  <c:v>258.50599999999974</c:v>
                </c:pt>
                <c:pt idx="616">
                  <c:v>257.86</c:v>
                </c:pt>
                <c:pt idx="617">
                  <c:v>258.06599999999975</c:v>
                </c:pt>
                <c:pt idx="618">
                  <c:v>257.863</c:v>
                </c:pt>
                <c:pt idx="619">
                  <c:v>257.57599999999979</c:v>
                </c:pt>
                <c:pt idx="620">
                  <c:v>257.64400000000023</c:v>
                </c:pt>
                <c:pt idx="621">
                  <c:v>258.95699999999965</c:v>
                </c:pt>
                <c:pt idx="622">
                  <c:v>260.69099999999975</c:v>
                </c:pt>
                <c:pt idx="623">
                  <c:v>261.58599999999979</c:v>
                </c:pt>
                <c:pt idx="624">
                  <c:v>261.82400000000001</c:v>
                </c:pt>
                <c:pt idx="625">
                  <c:v>260.25200000000001</c:v>
                </c:pt>
                <c:pt idx="626">
                  <c:v>258.62</c:v>
                </c:pt>
                <c:pt idx="627">
                  <c:v>258.464</c:v>
                </c:pt>
                <c:pt idx="628">
                  <c:v>259.63799999999975</c:v>
                </c:pt>
                <c:pt idx="629">
                  <c:v>263.30200000000002</c:v>
                </c:pt>
                <c:pt idx="630">
                  <c:v>263.60599999999999</c:v>
                </c:pt>
                <c:pt idx="631">
                  <c:v>259.92999999999978</c:v>
                </c:pt>
                <c:pt idx="632">
                  <c:v>258.75299999999999</c:v>
                </c:pt>
                <c:pt idx="633">
                  <c:v>260.2609999999998</c:v>
                </c:pt>
                <c:pt idx="634">
                  <c:v>263.16899999999993</c:v>
                </c:pt>
                <c:pt idx="635">
                  <c:v>263.137</c:v>
                </c:pt>
                <c:pt idx="636">
                  <c:v>259.59399999999965</c:v>
                </c:pt>
                <c:pt idx="637">
                  <c:v>258.387</c:v>
                </c:pt>
                <c:pt idx="638">
                  <c:v>258.875</c:v>
                </c:pt>
                <c:pt idx="639">
                  <c:v>258.84399999999999</c:v>
                </c:pt>
                <c:pt idx="640">
                  <c:v>258.97799999999978</c:v>
                </c:pt>
                <c:pt idx="641">
                  <c:v>259.387</c:v>
                </c:pt>
                <c:pt idx="642">
                  <c:v>259.42200000000003</c:v>
                </c:pt>
                <c:pt idx="643">
                  <c:v>260.97999999999979</c:v>
                </c:pt>
                <c:pt idx="644">
                  <c:v>265.02799999999979</c:v>
                </c:pt>
                <c:pt idx="645">
                  <c:v>264.61700000000002</c:v>
                </c:pt>
                <c:pt idx="646">
                  <c:v>259.98299999999978</c:v>
                </c:pt>
                <c:pt idx="647">
                  <c:v>258.42999999999978</c:v>
                </c:pt>
                <c:pt idx="648">
                  <c:v>258.25799999999975</c:v>
                </c:pt>
                <c:pt idx="649">
                  <c:v>257.91099999999977</c:v>
                </c:pt>
                <c:pt idx="650">
                  <c:v>258.22699999999958</c:v>
                </c:pt>
                <c:pt idx="651">
                  <c:v>258.41799999999978</c:v>
                </c:pt>
                <c:pt idx="652">
                  <c:v>258.60000000000002</c:v>
                </c:pt>
                <c:pt idx="653">
                  <c:v>258.85300000000001</c:v>
                </c:pt>
                <c:pt idx="654">
                  <c:v>259.36599999999999</c:v>
                </c:pt>
                <c:pt idx="655">
                  <c:v>259.64600000000002</c:v>
                </c:pt>
                <c:pt idx="656">
                  <c:v>259.42899999999958</c:v>
                </c:pt>
                <c:pt idx="657">
                  <c:v>258.98999999999978</c:v>
                </c:pt>
                <c:pt idx="658">
                  <c:v>261.46799999999979</c:v>
                </c:pt>
                <c:pt idx="659">
                  <c:v>268.029</c:v>
                </c:pt>
                <c:pt idx="660">
                  <c:v>270.58999999999975</c:v>
                </c:pt>
                <c:pt idx="661">
                  <c:v>267.68200000000002</c:v>
                </c:pt>
                <c:pt idx="662">
                  <c:v>263.63799999999975</c:v>
                </c:pt>
                <c:pt idx="663">
                  <c:v>260.19499999999999</c:v>
                </c:pt>
                <c:pt idx="664">
                  <c:v>259.779</c:v>
                </c:pt>
                <c:pt idx="665">
                  <c:v>260.22099999999978</c:v>
                </c:pt>
                <c:pt idx="666">
                  <c:v>259.77</c:v>
                </c:pt>
                <c:pt idx="667">
                  <c:v>259.66500000000002</c:v>
                </c:pt>
                <c:pt idx="668">
                  <c:v>259.89599999999979</c:v>
                </c:pt>
                <c:pt idx="669">
                  <c:v>259.88900000000001</c:v>
                </c:pt>
                <c:pt idx="670">
                  <c:v>259.90099999999978</c:v>
                </c:pt>
                <c:pt idx="671">
                  <c:v>260.07299999999975</c:v>
                </c:pt>
                <c:pt idx="672">
                  <c:v>260.82900000000001</c:v>
                </c:pt>
                <c:pt idx="673">
                  <c:v>263.94499999999999</c:v>
                </c:pt>
                <c:pt idx="674">
                  <c:v>265.76299999999975</c:v>
                </c:pt>
                <c:pt idx="675">
                  <c:v>264.327</c:v>
                </c:pt>
                <c:pt idx="676">
                  <c:v>265.23299999999978</c:v>
                </c:pt>
                <c:pt idx="677">
                  <c:v>265.815</c:v>
                </c:pt>
                <c:pt idx="678">
                  <c:v>262.53099999999978</c:v>
                </c:pt>
                <c:pt idx="679">
                  <c:v>260.39999999999975</c:v>
                </c:pt>
                <c:pt idx="680">
                  <c:v>260.39</c:v>
                </c:pt>
                <c:pt idx="681">
                  <c:v>260.46899999999965</c:v>
                </c:pt>
                <c:pt idx="682">
                  <c:v>260.57900000000001</c:v>
                </c:pt>
                <c:pt idx="683">
                  <c:v>260.42499999999978</c:v>
                </c:pt>
                <c:pt idx="684">
                  <c:v>260.43799999999965</c:v>
                </c:pt>
                <c:pt idx="685">
                  <c:v>260.85399999999993</c:v>
                </c:pt>
                <c:pt idx="686">
                  <c:v>260.94200000000001</c:v>
                </c:pt>
                <c:pt idx="687">
                  <c:v>260.71599999999978</c:v>
                </c:pt>
                <c:pt idx="688">
                  <c:v>261.00599999999974</c:v>
                </c:pt>
                <c:pt idx="689">
                  <c:v>264.32299999999975</c:v>
                </c:pt>
                <c:pt idx="690">
                  <c:v>268.959</c:v>
                </c:pt>
                <c:pt idx="691">
                  <c:v>267.82100000000003</c:v>
                </c:pt>
                <c:pt idx="692">
                  <c:v>262.685</c:v>
                </c:pt>
                <c:pt idx="693">
                  <c:v>260.81700000000001</c:v>
                </c:pt>
                <c:pt idx="694">
                  <c:v>261.32799999999975</c:v>
                </c:pt>
                <c:pt idx="695">
                  <c:v>261.51900000000001</c:v>
                </c:pt>
                <c:pt idx="696">
                  <c:v>261.55799999999999</c:v>
                </c:pt>
                <c:pt idx="697">
                  <c:v>262.09799999999979</c:v>
                </c:pt>
                <c:pt idx="698">
                  <c:v>266.08</c:v>
                </c:pt>
                <c:pt idx="699">
                  <c:v>274.16899999999993</c:v>
                </c:pt>
                <c:pt idx="700">
                  <c:v>276.08</c:v>
                </c:pt>
                <c:pt idx="701">
                  <c:v>268.851</c:v>
                </c:pt>
                <c:pt idx="702">
                  <c:v>263.20400000000001</c:v>
                </c:pt>
                <c:pt idx="703">
                  <c:v>262.48999999999978</c:v>
                </c:pt>
                <c:pt idx="704">
                  <c:v>262.55500000000001</c:v>
                </c:pt>
                <c:pt idx="705">
                  <c:v>262.45099999999979</c:v>
                </c:pt>
                <c:pt idx="706">
                  <c:v>262.59699999999958</c:v>
                </c:pt>
                <c:pt idx="707">
                  <c:v>262.46299999999979</c:v>
                </c:pt>
                <c:pt idx="708">
                  <c:v>261.74900000000002</c:v>
                </c:pt>
                <c:pt idx="709">
                  <c:v>261.90499999999975</c:v>
                </c:pt>
                <c:pt idx="710">
                  <c:v>262.61200000000002</c:v>
                </c:pt>
                <c:pt idx="711">
                  <c:v>264.858</c:v>
                </c:pt>
                <c:pt idx="712">
                  <c:v>271.54899999999975</c:v>
                </c:pt>
                <c:pt idx="713">
                  <c:v>274.33099999999979</c:v>
                </c:pt>
                <c:pt idx="714">
                  <c:v>268.15300000000002</c:v>
                </c:pt>
                <c:pt idx="715">
                  <c:v>262.98699999999963</c:v>
                </c:pt>
                <c:pt idx="716">
                  <c:v>263.24400000000026</c:v>
                </c:pt>
                <c:pt idx="717">
                  <c:v>264.06299999999999</c:v>
                </c:pt>
                <c:pt idx="718">
                  <c:v>263.80099999999999</c:v>
                </c:pt>
                <c:pt idx="719">
                  <c:v>263.0229999999998</c:v>
                </c:pt>
                <c:pt idx="720">
                  <c:v>262.97799999999978</c:v>
                </c:pt>
                <c:pt idx="721">
                  <c:v>263.43400000000003</c:v>
                </c:pt>
                <c:pt idx="722">
                  <c:v>263.709</c:v>
                </c:pt>
                <c:pt idx="723">
                  <c:v>266.62299999999999</c:v>
                </c:pt>
                <c:pt idx="724">
                  <c:v>271.96499999999975</c:v>
                </c:pt>
                <c:pt idx="725">
                  <c:v>270.80099999999999</c:v>
                </c:pt>
                <c:pt idx="726">
                  <c:v>264.85899999999975</c:v>
                </c:pt>
                <c:pt idx="727">
                  <c:v>263.38900000000001</c:v>
                </c:pt>
                <c:pt idx="728">
                  <c:v>263.7249999999998</c:v>
                </c:pt>
                <c:pt idx="729">
                  <c:v>263.42099999999965</c:v>
                </c:pt>
                <c:pt idx="730">
                  <c:v>263.58</c:v>
                </c:pt>
                <c:pt idx="731">
                  <c:v>263.82400000000001</c:v>
                </c:pt>
                <c:pt idx="732">
                  <c:v>264.49400000000003</c:v>
                </c:pt>
                <c:pt idx="733">
                  <c:v>264.81</c:v>
                </c:pt>
                <c:pt idx="734">
                  <c:v>264.29299999999978</c:v>
                </c:pt>
                <c:pt idx="735">
                  <c:v>264.06299999999999</c:v>
                </c:pt>
                <c:pt idx="736">
                  <c:v>265.05500000000001</c:v>
                </c:pt>
                <c:pt idx="737">
                  <c:v>269.81299999999999</c:v>
                </c:pt>
                <c:pt idx="738">
                  <c:v>277.32599999999979</c:v>
                </c:pt>
                <c:pt idx="739">
                  <c:v>278.89400000000001</c:v>
                </c:pt>
                <c:pt idx="740">
                  <c:v>272.15899999999999</c:v>
                </c:pt>
                <c:pt idx="741">
                  <c:v>266.88799999999975</c:v>
                </c:pt>
                <c:pt idx="742">
                  <c:v>266.48899999999958</c:v>
                </c:pt>
                <c:pt idx="743">
                  <c:v>266.084</c:v>
                </c:pt>
                <c:pt idx="744">
                  <c:v>267.85700000000008</c:v>
                </c:pt>
                <c:pt idx="745">
                  <c:v>272.58599999999979</c:v>
                </c:pt>
                <c:pt idx="746">
                  <c:v>272.85199999999975</c:v>
                </c:pt>
                <c:pt idx="747">
                  <c:v>269.18</c:v>
                </c:pt>
                <c:pt idx="748">
                  <c:v>267.94600000000003</c:v>
                </c:pt>
                <c:pt idx="749">
                  <c:v>267.61399999999975</c:v>
                </c:pt>
                <c:pt idx="750">
                  <c:v>266.99899999999963</c:v>
                </c:pt>
                <c:pt idx="751">
                  <c:v>270.99400000000003</c:v>
                </c:pt>
                <c:pt idx="752">
                  <c:v>278.0109999999998</c:v>
                </c:pt>
                <c:pt idx="753">
                  <c:v>276.97699999999958</c:v>
                </c:pt>
                <c:pt idx="754">
                  <c:v>268.90799999999979</c:v>
                </c:pt>
                <c:pt idx="755">
                  <c:v>264.88099999999974</c:v>
                </c:pt>
                <c:pt idx="756">
                  <c:v>265.61500000000001</c:v>
                </c:pt>
                <c:pt idx="757">
                  <c:v>266.23699999999963</c:v>
                </c:pt>
                <c:pt idx="758">
                  <c:v>264.863</c:v>
                </c:pt>
                <c:pt idx="759">
                  <c:v>263.50299999999999</c:v>
                </c:pt>
                <c:pt idx="760">
                  <c:v>263.678</c:v>
                </c:pt>
                <c:pt idx="761">
                  <c:v>263.68</c:v>
                </c:pt>
                <c:pt idx="762">
                  <c:v>263.21899999999965</c:v>
                </c:pt>
                <c:pt idx="763">
                  <c:v>264.38</c:v>
                </c:pt>
                <c:pt idx="764">
                  <c:v>267.05399999999975</c:v>
                </c:pt>
                <c:pt idx="765">
                  <c:v>267.70400000000001</c:v>
                </c:pt>
                <c:pt idx="766">
                  <c:v>267.35300000000001</c:v>
                </c:pt>
                <c:pt idx="767">
                  <c:v>267.875</c:v>
                </c:pt>
                <c:pt idx="768">
                  <c:v>266.92099999999965</c:v>
                </c:pt>
                <c:pt idx="769">
                  <c:v>266.245</c:v>
                </c:pt>
                <c:pt idx="770">
                  <c:v>269.06299999999999</c:v>
                </c:pt>
                <c:pt idx="771">
                  <c:v>275.31599999999975</c:v>
                </c:pt>
                <c:pt idx="772">
                  <c:v>279.065</c:v>
                </c:pt>
                <c:pt idx="773">
                  <c:v>274.75299999999999</c:v>
                </c:pt>
                <c:pt idx="774">
                  <c:v>268.07599999999979</c:v>
                </c:pt>
                <c:pt idx="775">
                  <c:v>266.56099999999975</c:v>
                </c:pt>
                <c:pt idx="776">
                  <c:v>267.22099999999978</c:v>
                </c:pt>
                <c:pt idx="777">
                  <c:v>266.47599999999977</c:v>
                </c:pt>
                <c:pt idx="778">
                  <c:v>265.47799999999978</c:v>
                </c:pt>
                <c:pt idx="779">
                  <c:v>265.78500000000003</c:v>
                </c:pt>
                <c:pt idx="780">
                  <c:v>267.05</c:v>
                </c:pt>
                <c:pt idx="781">
                  <c:v>268.77999999999975</c:v>
                </c:pt>
                <c:pt idx="782">
                  <c:v>270.04399999999993</c:v>
                </c:pt>
                <c:pt idx="783">
                  <c:v>268.69099999999975</c:v>
                </c:pt>
                <c:pt idx="784">
                  <c:v>266.72000000000003</c:v>
                </c:pt>
                <c:pt idx="785">
                  <c:v>267.13</c:v>
                </c:pt>
                <c:pt idx="786">
                  <c:v>269.84399999999999</c:v>
                </c:pt>
                <c:pt idx="787">
                  <c:v>275.41999999999979</c:v>
                </c:pt>
                <c:pt idx="788">
                  <c:v>281.952</c:v>
                </c:pt>
                <c:pt idx="789">
                  <c:v>283.7729999999998</c:v>
                </c:pt>
                <c:pt idx="790">
                  <c:v>278.59799999999979</c:v>
                </c:pt>
                <c:pt idx="791">
                  <c:v>273.51</c:v>
                </c:pt>
                <c:pt idx="792">
                  <c:v>273.34300000000002</c:v>
                </c:pt>
                <c:pt idx="793">
                  <c:v>275.43400000000003</c:v>
                </c:pt>
                <c:pt idx="794">
                  <c:v>279.255</c:v>
                </c:pt>
                <c:pt idx="795">
                  <c:v>280.97699999999958</c:v>
                </c:pt>
                <c:pt idx="796">
                  <c:v>280.95800000000003</c:v>
                </c:pt>
                <c:pt idx="797">
                  <c:v>283.17700000000002</c:v>
                </c:pt>
                <c:pt idx="798">
                  <c:v>284.72399999999965</c:v>
                </c:pt>
                <c:pt idx="799">
                  <c:v>285.05099999999999</c:v>
                </c:pt>
                <c:pt idx="800">
                  <c:v>286.00599999999974</c:v>
                </c:pt>
                <c:pt idx="801">
                  <c:v>284.97999999999979</c:v>
                </c:pt>
                <c:pt idx="802">
                  <c:v>279.36200000000002</c:v>
                </c:pt>
                <c:pt idx="803">
                  <c:v>273.553</c:v>
                </c:pt>
                <c:pt idx="804">
                  <c:v>271.58300000000003</c:v>
                </c:pt>
                <c:pt idx="805">
                  <c:v>271.07100000000003</c:v>
                </c:pt>
                <c:pt idx="806">
                  <c:v>270.86</c:v>
                </c:pt>
                <c:pt idx="807">
                  <c:v>269.34199999999993</c:v>
                </c:pt>
                <c:pt idx="808">
                  <c:v>269.82900000000001</c:v>
                </c:pt>
                <c:pt idx="809">
                  <c:v>274.94499999999999</c:v>
                </c:pt>
                <c:pt idx="810">
                  <c:v>276.399</c:v>
                </c:pt>
                <c:pt idx="811">
                  <c:v>273.44099999999975</c:v>
                </c:pt>
                <c:pt idx="812">
                  <c:v>273.34300000000002</c:v>
                </c:pt>
                <c:pt idx="813">
                  <c:v>275.46199999999965</c:v>
                </c:pt>
                <c:pt idx="814">
                  <c:v>274.16000000000008</c:v>
                </c:pt>
                <c:pt idx="815">
                  <c:v>273.00700000000001</c:v>
                </c:pt>
                <c:pt idx="816">
                  <c:v>278.29799999999977</c:v>
                </c:pt>
                <c:pt idx="817">
                  <c:v>284.59299999999979</c:v>
                </c:pt>
                <c:pt idx="818">
                  <c:v>284.08</c:v>
                </c:pt>
                <c:pt idx="819">
                  <c:v>279.26</c:v>
                </c:pt>
                <c:pt idx="820">
                  <c:v>276.41399999999965</c:v>
                </c:pt>
                <c:pt idx="821">
                  <c:v>273.77</c:v>
                </c:pt>
                <c:pt idx="822">
                  <c:v>272.33699999999965</c:v>
                </c:pt>
                <c:pt idx="823">
                  <c:v>272.7729999999998</c:v>
                </c:pt>
                <c:pt idx="824">
                  <c:v>272.875</c:v>
                </c:pt>
                <c:pt idx="825">
                  <c:v>274.91799999999978</c:v>
                </c:pt>
                <c:pt idx="826">
                  <c:v>279.38799999999975</c:v>
                </c:pt>
                <c:pt idx="827">
                  <c:v>280.28199999999958</c:v>
                </c:pt>
                <c:pt idx="828">
                  <c:v>275.30599999999993</c:v>
                </c:pt>
                <c:pt idx="829">
                  <c:v>272.529</c:v>
                </c:pt>
                <c:pt idx="830">
                  <c:v>273.75400000000002</c:v>
                </c:pt>
                <c:pt idx="831">
                  <c:v>275.21499999999975</c:v>
                </c:pt>
                <c:pt idx="832">
                  <c:v>277.36599999999999</c:v>
                </c:pt>
                <c:pt idx="833">
                  <c:v>279.63499999999999</c:v>
                </c:pt>
                <c:pt idx="834">
                  <c:v>281.29099999999966</c:v>
                </c:pt>
                <c:pt idx="835">
                  <c:v>283.09699999999958</c:v>
                </c:pt>
                <c:pt idx="836">
                  <c:v>283.42599999999965</c:v>
                </c:pt>
                <c:pt idx="837">
                  <c:v>281.70999999999975</c:v>
                </c:pt>
                <c:pt idx="838">
                  <c:v>281.947</c:v>
                </c:pt>
                <c:pt idx="839">
                  <c:v>280.62299999999999</c:v>
                </c:pt>
                <c:pt idx="840">
                  <c:v>276.13299999999975</c:v>
                </c:pt>
                <c:pt idx="841">
                  <c:v>276.053</c:v>
                </c:pt>
                <c:pt idx="842">
                  <c:v>281.55900000000008</c:v>
                </c:pt>
                <c:pt idx="843">
                  <c:v>286.84100000000001</c:v>
                </c:pt>
                <c:pt idx="844">
                  <c:v>288.048</c:v>
                </c:pt>
                <c:pt idx="845">
                  <c:v>286.27199999999965</c:v>
                </c:pt>
                <c:pt idx="846">
                  <c:v>285.03699999999958</c:v>
                </c:pt>
                <c:pt idx="847">
                  <c:v>286.50299999999999</c:v>
                </c:pt>
                <c:pt idx="848">
                  <c:v>288.16399999999999</c:v>
                </c:pt>
                <c:pt idx="849">
                  <c:v>288.827</c:v>
                </c:pt>
                <c:pt idx="850">
                  <c:v>289.39299999999974</c:v>
                </c:pt>
                <c:pt idx="851">
                  <c:v>287.90299999999979</c:v>
                </c:pt>
                <c:pt idx="852">
                  <c:v>283.85899999999975</c:v>
                </c:pt>
                <c:pt idx="853">
                  <c:v>281.0109999999998</c:v>
                </c:pt>
                <c:pt idx="854">
                  <c:v>280.387</c:v>
                </c:pt>
                <c:pt idx="855">
                  <c:v>277.37700000000001</c:v>
                </c:pt>
                <c:pt idx="856">
                  <c:v>273.54599999999999</c:v>
                </c:pt>
                <c:pt idx="857">
                  <c:v>274.87299999999999</c:v>
                </c:pt>
                <c:pt idx="858">
                  <c:v>278.77999999999975</c:v>
                </c:pt>
                <c:pt idx="859">
                  <c:v>278.55700000000002</c:v>
                </c:pt>
                <c:pt idx="860">
                  <c:v>277.822</c:v>
                </c:pt>
                <c:pt idx="861">
                  <c:v>278.24900000000002</c:v>
                </c:pt>
                <c:pt idx="862">
                  <c:v>275.49199999999962</c:v>
                </c:pt>
                <c:pt idx="863">
                  <c:v>276.51299999999975</c:v>
                </c:pt>
                <c:pt idx="864">
                  <c:v>279.67899999999975</c:v>
                </c:pt>
                <c:pt idx="865">
                  <c:v>278.74400000000026</c:v>
                </c:pt>
                <c:pt idx="866">
                  <c:v>279.53699999999958</c:v>
                </c:pt>
                <c:pt idx="867">
                  <c:v>284.26299999999975</c:v>
                </c:pt>
                <c:pt idx="868">
                  <c:v>288.065</c:v>
                </c:pt>
                <c:pt idx="869">
                  <c:v>289.34399999999999</c:v>
                </c:pt>
                <c:pt idx="870">
                  <c:v>290.27799999999979</c:v>
                </c:pt>
                <c:pt idx="871">
                  <c:v>290.95400000000001</c:v>
                </c:pt>
                <c:pt idx="872">
                  <c:v>289.98699999999963</c:v>
                </c:pt>
                <c:pt idx="873">
                  <c:v>287.33799999999979</c:v>
                </c:pt>
                <c:pt idx="874">
                  <c:v>284.03500000000003</c:v>
                </c:pt>
                <c:pt idx="875">
                  <c:v>281.10500000000002</c:v>
                </c:pt>
                <c:pt idx="876">
                  <c:v>279.024</c:v>
                </c:pt>
                <c:pt idx="877">
                  <c:v>278.553</c:v>
                </c:pt>
                <c:pt idx="878">
                  <c:v>279.73200000000003</c:v>
                </c:pt>
                <c:pt idx="879">
                  <c:v>280.80700000000002</c:v>
                </c:pt>
                <c:pt idx="880">
                  <c:v>283.26</c:v>
                </c:pt>
                <c:pt idx="881">
                  <c:v>285.97999999999979</c:v>
                </c:pt>
                <c:pt idx="882">
                  <c:v>284.47599999999977</c:v>
                </c:pt>
                <c:pt idx="883">
                  <c:v>281.58699999999965</c:v>
                </c:pt>
                <c:pt idx="884">
                  <c:v>280.69799999999975</c:v>
                </c:pt>
                <c:pt idx="885">
                  <c:v>281.2609999999998</c:v>
                </c:pt>
                <c:pt idx="886">
                  <c:v>284.42499999999978</c:v>
                </c:pt>
                <c:pt idx="887">
                  <c:v>286.85199999999975</c:v>
                </c:pt>
                <c:pt idx="888">
                  <c:v>284.834</c:v>
                </c:pt>
                <c:pt idx="889">
                  <c:v>282.92599999999965</c:v>
                </c:pt>
                <c:pt idx="890">
                  <c:v>284.27699999999965</c:v>
                </c:pt>
                <c:pt idx="891">
                  <c:v>285.46899999999965</c:v>
                </c:pt>
                <c:pt idx="892">
                  <c:v>286.51900000000001</c:v>
                </c:pt>
                <c:pt idx="893">
                  <c:v>288.82900000000001</c:v>
                </c:pt>
                <c:pt idx="894">
                  <c:v>290.39699999999965</c:v>
                </c:pt>
                <c:pt idx="895">
                  <c:v>290.97599999999977</c:v>
                </c:pt>
                <c:pt idx="896">
                  <c:v>289.90499999999975</c:v>
                </c:pt>
                <c:pt idx="897">
                  <c:v>287.44499999999999</c:v>
                </c:pt>
                <c:pt idx="898">
                  <c:v>285.43199999999962</c:v>
                </c:pt>
                <c:pt idx="899">
                  <c:v>284.91000000000003</c:v>
                </c:pt>
                <c:pt idx="900">
                  <c:v>286.86799999999999</c:v>
                </c:pt>
                <c:pt idx="901">
                  <c:v>289.09599999999978</c:v>
                </c:pt>
                <c:pt idx="902">
                  <c:v>288.44600000000003</c:v>
                </c:pt>
                <c:pt idx="903">
                  <c:v>286.95</c:v>
                </c:pt>
                <c:pt idx="904">
                  <c:v>287.32900000000001</c:v>
                </c:pt>
                <c:pt idx="905">
                  <c:v>288.81</c:v>
                </c:pt>
                <c:pt idx="906">
                  <c:v>290.30099999999999</c:v>
                </c:pt>
                <c:pt idx="907">
                  <c:v>291.08300000000003</c:v>
                </c:pt>
                <c:pt idx="908">
                  <c:v>290.18200000000002</c:v>
                </c:pt>
                <c:pt idx="909">
                  <c:v>288.44200000000001</c:v>
                </c:pt>
                <c:pt idx="910">
                  <c:v>287.80200000000002</c:v>
                </c:pt>
                <c:pt idx="911">
                  <c:v>288.28899999999965</c:v>
                </c:pt>
                <c:pt idx="912">
                  <c:v>288.36399999999975</c:v>
                </c:pt>
                <c:pt idx="913">
                  <c:v>287.012</c:v>
                </c:pt>
                <c:pt idx="914">
                  <c:v>285.19900000000001</c:v>
                </c:pt>
                <c:pt idx="915">
                  <c:v>284.95</c:v>
                </c:pt>
                <c:pt idx="916">
                  <c:v>285.40199999999965</c:v>
                </c:pt>
                <c:pt idx="917">
                  <c:v>285.65300000000002</c:v>
                </c:pt>
                <c:pt idx="918">
                  <c:v>286.87299999999999</c:v>
                </c:pt>
                <c:pt idx="919">
                  <c:v>289.04599999999999</c:v>
                </c:pt>
                <c:pt idx="920">
                  <c:v>290.8</c:v>
                </c:pt>
                <c:pt idx="921">
                  <c:v>290.68299999999999</c:v>
                </c:pt>
                <c:pt idx="922">
                  <c:v>289.274</c:v>
                </c:pt>
                <c:pt idx="923">
                  <c:v>288.61</c:v>
                </c:pt>
                <c:pt idx="924">
                  <c:v>288.57799999999975</c:v>
                </c:pt>
                <c:pt idx="925">
                  <c:v>288.33</c:v>
                </c:pt>
                <c:pt idx="926">
                  <c:v>288.72999999999979</c:v>
                </c:pt>
                <c:pt idx="927">
                  <c:v>290.017</c:v>
                </c:pt>
                <c:pt idx="928">
                  <c:v>291.19900000000001</c:v>
                </c:pt>
                <c:pt idx="929">
                  <c:v>291.28799999999978</c:v>
                </c:pt>
                <c:pt idx="930">
                  <c:v>290.75200000000001</c:v>
                </c:pt>
                <c:pt idx="931">
                  <c:v>290.666</c:v>
                </c:pt>
                <c:pt idx="932">
                  <c:v>291.2</c:v>
                </c:pt>
                <c:pt idx="933">
                  <c:v>291.02999999999975</c:v>
                </c:pt>
                <c:pt idx="934">
                  <c:v>289.6359999999998</c:v>
                </c:pt>
                <c:pt idx="935">
                  <c:v>288.339</c:v>
                </c:pt>
                <c:pt idx="936">
                  <c:v>287.91699999999958</c:v>
                </c:pt>
                <c:pt idx="937">
                  <c:v>288.49899999999963</c:v>
                </c:pt>
                <c:pt idx="938">
                  <c:v>289.64900000000023</c:v>
                </c:pt>
                <c:pt idx="939">
                  <c:v>290.11599999999999</c:v>
                </c:pt>
                <c:pt idx="940">
                  <c:v>288.83300000000003</c:v>
                </c:pt>
                <c:pt idx="941">
                  <c:v>287.34699999999975</c:v>
                </c:pt>
                <c:pt idx="942">
                  <c:v>286.63099999999974</c:v>
                </c:pt>
                <c:pt idx="943">
                  <c:v>287.01400000000001</c:v>
                </c:pt>
                <c:pt idx="944">
                  <c:v>287.85599999999999</c:v>
                </c:pt>
                <c:pt idx="945">
                  <c:v>288.50200000000001</c:v>
                </c:pt>
                <c:pt idx="946">
                  <c:v>288.56599999999975</c:v>
                </c:pt>
                <c:pt idx="947">
                  <c:v>287.4749999999998</c:v>
                </c:pt>
                <c:pt idx="948">
                  <c:v>287.07499999999999</c:v>
                </c:pt>
                <c:pt idx="949">
                  <c:v>288.255</c:v>
                </c:pt>
                <c:pt idx="950">
                  <c:v>289.58199999999965</c:v>
                </c:pt>
                <c:pt idx="951">
                  <c:v>290.61399999999975</c:v>
                </c:pt>
                <c:pt idx="952">
                  <c:v>291.13400000000001</c:v>
                </c:pt>
                <c:pt idx="953">
                  <c:v>291.517</c:v>
                </c:pt>
                <c:pt idx="954">
                  <c:v>291.66800000000001</c:v>
                </c:pt>
                <c:pt idx="955">
                  <c:v>290.702</c:v>
                </c:pt>
                <c:pt idx="956">
                  <c:v>289.71899999999965</c:v>
                </c:pt>
                <c:pt idx="957">
                  <c:v>289.68599999999975</c:v>
                </c:pt>
                <c:pt idx="958">
                  <c:v>290.59399999999965</c:v>
                </c:pt>
                <c:pt idx="959">
                  <c:v>290.262</c:v>
                </c:pt>
                <c:pt idx="960">
                  <c:v>288.952</c:v>
                </c:pt>
                <c:pt idx="961">
                  <c:v>288.36399999999975</c:v>
                </c:pt>
                <c:pt idx="962">
                  <c:v>288.55399999999975</c:v>
                </c:pt>
                <c:pt idx="963">
                  <c:v>289.26299999999975</c:v>
                </c:pt>
                <c:pt idx="964">
                  <c:v>290.14900000000023</c:v>
                </c:pt>
                <c:pt idx="965">
                  <c:v>290.46599999999978</c:v>
                </c:pt>
                <c:pt idx="966">
                  <c:v>289.90799999999979</c:v>
                </c:pt>
                <c:pt idx="967">
                  <c:v>289.702</c:v>
                </c:pt>
                <c:pt idx="968">
                  <c:v>289.97399999999965</c:v>
                </c:pt>
                <c:pt idx="969">
                  <c:v>290.10700000000008</c:v>
                </c:pt>
                <c:pt idx="970">
                  <c:v>290.47799999999978</c:v>
                </c:pt>
                <c:pt idx="971">
                  <c:v>291.40899999999965</c:v>
                </c:pt>
                <c:pt idx="972">
                  <c:v>291.53899999999965</c:v>
                </c:pt>
                <c:pt idx="973">
                  <c:v>290.33999999999975</c:v>
                </c:pt>
                <c:pt idx="974">
                  <c:v>289.56599999999975</c:v>
                </c:pt>
                <c:pt idx="975">
                  <c:v>288.99099999999964</c:v>
                </c:pt>
                <c:pt idx="976">
                  <c:v>288.43799999999965</c:v>
                </c:pt>
                <c:pt idx="977">
                  <c:v>287.92699999999962</c:v>
                </c:pt>
                <c:pt idx="978">
                  <c:v>287.548</c:v>
                </c:pt>
                <c:pt idx="979">
                  <c:v>287.57900000000001</c:v>
                </c:pt>
                <c:pt idx="980">
                  <c:v>288.15800000000002</c:v>
                </c:pt>
                <c:pt idx="981">
                  <c:v>288.90799999999979</c:v>
                </c:pt>
                <c:pt idx="982">
                  <c:v>289.83199999999965</c:v>
                </c:pt>
                <c:pt idx="983">
                  <c:v>290.84300000000002</c:v>
                </c:pt>
                <c:pt idx="984">
                  <c:v>290.47899999999959</c:v>
                </c:pt>
                <c:pt idx="985">
                  <c:v>289.43099999999959</c:v>
                </c:pt>
                <c:pt idx="986">
                  <c:v>289.35700000000008</c:v>
                </c:pt>
                <c:pt idx="987">
                  <c:v>289.98799999999977</c:v>
                </c:pt>
                <c:pt idx="988">
                  <c:v>290.17700000000002</c:v>
                </c:pt>
                <c:pt idx="989">
                  <c:v>290.12700000000001</c:v>
                </c:pt>
                <c:pt idx="990">
                  <c:v>290.86599999999999</c:v>
                </c:pt>
                <c:pt idx="991">
                  <c:v>291.84699999999975</c:v>
                </c:pt>
                <c:pt idx="992">
                  <c:v>292.41499999999979</c:v>
                </c:pt>
                <c:pt idx="993">
                  <c:v>292.87299999999999</c:v>
                </c:pt>
                <c:pt idx="994">
                  <c:v>292.94799999999975</c:v>
                </c:pt>
                <c:pt idx="995">
                  <c:v>292.11399999999975</c:v>
                </c:pt>
                <c:pt idx="996">
                  <c:v>290.69799999999975</c:v>
                </c:pt>
                <c:pt idx="997">
                  <c:v>289.84800000000001</c:v>
                </c:pt>
                <c:pt idx="998">
                  <c:v>289.62400000000002</c:v>
                </c:pt>
                <c:pt idx="999">
                  <c:v>289.863</c:v>
                </c:pt>
                <c:pt idx="1000">
                  <c:v>290.774</c:v>
                </c:pt>
                <c:pt idx="1001">
                  <c:v>291.54899999999975</c:v>
                </c:pt>
                <c:pt idx="1002">
                  <c:v>290.64200000000022</c:v>
                </c:pt>
                <c:pt idx="1003">
                  <c:v>289.76499999999999</c:v>
                </c:pt>
                <c:pt idx="1004">
                  <c:v>289.50599999999974</c:v>
                </c:pt>
                <c:pt idx="1005">
                  <c:v>289.58799999999979</c:v>
                </c:pt>
                <c:pt idx="1006">
                  <c:v>290.053</c:v>
                </c:pt>
                <c:pt idx="1007">
                  <c:v>291.05799999999999</c:v>
                </c:pt>
                <c:pt idx="1008">
                  <c:v>292.45400000000001</c:v>
                </c:pt>
                <c:pt idx="1009">
                  <c:v>293.06299999999999</c:v>
                </c:pt>
                <c:pt idx="1010">
                  <c:v>292.22799999999978</c:v>
                </c:pt>
                <c:pt idx="1011">
                  <c:v>291.32400000000001</c:v>
                </c:pt>
                <c:pt idx="1012">
                  <c:v>291.23399999999958</c:v>
                </c:pt>
                <c:pt idx="1013">
                  <c:v>291.20599999999979</c:v>
                </c:pt>
                <c:pt idx="1014">
                  <c:v>290.16300000000001</c:v>
                </c:pt>
                <c:pt idx="1015">
                  <c:v>289.27599999999978</c:v>
                </c:pt>
                <c:pt idx="1016">
                  <c:v>289.303</c:v>
                </c:pt>
                <c:pt idx="1017">
                  <c:v>290.02199999999965</c:v>
                </c:pt>
                <c:pt idx="1018">
                  <c:v>290.35300000000001</c:v>
                </c:pt>
                <c:pt idx="1019">
                  <c:v>289.70999999999975</c:v>
                </c:pt>
                <c:pt idx="1020">
                  <c:v>289.05399999999975</c:v>
                </c:pt>
                <c:pt idx="1021">
                  <c:v>289.03599999999977</c:v>
                </c:pt>
                <c:pt idx="1022">
                  <c:v>289.65400000000022</c:v>
                </c:pt>
                <c:pt idx="1023">
                  <c:v>290.82299999999975</c:v>
                </c:pt>
                <c:pt idx="1024">
                  <c:v>291.67200000000008</c:v>
                </c:pt>
                <c:pt idx="1025">
                  <c:v>291.60000000000002</c:v>
                </c:pt>
                <c:pt idx="1026">
                  <c:v>292.09799999999979</c:v>
                </c:pt>
                <c:pt idx="1027">
                  <c:v>292.95599999999979</c:v>
                </c:pt>
                <c:pt idx="1028">
                  <c:v>292.06099999999975</c:v>
                </c:pt>
                <c:pt idx="1029">
                  <c:v>290.57</c:v>
                </c:pt>
                <c:pt idx="1030">
                  <c:v>289.90299999999979</c:v>
                </c:pt>
                <c:pt idx="1031">
                  <c:v>289.98899999999958</c:v>
                </c:pt>
                <c:pt idx="1032">
                  <c:v>290.589</c:v>
                </c:pt>
                <c:pt idx="1033">
                  <c:v>291.80700000000002</c:v>
                </c:pt>
                <c:pt idx="1034">
                  <c:v>292.22399999999965</c:v>
                </c:pt>
                <c:pt idx="1035">
                  <c:v>291.88400000000001</c:v>
                </c:pt>
                <c:pt idx="1036">
                  <c:v>291.96699999999959</c:v>
                </c:pt>
                <c:pt idx="1037">
                  <c:v>291.58799999999979</c:v>
                </c:pt>
                <c:pt idx="1038">
                  <c:v>291.16199999999975</c:v>
                </c:pt>
                <c:pt idx="1039">
                  <c:v>290.93299999999965</c:v>
                </c:pt>
                <c:pt idx="1040">
                  <c:v>290.60000000000002</c:v>
                </c:pt>
                <c:pt idx="1041">
                  <c:v>290.66300000000001</c:v>
                </c:pt>
                <c:pt idx="1042">
                  <c:v>291.459</c:v>
                </c:pt>
                <c:pt idx="1043">
                  <c:v>293.03299999999979</c:v>
                </c:pt>
                <c:pt idx="1044">
                  <c:v>294.69799999999975</c:v>
                </c:pt>
                <c:pt idx="1045">
                  <c:v>294.31700000000001</c:v>
                </c:pt>
                <c:pt idx="1046">
                  <c:v>293.30599999999993</c:v>
                </c:pt>
                <c:pt idx="1047">
                  <c:v>292.46299999999979</c:v>
                </c:pt>
                <c:pt idx="1048">
                  <c:v>291.709</c:v>
                </c:pt>
                <c:pt idx="1049">
                  <c:v>291.5109999999998</c:v>
                </c:pt>
                <c:pt idx="1050">
                  <c:v>291.61</c:v>
                </c:pt>
                <c:pt idx="1051">
                  <c:v>291.20999999999975</c:v>
                </c:pt>
                <c:pt idx="1052">
                  <c:v>291.08999999999975</c:v>
                </c:pt>
                <c:pt idx="1053">
                  <c:v>291.565</c:v>
                </c:pt>
                <c:pt idx="1054">
                  <c:v>292.33099999999979</c:v>
                </c:pt>
                <c:pt idx="1055">
                  <c:v>293.05599999999993</c:v>
                </c:pt>
                <c:pt idx="1056">
                  <c:v>292.185</c:v>
                </c:pt>
                <c:pt idx="1057">
                  <c:v>291.61</c:v>
                </c:pt>
                <c:pt idx="1058">
                  <c:v>292.358</c:v>
                </c:pt>
                <c:pt idx="1059">
                  <c:v>293.63400000000001</c:v>
                </c:pt>
                <c:pt idx="1060">
                  <c:v>293.76599999999979</c:v>
                </c:pt>
                <c:pt idx="1061">
                  <c:v>292.99899999999963</c:v>
                </c:pt>
                <c:pt idx="1062">
                  <c:v>292.43799999999965</c:v>
                </c:pt>
                <c:pt idx="1063">
                  <c:v>292.59500000000003</c:v>
                </c:pt>
                <c:pt idx="1064">
                  <c:v>292.50900000000001</c:v>
                </c:pt>
                <c:pt idx="1065">
                  <c:v>292.101</c:v>
                </c:pt>
                <c:pt idx="1066">
                  <c:v>292.19299999999993</c:v>
                </c:pt>
                <c:pt idx="1067">
                  <c:v>291.75299999999999</c:v>
                </c:pt>
                <c:pt idx="1068">
                  <c:v>290.81099999999975</c:v>
                </c:pt>
                <c:pt idx="1069">
                  <c:v>290.68799999999999</c:v>
                </c:pt>
                <c:pt idx="1070">
                  <c:v>291.35399999999993</c:v>
                </c:pt>
                <c:pt idx="1071">
                  <c:v>292.14999999999998</c:v>
                </c:pt>
                <c:pt idx="1072">
                  <c:v>292.851</c:v>
                </c:pt>
                <c:pt idx="1073">
                  <c:v>292.37900000000002</c:v>
                </c:pt>
                <c:pt idx="1074">
                  <c:v>291.66899999999993</c:v>
                </c:pt>
                <c:pt idx="1075">
                  <c:v>291.31200000000001</c:v>
                </c:pt>
                <c:pt idx="1076">
                  <c:v>291.55700000000002</c:v>
                </c:pt>
                <c:pt idx="1077">
                  <c:v>292.79700000000003</c:v>
                </c:pt>
                <c:pt idx="1078">
                  <c:v>294.90499999999975</c:v>
                </c:pt>
                <c:pt idx="1079">
                  <c:v>294.70699999999965</c:v>
                </c:pt>
                <c:pt idx="1080">
                  <c:v>293.53599999999977</c:v>
                </c:pt>
                <c:pt idx="1081">
                  <c:v>292.98999999999978</c:v>
                </c:pt>
                <c:pt idx="1082">
                  <c:v>292.81599999999975</c:v>
                </c:pt>
                <c:pt idx="1083">
                  <c:v>292.85700000000008</c:v>
                </c:pt>
                <c:pt idx="1084">
                  <c:v>292.70599999999979</c:v>
                </c:pt>
                <c:pt idx="1085">
                  <c:v>291.44900000000001</c:v>
                </c:pt>
                <c:pt idx="1086">
                  <c:v>290.27599999999978</c:v>
                </c:pt>
                <c:pt idx="1087">
                  <c:v>290.08599999999979</c:v>
                </c:pt>
                <c:pt idx="1088">
                  <c:v>290.80099999999999</c:v>
                </c:pt>
                <c:pt idx="1089">
                  <c:v>291.541</c:v>
                </c:pt>
                <c:pt idx="1090">
                  <c:v>290.92299999999977</c:v>
                </c:pt>
                <c:pt idx="1091">
                  <c:v>290.19</c:v>
                </c:pt>
                <c:pt idx="1092">
                  <c:v>290.47099999999978</c:v>
                </c:pt>
                <c:pt idx="1093">
                  <c:v>291.37900000000002</c:v>
                </c:pt>
                <c:pt idx="1094">
                  <c:v>291.76900000000001</c:v>
                </c:pt>
                <c:pt idx="1095">
                  <c:v>291.34300000000002</c:v>
                </c:pt>
                <c:pt idx="1096">
                  <c:v>291.62700000000001</c:v>
                </c:pt>
                <c:pt idx="1097">
                  <c:v>293.03799999999978</c:v>
                </c:pt>
                <c:pt idx="1098">
                  <c:v>294.81299999999999</c:v>
                </c:pt>
                <c:pt idx="1099">
                  <c:v>294.67599999999999</c:v>
                </c:pt>
                <c:pt idx="1100">
                  <c:v>292.61700000000002</c:v>
                </c:pt>
                <c:pt idx="1101">
                  <c:v>291.18200000000002</c:v>
                </c:pt>
                <c:pt idx="1102">
                  <c:v>290.49099999999964</c:v>
                </c:pt>
                <c:pt idx="1103">
                  <c:v>290.41799999999978</c:v>
                </c:pt>
                <c:pt idx="1104">
                  <c:v>291.07100000000003</c:v>
                </c:pt>
                <c:pt idx="1105">
                  <c:v>290.96299999999979</c:v>
                </c:pt>
                <c:pt idx="1106">
                  <c:v>289.99499999999978</c:v>
                </c:pt>
                <c:pt idx="1107">
                  <c:v>289.78099999999978</c:v>
                </c:pt>
                <c:pt idx="1108">
                  <c:v>290.5109999999998</c:v>
                </c:pt>
                <c:pt idx="1109">
                  <c:v>291.79499999999979</c:v>
                </c:pt>
                <c:pt idx="1110">
                  <c:v>291.54399999999993</c:v>
                </c:pt>
                <c:pt idx="1111">
                  <c:v>290.39400000000001</c:v>
                </c:pt>
                <c:pt idx="1112">
                  <c:v>290.09399999999965</c:v>
                </c:pt>
                <c:pt idx="1113">
                  <c:v>290.21799999999979</c:v>
                </c:pt>
                <c:pt idx="1114">
                  <c:v>290.58799999999979</c:v>
                </c:pt>
                <c:pt idx="1115">
                  <c:v>291.18900000000002</c:v>
                </c:pt>
                <c:pt idx="1116">
                  <c:v>291.85300000000001</c:v>
                </c:pt>
                <c:pt idx="1117">
                  <c:v>291.65600000000001</c:v>
                </c:pt>
                <c:pt idx="1118">
                  <c:v>290.85899999999975</c:v>
                </c:pt>
                <c:pt idx="1119">
                  <c:v>290.00700000000001</c:v>
                </c:pt>
                <c:pt idx="1120">
                  <c:v>289.22599999999977</c:v>
                </c:pt>
                <c:pt idx="1121">
                  <c:v>288.69200000000001</c:v>
                </c:pt>
                <c:pt idx="1122">
                  <c:v>288.59199999999959</c:v>
                </c:pt>
                <c:pt idx="1123">
                  <c:v>288.70599999999979</c:v>
                </c:pt>
                <c:pt idx="1124">
                  <c:v>288.54599999999999</c:v>
                </c:pt>
                <c:pt idx="1125">
                  <c:v>288.22399999999965</c:v>
                </c:pt>
                <c:pt idx="1126">
                  <c:v>288.04199999999975</c:v>
                </c:pt>
                <c:pt idx="1127">
                  <c:v>288.03699999999958</c:v>
                </c:pt>
                <c:pt idx="1128">
                  <c:v>288.13299999999975</c:v>
                </c:pt>
                <c:pt idx="1129">
                  <c:v>288.55399999999975</c:v>
                </c:pt>
                <c:pt idx="1130">
                  <c:v>289.166</c:v>
                </c:pt>
                <c:pt idx="1131">
                  <c:v>289.22299999999979</c:v>
                </c:pt>
                <c:pt idx="1132">
                  <c:v>289.04599999999999</c:v>
                </c:pt>
                <c:pt idx="1133">
                  <c:v>288.89699999999965</c:v>
                </c:pt>
                <c:pt idx="1134">
                  <c:v>289.00700000000001</c:v>
                </c:pt>
                <c:pt idx="1135">
                  <c:v>289.64699999999999</c:v>
                </c:pt>
                <c:pt idx="1136">
                  <c:v>289.84500000000008</c:v>
                </c:pt>
                <c:pt idx="1137">
                  <c:v>289.53299999999979</c:v>
                </c:pt>
                <c:pt idx="1138">
                  <c:v>288.82599999999979</c:v>
                </c:pt>
                <c:pt idx="1139">
                  <c:v>288.13400000000001</c:v>
                </c:pt>
                <c:pt idx="1140">
                  <c:v>288.12799999999999</c:v>
                </c:pt>
                <c:pt idx="1141">
                  <c:v>288.69200000000001</c:v>
                </c:pt>
                <c:pt idx="1142">
                  <c:v>289.49799999999965</c:v>
                </c:pt>
                <c:pt idx="1143">
                  <c:v>289.81700000000001</c:v>
                </c:pt>
                <c:pt idx="1144">
                  <c:v>289.92200000000003</c:v>
                </c:pt>
                <c:pt idx="1145">
                  <c:v>289.55599999999993</c:v>
                </c:pt>
                <c:pt idx="1146">
                  <c:v>288.71499999999975</c:v>
                </c:pt>
                <c:pt idx="1147">
                  <c:v>288.82100000000003</c:v>
                </c:pt>
                <c:pt idx="1148">
                  <c:v>289.70599999999979</c:v>
                </c:pt>
                <c:pt idx="1149">
                  <c:v>290.02199999999965</c:v>
                </c:pt>
                <c:pt idx="1150">
                  <c:v>290.18299999999999</c:v>
                </c:pt>
                <c:pt idx="1151">
                  <c:v>290.2729999999998</c:v>
                </c:pt>
                <c:pt idx="1152">
                  <c:v>289.52599999999978</c:v>
                </c:pt>
                <c:pt idx="1153">
                  <c:v>289.07299999999975</c:v>
                </c:pt>
                <c:pt idx="1154">
                  <c:v>289.21099999999979</c:v>
                </c:pt>
                <c:pt idx="1155">
                  <c:v>289.48699999999963</c:v>
                </c:pt>
                <c:pt idx="1156">
                  <c:v>290.11500000000001</c:v>
                </c:pt>
                <c:pt idx="1157">
                  <c:v>291.03199999999958</c:v>
                </c:pt>
                <c:pt idx="1158">
                  <c:v>292.15600000000001</c:v>
                </c:pt>
                <c:pt idx="1159">
                  <c:v>291.79700000000003</c:v>
                </c:pt>
                <c:pt idx="1160">
                  <c:v>290.75</c:v>
                </c:pt>
                <c:pt idx="1161">
                  <c:v>290.202</c:v>
                </c:pt>
                <c:pt idx="1162">
                  <c:v>290.05</c:v>
                </c:pt>
                <c:pt idx="1163">
                  <c:v>290.245</c:v>
                </c:pt>
                <c:pt idx="1164">
                  <c:v>290.98999999999978</c:v>
                </c:pt>
                <c:pt idx="1165">
                  <c:v>292.05900000000008</c:v>
                </c:pt>
                <c:pt idx="1166">
                  <c:v>291.52</c:v>
                </c:pt>
                <c:pt idx="1167">
                  <c:v>290.42499999999978</c:v>
                </c:pt>
                <c:pt idx="1168">
                  <c:v>290.024</c:v>
                </c:pt>
                <c:pt idx="1169">
                  <c:v>290.40299999999979</c:v>
                </c:pt>
                <c:pt idx="1170">
                  <c:v>291.09599999999978</c:v>
                </c:pt>
                <c:pt idx="1171">
                  <c:v>290.54700000000008</c:v>
                </c:pt>
                <c:pt idx="1172">
                  <c:v>289.73299999999978</c:v>
                </c:pt>
                <c:pt idx="1173">
                  <c:v>289.447</c:v>
                </c:pt>
                <c:pt idx="1174">
                  <c:v>289.58699999999965</c:v>
                </c:pt>
                <c:pt idx="1175">
                  <c:v>290.21299999999979</c:v>
                </c:pt>
                <c:pt idx="1176">
                  <c:v>291.06</c:v>
                </c:pt>
                <c:pt idx="1177">
                  <c:v>292.22599999999977</c:v>
                </c:pt>
                <c:pt idx="1178">
                  <c:v>293.20299999999975</c:v>
                </c:pt>
                <c:pt idx="1179">
                  <c:v>292.88</c:v>
                </c:pt>
                <c:pt idx="1180">
                  <c:v>292.31700000000001</c:v>
                </c:pt>
                <c:pt idx="1181">
                  <c:v>291.16500000000002</c:v>
                </c:pt>
                <c:pt idx="1182">
                  <c:v>290.512</c:v>
                </c:pt>
                <c:pt idx="1183">
                  <c:v>290.41899999999958</c:v>
                </c:pt>
                <c:pt idx="1184">
                  <c:v>290.47000000000003</c:v>
                </c:pt>
                <c:pt idx="1185">
                  <c:v>290.63799999999975</c:v>
                </c:pt>
                <c:pt idx="1186">
                  <c:v>290.65400000000022</c:v>
                </c:pt>
                <c:pt idx="1187">
                  <c:v>291.01499999999999</c:v>
                </c:pt>
                <c:pt idx="1188">
                  <c:v>291.92599999999965</c:v>
                </c:pt>
                <c:pt idx="1189">
                  <c:v>292.68700000000001</c:v>
                </c:pt>
                <c:pt idx="1190">
                  <c:v>292.71299999999979</c:v>
                </c:pt>
                <c:pt idx="1191">
                  <c:v>292.21299999999979</c:v>
                </c:pt>
                <c:pt idx="1192">
                  <c:v>291.36799999999999</c:v>
                </c:pt>
                <c:pt idx="1193">
                  <c:v>291.04300000000001</c:v>
                </c:pt>
                <c:pt idx="1194">
                  <c:v>291.35700000000008</c:v>
                </c:pt>
                <c:pt idx="1195">
                  <c:v>292.09399999999965</c:v>
                </c:pt>
                <c:pt idx="1196">
                  <c:v>294.01299999999975</c:v>
                </c:pt>
                <c:pt idx="1197">
                  <c:v>293.37900000000002</c:v>
                </c:pt>
                <c:pt idx="1198">
                  <c:v>291.58999999999975</c:v>
                </c:pt>
                <c:pt idx="1199">
                  <c:v>290.7249999999998</c:v>
                </c:pt>
                <c:pt idx="1200">
                  <c:v>290.29099999999966</c:v>
                </c:pt>
                <c:pt idx="1201">
                  <c:v>289.83699999999965</c:v>
                </c:pt>
                <c:pt idx="1202">
                  <c:v>289.54500000000002</c:v>
                </c:pt>
                <c:pt idx="1203">
                  <c:v>289.541</c:v>
                </c:pt>
                <c:pt idx="1204">
                  <c:v>289.91399999999965</c:v>
                </c:pt>
                <c:pt idx="1205">
                  <c:v>290.85199999999975</c:v>
                </c:pt>
                <c:pt idx="1206">
                  <c:v>291.93199999999962</c:v>
                </c:pt>
                <c:pt idx="1207">
                  <c:v>291.32900000000001</c:v>
                </c:pt>
                <c:pt idx="1208">
                  <c:v>290.06900000000002</c:v>
                </c:pt>
                <c:pt idx="1209">
                  <c:v>289.71299999999979</c:v>
                </c:pt>
                <c:pt idx="1210">
                  <c:v>290.05900000000008</c:v>
                </c:pt>
                <c:pt idx="1211">
                  <c:v>290.73399999999958</c:v>
                </c:pt>
                <c:pt idx="1212">
                  <c:v>291.63900000000001</c:v>
                </c:pt>
                <c:pt idx="1213">
                  <c:v>292.084</c:v>
                </c:pt>
                <c:pt idx="1214">
                  <c:v>291.69900000000001</c:v>
                </c:pt>
                <c:pt idx="1215">
                  <c:v>291.37700000000001</c:v>
                </c:pt>
                <c:pt idx="1216">
                  <c:v>290.779</c:v>
                </c:pt>
                <c:pt idx="1217">
                  <c:v>290.25700000000001</c:v>
                </c:pt>
                <c:pt idx="1218">
                  <c:v>290.81900000000002</c:v>
                </c:pt>
                <c:pt idx="1219">
                  <c:v>292.06799999999993</c:v>
                </c:pt>
                <c:pt idx="1220">
                  <c:v>291.32400000000001</c:v>
                </c:pt>
                <c:pt idx="1221">
                  <c:v>290.28500000000003</c:v>
                </c:pt>
                <c:pt idx="1222">
                  <c:v>290.05500000000001</c:v>
                </c:pt>
                <c:pt idx="1223">
                  <c:v>290.62</c:v>
                </c:pt>
                <c:pt idx="1224">
                  <c:v>291.30399999999975</c:v>
                </c:pt>
                <c:pt idx="1225">
                  <c:v>291.065</c:v>
                </c:pt>
                <c:pt idx="1226">
                  <c:v>291.07100000000003</c:v>
                </c:pt>
                <c:pt idx="1227">
                  <c:v>292.09500000000003</c:v>
                </c:pt>
                <c:pt idx="1228">
                  <c:v>293.02099999999979</c:v>
                </c:pt>
                <c:pt idx="1229">
                  <c:v>292.13099999999974</c:v>
                </c:pt>
                <c:pt idx="1230">
                  <c:v>291.56400000000002</c:v>
                </c:pt>
                <c:pt idx="1231">
                  <c:v>291.48599999999965</c:v>
                </c:pt>
                <c:pt idx="1232">
                  <c:v>291.53099999999978</c:v>
                </c:pt>
                <c:pt idx="1233">
                  <c:v>291.47699999999958</c:v>
                </c:pt>
                <c:pt idx="1234">
                  <c:v>291.15600000000001</c:v>
                </c:pt>
                <c:pt idx="1235">
                  <c:v>290.38400000000001</c:v>
                </c:pt>
                <c:pt idx="1236">
                  <c:v>289.904</c:v>
                </c:pt>
                <c:pt idx="1237">
                  <c:v>290.10599999999999</c:v>
                </c:pt>
                <c:pt idx="1238">
                  <c:v>290.13099999999974</c:v>
                </c:pt>
                <c:pt idx="1239">
                  <c:v>290.40299999999979</c:v>
                </c:pt>
                <c:pt idx="1240">
                  <c:v>291.68200000000002</c:v>
                </c:pt>
                <c:pt idx="1241">
                  <c:v>292.31099999999975</c:v>
                </c:pt>
                <c:pt idx="1242">
                  <c:v>292.00900000000001</c:v>
                </c:pt>
                <c:pt idx="1243">
                  <c:v>292.08799999999979</c:v>
                </c:pt>
                <c:pt idx="1244">
                  <c:v>292.42299999999977</c:v>
                </c:pt>
                <c:pt idx="1245">
                  <c:v>292.16899999999993</c:v>
                </c:pt>
                <c:pt idx="1246">
                  <c:v>291.07900000000001</c:v>
                </c:pt>
                <c:pt idx="1247">
                  <c:v>290.72899999999959</c:v>
                </c:pt>
                <c:pt idx="1248">
                  <c:v>290.43199999999962</c:v>
                </c:pt>
                <c:pt idx="1249">
                  <c:v>290.89599999999979</c:v>
                </c:pt>
                <c:pt idx="1250">
                  <c:v>291.47000000000003</c:v>
                </c:pt>
                <c:pt idx="1251">
                  <c:v>291.30399999999975</c:v>
                </c:pt>
                <c:pt idx="1252">
                  <c:v>290.44200000000001</c:v>
                </c:pt>
                <c:pt idx="1253">
                  <c:v>289.34699999999975</c:v>
                </c:pt>
                <c:pt idx="1254">
                  <c:v>289.29799999999977</c:v>
                </c:pt>
                <c:pt idx="1255">
                  <c:v>290.23699999999963</c:v>
                </c:pt>
                <c:pt idx="1256">
                  <c:v>290.322</c:v>
                </c:pt>
                <c:pt idx="1257">
                  <c:v>289.78799999999978</c:v>
                </c:pt>
                <c:pt idx="1258">
                  <c:v>290.03599999999977</c:v>
                </c:pt>
                <c:pt idx="1259">
                  <c:v>290.96499999999975</c:v>
                </c:pt>
                <c:pt idx="1260">
                  <c:v>291.98699999999963</c:v>
                </c:pt>
                <c:pt idx="1261">
                  <c:v>292.00700000000001</c:v>
                </c:pt>
                <c:pt idx="1262">
                  <c:v>291.59799999999979</c:v>
                </c:pt>
                <c:pt idx="1263">
                  <c:v>292.37400000000002</c:v>
                </c:pt>
                <c:pt idx="1264">
                  <c:v>292.28999999999979</c:v>
                </c:pt>
                <c:pt idx="1265">
                  <c:v>290.64499999999998</c:v>
                </c:pt>
                <c:pt idx="1266">
                  <c:v>289.69200000000001</c:v>
                </c:pt>
                <c:pt idx="1267">
                  <c:v>289.33999999999975</c:v>
                </c:pt>
                <c:pt idx="1268">
                  <c:v>289.50900000000001</c:v>
                </c:pt>
                <c:pt idx="1269">
                  <c:v>289.83300000000003</c:v>
                </c:pt>
                <c:pt idx="1270">
                  <c:v>289.28699999999958</c:v>
                </c:pt>
                <c:pt idx="1271">
                  <c:v>288.56599999999975</c:v>
                </c:pt>
                <c:pt idx="1272">
                  <c:v>288.63499999999999</c:v>
                </c:pt>
                <c:pt idx="1273">
                  <c:v>289.12</c:v>
                </c:pt>
                <c:pt idx="1274">
                  <c:v>289.31</c:v>
                </c:pt>
                <c:pt idx="1275">
                  <c:v>289.58799999999979</c:v>
                </c:pt>
                <c:pt idx="1276">
                  <c:v>290.10700000000008</c:v>
                </c:pt>
                <c:pt idx="1277">
                  <c:v>290.38299999999975</c:v>
                </c:pt>
                <c:pt idx="1278">
                  <c:v>290.774</c:v>
                </c:pt>
                <c:pt idx="1279">
                  <c:v>291.60500000000002</c:v>
                </c:pt>
                <c:pt idx="1280">
                  <c:v>292.96799999999979</c:v>
                </c:pt>
                <c:pt idx="1281">
                  <c:v>291.94600000000003</c:v>
                </c:pt>
                <c:pt idx="1282">
                  <c:v>290.35199999999975</c:v>
                </c:pt>
                <c:pt idx="1283">
                  <c:v>289.82499999999999</c:v>
                </c:pt>
                <c:pt idx="1284">
                  <c:v>289.97799999999978</c:v>
                </c:pt>
                <c:pt idx="1285">
                  <c:v>290.59399999999965</c:v>
                </c:pt>
                <c:pt idx="1286">
                  <c:v>291.36900000000026</c:v>
                </c:pt>
                <c:pt idx="1287">
                  <c:v>290.73200000000003</c:v>
                </c:pt>
                <c:pt idx="1288">
                  <c:v>290.20099999999979</c:v>
                </c:pt>
                <c:pt idx="1289">
                  <c:v>290.80099999999999</c:v>
                </c:pt>
                <c:pt idx="1290">
                  <c:v>291.21299999999979</c:v>
                </c:pt>
                <c:pt idx="1291">
                  <c:v>290.93400000000003</c:v>
                </c:pt>
                <c:pt idx="1292">
                  <c:v>291.04300000000001</c:v>
                </c:pt>
                <c:pt idx="1293">
                  <c:v>291.274</c:v>
                </c:pt>
                <c:pt idx="1294">
                  <c:v>291.548</c:v>
                </c:pt>
                <c:pt idx="1295">
                  <c:v>291.96099999999979</c:v>
                </c:pt>
                <c:pt idx="1296">
                  <c:v>291.95699999999965</c:v>
                </c:pt>
                <c:pt idx="1297">
                  <c:v>292.01</c:v>
                </c:pt>
                <c:pt idx="1298">
                  <c:v>291.84800000000001</c:v>
                </c:pt>
                <c:pt idx="1299">
                  <c:v>290.93199999999962</c:v>
                </c:pt>
                <c:pt idx="1300">
                  <c:v>289.79599999999965</c:v>
                </c:pt>
                <c:pt idx="1301">
                  <c:v>288.72199999999958</c:v>
                </c:pt>
                <c:pt idx="1302">
                  <c:v>289.04399999999993</c:v>
                </c:pt>
                <c:pt idx="1303">
                  <c:v>290.47599999999977</c:v>
                </c:pt>
                <c:pt idx="1304">
                  <c:v>290.78699999999958</c:v>
                </c:pt>
                <c:pt idx="1305">
                  <c:v>289.93799999999965</c:v>
                </c:pt>
                <c:pt idx="1306">
                  <c:v>289.37799999999999</c:v>
                </c:pt>
                <c:pt idx="1307">
                  <c:v>289.53199999999958</c:v>
                </c:pt>
                <c:pt idx="1308">
                  <c:v>290.91000000000003</c:v>
                </c:pt>
                <c:pt idx="1309">
                  <c:v>291.58599999999979</c:v>
                </c:pt>
                <c:pt idx="1310">
                  <c:v>290.08199999999965</c:v>
                </c:pt>
                <c:pt idx="1311">
                  <c:v>289.024</c:v>
                </c:pt>
                <c:pt idx="1312">
                  <c:v>288.5</c:v>
                </c:pt>
                <c:pt idx="1313">
                  <c:v>288.43499999999977</c:v>
                </c:pt>
                <c:pt idx="1314">
                  <c:v>289.48399999999958</c:v>
                </c:pt>
                <c:pt idx="1315">
                  <c:v>290.69900000000001</c:v>
                </c:pt>
                <c:pt idx="1316">
                  <c:v>290.35300000000001</c:v>
                </c:pt>
                <c:pt idx="1317">
                  <c:v>290.084</c:v>
                </c:pt>
                <c:pt idx="1318">
                  <c:v>291.09399999999965</c:v>
                </c:pt>
                <c:pt idx="1319">
                  <c:v>292.2609999999998</c:v>
                </c:pt>
                <c:pt idx="1320">
                  <c:v>292.34100000000001</c:v>
                </c:pt>
                <c:pt idx="1321">
                  <c:v>291.28699999999958</c:v>
                </c:pt>
                <c:pt idx="1322">
                  <c:v>290.75400000000002</c:v>
                </c:pt>
                <c:pt idx="1323">
                  <c:v>290.59199999999959</c:v>
                </c:pt>
                <c:pt idx="1324">
                  <c:v>289.57799999999975</c:v>
                </c:pt>
                <c:pt idx="1325">
                  <c:v>288.83099999999979</c:v>
                </c:pt>
                <c:pt idx="1326">
                  <c:v>289.32400000000001</c:v>
                </c:pt>
                <c:pt idx="1327">
                  <c:v>290.07</c:v>
                </c:pt>
                <c:pt idx="1328">
                  <c:v>290.71699999999959</c:v>
                </c:pt>
                <c:pt idx="1329">
                  <c:v>290.38299999999975</c:v>
                </c:pt>
                <c:pt idx="1330">
                  <c:v>289.23200000000003</c:v>
                </c:pt>
                <c:pt idx="1331">
                  <c:v>289.18799999999999</c:v>
                </c:pt>
                <c:pt idx="1332">
                  <c:v>289.72899999999959</c:v>
                </c:pt>
                <c:pt idx="1333">
                  <c:v>289.29599999999965</c:v>
                </c:pt>
                <c:pt idx="1334">
                  <c:v>288.37799999999999</c:v>
                </c:pt>
                <c:pt idx="1335">
                  <c:v>288.35599999999999</c:v>
                </c:pt>
                <c:pt idx="1336">
                  <c:v>288.66699999999975</c:v>
                </c:pt>
                <c:pt idx="1337">
                  <c:v>288.89099999999979</c:v>
                </c:pt>
                <c:pt idx="1338">
                  <c:v>290.08</c:v>
                </c:pt>
                <c:pt idx="1339">
                  <c:v>291.53199999999958</c:v>
                </c:pt>
                <c:pt idx="1340">
                  <c:v>292.03299999999979</c:v>
                </c:pt>
                <c:pt idx="1341">
                  <c:v>291.79700000000003</c:v>
                </c:pt>
                <c:pt idx="1342">
                  <c:v>290.98499999999979</c:v>
                </c:pt>
                <c:pt idx="1343">
                  <c:v>290.56700000000001</c:v>
                </c:pt>
                <c:pt idx="1344">
                  <c:v>290.83099999999979</c:v>
                </c:pt>
                <c:pt idx="1345">
                  <c:v>290.53699999999958</c:v>
                </c:pt>
                <c:pt idx="1346">
                  <c:v>289.70499999999993</c:v>
                </c:pt>
                <c:pt idx="1347">
                  <c:v>290.04199999999975</c:v>
                </c:pt>
                <c:pt idx="1348">
                  <c:v>290.91599999999966</c:v>
                </c:pt>
                <c:pt idx="1349">
                  <c:v>290.74099999999999</c:v>
                </c:pt>
                <c:pt idx="1350">
                  <c:v>290.44600000000003</c:v>
                </c:pt>
                <c:pt idx="1351">
                  <c:v>289.822</c:v>
                </c:pt>
                <c:pt idx="1352">
                  <c:v>288.339</c:v>
                </c:pt>
                <c:pt idx="1353">
                  <c:v>287.71599999999978</c:v>
                </c:pt>
                <c:pt idx="1354">
                  <c:v>287.80500000000001</c:v>
                </c:pt>
                <c:pt idx="1355">
                  <c:v>287.82599999999979</c:v>
                </c:pt>
                <c:pt idx="1356">
                  <c:v>288.34500000000008</c:v>
                </c:pt>
                <c:pt idx="1357">
                  <c:v>288.68099999999993</c:v>
                </c:pt>
                <c:pt idx="1358">
                  <c:v>289.13099999999974</c:v>
                </c:pt>
                <c:pt idx="1359">
                  <c:v>290.12599999999975</c:v>
                </c:pt>
                <c:pt idx="1360">
                  <c:v>290.22699999999958</c:v>
                </c:pt>
                <c:pt idx="1361">
                  <c:v>289.09199999999959</c:v>
                </c:pt>
                <c:pt idx="1362">
                  <c:v>287.10300000000001</c:v>
                </c:pt>
                <c:pt idx="1363">
                  <c:v>284.99299999999965</c:v>
                </c:pt>
                <c:pt idx="1364">
                  <c:v>284.09699999999958</c:v>
                </c:pt>
                <c:pt idx="1365">
                  <c:v>284.79899999999958</c:v>
                </c:pt>
                <c:pt idx="1366">
                  <c:v>286.36500000000001</c:v>
                </c:pt>
                <c:pt idx="1367">
                  <c:v>286.2</c:v>
                </c:pt>
                <c:pt idx="1368">
                  <c:v>284.51299999999975</c:v>
                </c:pt>
                <c:pt idx="1369">
                  <c:v>284.23899999999958</c:v>
                </c:pt>
                <c:pt idx="1370">
                  <c:v>285.19200000000001</c:v>
                </c:pt>
                <c:pt idx="1371">
                  <c:v>286.76499999999999</c:v>
                </c:pt>
                <c:pt idx="1372">
                  <c:v>288.21099999999979</c:v>
                </c:pt>
                <c:pt idx="1373">
                  <c:v>288.96599999999978</c:v>
                </c:pt>
                <c:pt idx="1374">
                  <c:v>290.04399999999993</c:v>
                </c:pt>
                <c:pt idx="1375">
                  <c:v>290.16199999999975</c:v>
                </c:pt>
                <c:pt idx="1376">
                  <c:v>289.09399999999965</c:v>
                </c:pt>
                <c:pt idx="1377">
                  <c:v>288.90699999999958</c:v>
                </c:pt>
                <c:pt idx="1378">
                  <c:v>289.78399999999965</c:v>
                </c:pt>
                <c:pt idx="1379">
                  <c:v>291.07799999999975</c:v>
                </c:pt>
                <c:pt idx="1380">
                  <c:v>290.61500000000001</c:v>
                </c:pt>
                <c:pt idx="1381">
                  <c:v>289.20499999999993</c:v>
                </c:pt>
                <c:pt idx="1382">
                  <c:v>288.392</c:v>
                </c:pt>
                <c:pt idx="1383">
                  <c:v>287.95099999999979</c:v>
                </c:pt>
                <c:pt idx="1384">
                  <c:v>287.92699999999962</c:v>
                </c:pt>
                <c:pt idx="1385">
                  <c:v>288.214</c:v>
                </c:pt>
                <c:pt idx="1386">
                  <c:v>288.94799999999975</c:v>
                </c:pt>
                <c:pt idx="1387">
                  <c:v>289.41999999999979</c:v>
                </c:pt>
                <c:pt idx="1388">
                  <c:v>288.22199999999958</c:v>
                </c:pt>
                <c:pt idx="1389">
                  <c:v>287.101</c:v>
                </c:pt>
                <c:pt idx="1390">
                  <c:v>287.113</c:v>
                </c:pt>
                <c:pt idx="1391">
                  <c:v>287.91999999999979</c:v>
                </c:pt>
                <c:pt idx="1392">
                  <c:v>289.57499999999999</c:v>
                </c:pt>
                <c:pt idx="1393">
                  <c:v>290.72599999999977</c:v>
                </c:pt>
                <c:pt idx="1394">
                  <c:v>291.53599999999977</c:v>
                </c:pt>
                <c:pt idx="1395">
                  <c:v>291.71699999999959</c:v>
                </c:pt>
                <c:pt idx="1396">
                  <c:v>290.89699999999965</c:v>
                </c:pt>
                <c:pt idx="1397">
                  <c:v>290.26</c:v>
                </c:pt>
                <c:pt idx="1398">
                  <c:v>289.38099999999974</c:v>
                </c:pt>
                <c:pt idx="1399">
                  <c:v>287.45599999999979</c:v>
                </c:pt>
                <c:pt idx="1400">
                  <c:v>285.35500000000002</c:v>
                </c:pt>
                <c:pt idx="1401">
                  <c:v>283.99799999999965</c:v>
                </c:pt>
                <c:pt idx="1402">
                  <c:v>284.06900000000002</c:v>
                </c:pt>
                <c:pt idx="1403">
                  <c:v>284.08599999999979</c:v>
                </c:pt>
                <c:pt idx="1404">
                  <c:v>282.48499999999979</c:v>
                </c:pt>
                <c:pt idx="1405">
                  <c:v>280.78799999999978</c:v>
                </c:pt>
                <c:pt idx="1406">
                  <c:v>280.91699999999958</c:v>
                </c:pt>
                <c:pt idx="1407">
                  <c:v>281.89999999999975</c:v>
                </c:pt>
                <c:pt idx="1408">
                  <c:v>283.55099999999999</c:v>
                </c:pt>
                <c:pt idx="1409">
                  <c:v>285.97899999999959</c:v>
                </c:pt>
                <c:pt idx="1410">
                  <c:v>286.19799999999975</c:v>
                </c:pt>
                <c:pt idx="1411">
                  <c:v>284.572</c:v>
                </c:pt>
                <c:pt idx="1412">
                  <c:v>283.91499999999979</c:v>
                </c:pt>
                <c:pt idx="1413">
                  <c:v>283.87700000000001</c:v>
                </c:pt>
                <c:pt idx="1414">
                  <c:v>284.12799999999999</c:v>
                </c:pt>
                <c:pt idx="1415">
                  <c:v>285.12700000000001</c:v>
                </c:pt>
                <c:pt idx="1416">
                  <c:v>286.86500000000001</c:v>
                </c:pt>
                <c:pt idx="1417">
                  <c:v>288.78699999999958</c:v>
                </c:pt>
                <c:pt idx="1418">
                  <c:v>289.90899999999965</c:v>
                </c:pt>
                <c:pt idx="1419">
                  <c:v>290.78899999999965</c:v>
                </c:pt>
                <c:pt idx="1420">
                  <c:v>291.464</c:v>
                </c:pt>
                <c:pt idx="1421">
                  <c:v>290.74200000000002</c:v>
                </c:pt>
                <c:pt idx="1422">
                  <c:v>288.553</c:v>
                </c:pt>
                <c:pt idx="1423">
                  <c:v>285.44799999999975</c:v>
                </c:pt>
                <c:pt idx="1424">
                  <c:v>283.09299999999979</c:v>
                </c:pt>
                <c:pt idx="1425">
                  <c:v>281.05500000000001</c:v>
                </c:pt>
                <c:pt idx="1426">
                  <c:v>279.81900000000002</c:v>
                </c:pt>
                <c:pt idx="1427">
                  <c:v>280.81700000000001</c:v>
                </c:pt>
                <c:pt idx="1428">
                  <c:v>279.78699999999958</c:v>
                </c:pt>
                <c:pt idx="1429">
                  <c:v>275.92399999999958</c:v>
                </c:pt>
                <c:pt idx="1430">
                  <c:v>277.49699999999962</c:v>
                </c:pt>
                <c:pt idx="1431">
                  <c:v>280.09899999999965</c:v>
                </c:pt>
                <c:pt idx="1432">
                  <c:v>277.30900000000008</c:v>
                </c:pt>
                <c:pt idx="1433">
                  <c:v>274.79399999999958</c:v>
                </c:pt>
                <c:pt idx="1434">
                  <c:v>277.50400000000002</c:v>
                </c:pt>
                <c:pt idx="1435">
                  <c:v>282.87299999999999</c:v>
                </c:pt>
                <c:pt idx="1436">
                  <c:v>286.72799999999978</c:v>
                </c:pt>
                <c:pt idx="1437">
                  <c:v>285.83799999999979</c:v>
                </c:pt>
                <c:pt idx="1438">
                  <c:v>283.74299999999999</c:v>
                </c:pt>
                <c:pt idx="1439">
                  <c:v>284.887</c:v>
                </c:pt>
                <c:pt idx="1440">
                  <c:v>287.4749999999998</c:v>
                </c:pt>
                <c:pt idx="1441">
                  <c:v>289.49699999999962</c:v>
                </c:pt>
                <c:pt idx="1442">
                  <c:v>289.08799999999979</c:v>
                </c:pt>
                <c:pt idx="1443">
                  <c:v>286.68599999999975</c:v>
                </c:pt>
                <c:pt idx="1444">
                  <c:v>285.048</c:v>
                </c:pt>
                <c:pt idx="1445">
                  <c:v>285.47599999999977</c:v>
                </c:pt>
                <c:pt idx="1446">
                  <c:v>287.00799999999975</c:v>
                </c:pt>
                <c:pt idx="1447">
                  <c:v>287.72999999999979</c:v>
                </c:pt>
                <c:pt idx="1448">
                  <c:v>285.87299999999999</c:v>
                </c:pt>
                <c:pt idx="1449">
                  <c:v>282.22799999999978</c:v>
                </c:pt>
                <c:pt idx="1450">
                  <c:v>277.52</c:v>
                </c:pt>
                <c:pt idx="1451">
                  <c:v>272.99899999999963</c:v>
                </c:pt>
                <c:pt idx="1452">
                  <c:v>271.23699999999963</c:v>
                </c:pt>
                <c:pt idx="1453">
                  <c:v>273.88400000000001</c:v>
                </c:pt>
                <c:pt idx="1454">
                  <c:v>277.58099999999979</c:v>
                </c:pt>
                <c:pt idx="1455">
                  <c:v>280.32299999999975</c:v>
                </c:pt>
                <c:pt idx="1456">
                  <c:v>283.41599999999966</c:v>
                </c:pt>
                <c:pt idx="1457">
                  <c:v>283.5109999999998</c:v>
                </c:pt>
                <c:pt idx="1458">
                  <c:v>280.82299999999975</c:v>
                </c:pt>
                <c:pt idx="1459">
                  <c:v>282.952</c:v>
                </c:pt>
                <c:pt idx="1460">
                  <c:v>287.26799999999974</c:v>
                </c:pt>
                <c:pt idx="1461">
                  <c:v>288.97799999999978</c:v>
                </c:pt>
                <c:pt idx="1462">
                  <c:v>289.26299999999975</c:v>
                </c:pt>
                <c:pt idx="1463">
                  <c:v>287.67700000000002</c:v>
                </c:pt>
                <c:pt idx="1464">
                  <c:v>284.00700000000001</c:v>
                </c:pt>
                <c:pt idx="1465">
                  <c:v>281.68900000000002</c:v>
                </c:pt>
                <c:pt idx="1466">
                  <c:v>281.28199999999958</c:v>
                </c:pt>
                <c:pt idx="1467">
                  <c:v>281.90099999999978</c:v>
                </c:pt>
                <c:pt idx="1468">
                  <c:v>283.197</c:v>
                </c:pt>
                <c:pt idx="1469">
                  <c:v>285.21599999999978</c:v>
                </c:pt>
                <c:pt idx="1470">
                  <c:v>287.84500000000008</c:v>
                </c:pt>
                <c:pt idx="1471">
                  <c:v>289.05599999999993</c:v>
                </c:pt>
                <c:pt idx="1472">
                  <c:v>287.61799999999999</c:v>
                </c:pt>
                <c:pt idx="1473">
                  <c:v>286.14100000000002</c:v>
                </c:pt>
                <c:pt idx="1474">
                  <c:v>286.68099999999993</c:v>
                </c:pt>
                <c:pt idx="1475">
                  <c:v>288.84399999999999</c:v>
                </c:pt>
                <c:pt idx="1476">
                  <c:v>289.464</c:v>
                </c:pt>
                <c:pt idx="1477">
                  <c:v>286.76499999999999</c:v>
                </c:pt>
                <c:pt idx="1478">
                  <c:v>281.77699999999965</c:v>
                </c:pt>
                <c:pt idx="1479">
                  <c:v>276.834</c:v>
                </c:pt>
                <c:pt idx="1480">
                  <c:v>275.15199999999999</c:v>
                </c:pt>
                <c:pt idx="1481">
                  <c:v>274.83999999999975</c:v>
                </c:pt>
                <c:pt idx="1482">
                  <c:v>272.62799999999999</c:v>
                </c:pt>
                <c:pt idx="1483">
                  <c:v>269.72099999999978</c:v>
                </c:pt>
                <c:pt idx="1484">
                  <c:v>269.47199999999958</c:v>
                </c:pt>
                <c:pt idx="1485">
                  <c:v>275.09199999999959</c:v>
                </c:pt>
                <c:pt idx="1486">
                  <c:v>281.29799999999977</c:v>
                </c:pt>
                <c:pt idx="1487">
                  <c:v>280.47799999999978</c:v>
                </c:pt>
                <c:pt idx="1488">
                  <c:v>274.95</c:v>
                </c:pt>
                <c:pt idx="1489">
                  <c:v>271.86599999999999</c:v>
                </c:pt>
                <c:pt idx="1490">
                  <c:v>273.29799999999977</c:v>
                </c:pt>
                <c:pt idx="1491">
                  <c:v>275.50599999999974</c:v>
                </c:pt>
                <c:pt idx="1492">
                  <c:v>276.9749999999998</c:v>
                </c:pt>
                <c:pt idx="1493">
                  <c:v>280.28099999999978</c:v>
                </c:pt>
                <c:pt idx="1494">
                  <c:v>283.82400000000001</c:v>
                </c:pt>
                <c:pt idx="1495">
                  <c:v>286.53099999999978</c:v>
                </c:pt>
                <c:pt idx="1496">
                  <c:v>288.55200000000002</c:v>
                </c:pt>
                <c:pt idx="1497">
                  <c:v>288.28799999999978</c:v>
                </c:pt>
                <c:pt idx="1498">
                  <c:v>287.55900000000008</c:v>
                </c:pt>
                <c:pt idx="1499">
                  <c:v>287.68099999999993</c:v>
                </c:pt>
                <c:pt idx="1500">
                  <c:v>286.40499999999975</c:v>
                </c:pt>
                <c:pt idx="1501">
                  <c:v>281.58999999999975</c:v>
                </c:pt>
                <c:pt idx="1502">
                  <c:v>276.72799999999978</c:v>
                </c:pt>
                <c:pt idx="1503">
                  <c:v>275.28299999999979</c:v>
                </c:pt>
                <c:pt idx="1504">
                  <c:v>273.95299999999975</c:v>
                </c:pt>
                <c:pt idx="1505">
                  <c:v>271.06200000000001</c:v>
                </c:pt>
                <c:pt idx="1506">
                  <c:v>268.565</c:v>
                </c:pt>
                <c:pt idx="1507">
                  <c:v>269.81</c:v>
                </c:pt>
                <c:pt idx="1508">
                  <c:v>275.59799999999979</c:v>
                </c:pt>
                <c:pt idx="1509">
                  <c:v>281.59899999999965</c:v>
                </c:pt>
                <c:pt idx="1510">
                  <c:v>282.72699999999958</c:v>
                </c:pt>
                <c:pt idx="1511">
                  <c:v>280.06299999999999</c:v>
                </c:pt>
                <c:pt idx="1512">
                  <c:v>276.18599999999975</c:v>
                </c:pt>
                <c:pt idx="1513">
                  <c:v>269.80099999999999</c:v>
                </c:pt>
                <c:pt idx="1514">
                  <c:v>270.51900000000001</c:v>
                </c:pt>
                <c:pt idx="1515">
                  <c:v>279.5229999999998</c:v>
                </c:pt>
                <c:pt idx="1516">
                  <c:v>281.18299999999999</c:v>
                </c:pt>
                <c:pt idx="1517">
                  <c:v>275.67500000000001</c:v>
                </c:pt>
                <c:pt idx="1518">
                  <c:v>270.709</c:v>
                </c:pt>
                <c:pt idx="1519">
                  <c:v>274.51900000000001</c:v>
                </c:pt>
                <c:pt idx="1520">
                  <c:v>283.39699999999965</c:v>
                </c:pt>
                <c:pt idx="1521">
                  <c:v>288.14299999999997</c:v>
                </c:pt>
                <c:pt idx="1522">
                  <c:v>287.58300000000003</c:v>
                </c:pt>
                <c:pt idx="1523">
                  <c:v>283.33499999999975</c:v>
                </c:pt>
                <c:pt idx="1524">
                  <c:v>276.28899999999965</c:v>
                </c:pt>
                <c:pt idx="1525">
                  <c:v>269.24700000000001</c:v>
                </c:pt>
                <c:pt idx="1526">
                  <c:v>266.404</c:v>
                </c:pt>
                <c:pt idx="1527">
                  <c:v>266.61700000000002</c:v>
                </c:pt>
                <c:pt idx="1528">
                  <c:v>266.24299999999999</c:v>
                </c:pt>
                <c:pt idx="1529">
                  <c:v>263.60199999999975</c:v>
                </c:pt>
                <c:pt idx="1530">
                  <c:v>267.11200000000002</c:v>
                </c:pt>
                <c:pt idx="1531">
                  <c:v>272.30500000000001</c:v>
                </c:pt>
                <c:pt idx="1532">
                  <c:v>269.22099999999978</c:v>
                </c:pt>
                <c:pt idx="1533">
                  <c:v>262.55399999999975</c:v>
                </c:pt>
                <c:pt idx="1534">
                  <c:v>262.84199999999993</c:v>
                </c:pt>
                <c:pt idx="1535">
                  <c:v>266.61399999999975</c:v>
                </c:pt>
                <c:pt idx="1536">
                  <c:v>268.48099999999965</c:v>
                </c:pt>
                <c:pt idx="1537">
                  <c:v>267.61700000000002</c:v>
                </c:pt>
                <c:pt idx="1538">
                  <c:v>268.34399999999999</c:v>
                </c:pt>
                <c:pt idx="1539">
                  <c:v>268.83799999999979</c:v>
                </c:pt>
                <c:pt idx="1540">
                  <c:v>268.197</c:v>
                </c:pt>
                <c:pt idx="1541">
                  <c:v>269.93299999999965</c:v>
                </c:pt>
                <c:pt idx="1542">
                  <c:v>274.70999999999975</c:v>
                </c:pt>
                <c:pt idx="1543">
                  <c:v>281.87</c:v>
                </c:pt>
                <c:pt idx="1544">
                  <c:v>284.37599999999975</c:v>
                </c:pt>
                <c:pt idx="1545">
                  <c:v>281.54300000000001</c:v>
                </c:pt>
                <c:pt idx="1546">
                  <c:v>281.58699999999965</c:v>
                </c:pt>
                <c:pt idx="1547">
                  <c:v>286.02499999999975</c:v>
                </c:pt>
                <c:pt idx="1548">
                  <c:v>288.04899999999975</c:v>
                </c:pt>
                <c:pt idx="1549">
                  <c:v>284.44099999999975</c:v>
                </c:pt>
                <c:pt idx="1550">
                  <c:v>277.43400000000003</c:v>
                </c:pt>
                <c:pt idx="1551">
                  <c:v>271.26299999999975</c:v>
                </c:pt>
                <c:pt idx="1552">
                  <c:v>268.64400000000023</c:v>
                </c:pt>
                <c:pt idx="1553">
                  <c:v>270.87900000000002</c:v>
                </c:pt>
                <c:pt idx="1554">
                  <c:v>276.24799999999999</c:v>
                </c:pt>
                <c:pt idx="1555">
                  <c:v>277.33300000000003</c:v>
                </c:pt>
                <c:pt idx="1556">
                  <c:v>269.91199999999958</c:v>
                </c:pt>
              </c:numCache>
            </c:numRef>
          </c:val>
        </c:ser>
        <c:dLbls/>
        <c:hiLowLines/>
        <c:marker val="1"/>
        <c:axId val="218279936"/>
        <c:axId val="218282240"/>
      </c:lineChart>
      <c:catAx>
        <c:axId val="218279936"/>
        <c:scaling>
          <c:orientation val="minMax"/>
        </c:scaling>
        <c:axPos val="b"/>
        <c:majorGridlines>
          <c:spPr>
            <a:ln>
              <a:noFill/>
            </a:ln>
          </c:spPr>
        </c:majorGridlines>
        <c:title>
          <c:tx>
            <c:rich>
              <a:bodyPr/>
              <a:lstStyle/>
              <a:p>
                <a:pPr>
                  <a:defRPr/>
                </a:pPr>
                <a:r>
                  <a:rPr lang="en-US" sz="1400" dirty="0">
                    <a:latin typeface="Calibri" pitchFamily="34" charset="0"/>
                    <a:cs typeface="Calibri" pitchFamily="34" charset="0"/>
                  </a:rPr>
                  <a:t>Wavenumber</a:t>
                </a:r>
                <a:r>
                  <a:rPr lang="en-US" sz="1400" baseline="0" dirty="0">
                    <a:latin typeface="Calibri" pitchFamily="34" charset="0"/>
                    <a:cs typeface="Calibri" pitchFamily="34" charset="0"/>
                  </a:rPr>
                  <a:t> (cm</a:t>
                </a:r>
                <a:r>
                  <a:rPr lang="en-US" sz="1400" baseline="30000" dirty="0">
                    <a:latin typeface="Calibri" pitchFamily="34" charset="0"/>
                    <a:cs typeface="Calibri" pitchFamily="34" charset="0"/>
                  </a:rPr>
                  <a:t>-1</a:t>
                </a:r>
                <a:r>
                  <a:rPr lang="en-US" sz="1400" baseline="0" dirty="0">
                    <a:latin typeface="Calibri" pitchFamily="34" charset="0"/>
                    <a:cs typeface="Calibri" pitchFamily="34" charset="0"/>
                  </a:rPr>
                  <a:t>)</a:t>
                </a:r>
                <a:endParaRPr lang="en-US" sz="1400" dirty="0">
                  <a:latin typeface="Calibri" pitchFamily="34" charset="0"/>
                  <a:cs typeface="Calibri" pitchFamily="34" charset="0"/>
                </a:endParaRPr>
              </a:p>
            </c:rich>
          </c:tx>
          <c:layout/>
        </c:title>
        <c:numFmt formatCode="General" sourceLinked="1"/>
        <c:majorTickMark val="none"/>
        <c:tickLblPos val="nextTo"/>
        <c:txPr>
          <a:bodyPr/>
          <a:lstStyle/>
          <a:p>
            <a:pPr>
              <a:defRPr>
                <a:latin typeface="Calibri" pitchFamily="34" charset="0"/>
                <a:cs typeface="Calibri" pitchFamily="34" charset="0"/>
              </a:defRPr>
            </a:pPr>
            <a:endParaRPr lang="en-US"/>
          </a:p>
        </c:txPr>
        <c:crossAx val="218282240"/>
        <c:crosses val="autoZero"/>
        <c:auto val="1"/>
        <c:lblAlgn val="ctr"/>
        <c:lblOffset val="100"/>
        <c:tickLblSkip val="250"/>
        <c:tickMarkSkip val="250"/>
      </c:catAx>
      <c:valAx>
        <c:axId val="218282240"/>
        <c:scaling>
          <c:orientation val="minMax"/>
        </c:scaling>
        <c:axPos val="l"/>
        <c:majorGridlines/>
        <c:title>
          <c:tx>
            <c:rich>
              <a:bodyPr/>
              <a:lstStyle/>
              <a:p>
                <a:pPr>
                  <a:defRPr/>
                </a:pPr>
                <a:r>
                  <a:rPr lang="en-US" sz="1200" dirty="0">
                    <a:latin typeface="Calibri" pitchFamily="34" charset="0"/>
                    <a:cs typeface="Calibri" pitchFamily="34" charset="0"/>
                  </a:rPr>
                  <a:t>Brightness</a:t>
                </a:r>
                <a:r>
                  <a:rPr lang="en-US" sz="1200" baseline="0" dirty="0">
                    <a:latin typeface="Calibri" pitchFamily="34" charset="0"/>
                    <a:cs typeface="Calibri" pitchFamily="34" charset="0"/>
                  </a:rPr>
                  <a:t> Temperature (K)</a:t>
                </a:r>
                <a:endParaRPr lang="en-US" sz="1200" dirty="0">
                  <a:latin typeface="Calibri" pitchFamily="34" charset="0"/>
                  <a:cs typeface="Calibri" pitchFamily="34" charset="0"/>
                </a:endParaRPr>
              </a:p>
            </c:rich>
          </c:tx>
          <c:layout/>
        </c:title>
        <c:numFmt formatCode="General" sourceLinked="1"/>
        <c:tickLblPos val="nextTo"/>
        <c:txPr>
          <a:bodyPr/>
          <a:lstStyle/>
          <a:p>
            <a:pPr>
              <a:defRPr>
                <a:latin typeface="Calibri" pitchFamily="34" charset="0"/>
                <a:cs typeface="Calibri" pitchFamily="34" charset="0"/>
              </a:defRPr>
            </a:pPr>
            <a:endParaRPr lang="en-US"/>
          </a:p>
        </c:txPr>
        <c:crossAx val="218279936"/>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4"/>
  <c:clrMapOvr bg1="lt1" tx1="dk1" bg2="lt2" tx2="dk2" accent1="accent1" accent2="accent2" accent3="accent3" accent4="accent4" accent5="accent5" accent6="accent6" hlink="hlink" folHlink="folHlink"/>
  <c:chart>
    <c:autoTitleDeleted val="1"/>
    <c:plotArea>
      <c:layout/>
      <c:lineChart>
        <c:grouping val="standard"/>
        <c:ser>
          <c:idx val="0"/>
          <c:order val="0"/>
          <c:marker>
            <c:symbol val="none"/>
          </c:marker>
          <c:cat>
            <c:numRef>
              <c:f>Sheet2!$A:$A</c:f>
              <c:numCache>
                <c:formatCode>General</c:formatCode>
                <c:ptCount val="1048576"/>
                <c:pt idx="0">
                  <c:v>499.52599999999967</c:v>
                </c:pt>
                <c:pt idx="1">
                  <c:v>500.49099999999959</c:v>
                </c:pt>
                <c:pt idx="2">
                  <c:v>501.45499999999993</c:v>
                </c:pt>
                <c:pt idx="3">
                  <c:v>502.41899999999947</c:v>
                </c:pt>
                <c:pt idx="4">
                  <c:v>503.38400000000001</c:v>
                </c:pt>
                <c:pt idx="5">
                  <c:v>504.34800000000001</c:v>
                </c:pt>
                <c:pt idx="6">
                  <c:v>505.31200000000001</c:v>
                </c:pt>
                <c:pt idx="7">
                  <c:v>506.27699999999959</c:v>
                </c:pt>
                <c:pt idx="8">
                  <c:v>507.24099999999999</c:v>
                </c:pt>
                <c:pt idx="9">
                  <c:v>508.20499999999993</c:v>
                </c:pt>
                <c:pt idx="10">
                  <c:v>509.17</c:v>
                </c:pt>
                <c:pt idx="11">
                  <c:v>510.13400000000001</c:v>
                </c:pt>
                <c:pt idx="12">
                  <c:v>511.09799999999973</c:v>
                </c:pt>
                <c:pt idx="13">
                  <c:v>512.06299999999931</c:v>
                </c:pt>
                <c:pt idx="14">
                  <c:v>513.02699999999948</c:v>
                </c:pt>
                <c:pt idx="15">
                  <c:v>513.99099999999999</c:v>
                </c:pt>
                <c:pt idx="16">
                  <c:v>514.95599999999945</c:v>
                </c:pt>
                <c:pt idx="17">
                  <c:v>515.91999999999996</c:v>
                </c:pt>
                <c:pt idx="18">
                  <c:v>516.88400000000001</c:v>
                </c:pt>
                <c:pt idx="19">
                  <c:v>517.84899999999948</c:v>
                </c:pt>
                <c:pt idx="20">
                  <c:v>518.81299999999931</c:v>
                </c:pt>
                <c:pt idx="21">
                  <c:v>519.77700000000004</c:v>
                </c:pt>
                <c:pt idx="22">
                  <c:v>520.74099999999999</c:v>
                </c:pt>
                <c:pt idx="23">
                  <c:v>521.70600000000002</c:v>
                </c:pt>
                <c:pt idx="24">
                  <c:v>522.66999999999996</c:v>
                </c:pt>
                <c:pt idx="25">
                  <c:v>523.63400000000001</c:v>
                </c:pt>
                <c:pt idx="26">
                  <c:v>524.59900000000005</c:v>
                </c:pt>
                <c:pt idx="27">
                  <c:v>525.56299999999931</c:v>
                </c:pt>
                <c:pt idx="28">
                  <c:v>526.52699999999948</c:v>
                </c:pt>
                <c:pt idx="29">
                  <c:v>527.49099999999999</c:v>
                </c:pt>
                <c:pt idx="30">
                  <c:v>528.45599999999945</c:v>
                </c:pt>
                <c:pt idx="31">
                  <c:v>529.41999999999996</c:v>
                </c:pt>
                <c:pt idx="32">
                  <c:v>530.38400000000001</c:v>
                </c:pt>
                <c:pt idx="33">
                  <c:v>531.34899999999948</c:v>
                </c:pt>
                <c:pt idx="34">
                  <c:v>532.31299999999931</c:v>
                </c:pt>
                <c:pt idx="35">
                  <c:v>533.27700000000004</c:v>
                </c:pt>
                <c:pt idx="36">
                  <c:v>534.24199999999996</c:v>
                </c:pt>
                <c:pt idx="37">
                  <c:v>535.20600000000002</c:v>
                </c:pt>
                <c:pt idx="38">
                  <c:v>536.16999999999996</c:v>
                </c:pt>
                <c:pt idx="39">
                  <c:v>537.13400000000001</c:v>
                </c:pt>
                <c:pt idx="40">
                  <c:v>538.09900000000005</c:v>
                </c:pt>
                <c:pt idx="41">
                  <c:v>539.06299999999931</c:v>
                </c:pt>
                <c:pt idx="42">
                  <c:v>540.02699999999948</c:v>
                </c:pt>
                <c:pt idx="43">
                  <c:v>540.99199999999996</c:v>
                </c:pt>
                <c:pt idx="44">
                  <c:v>541.95599999999945</c:v>
                </c:pt>
                <c:pt idx="45">
                  <c:v>542.91999999999996</c:v>
                </c:pt>
                <c:pt idx="46">
                  <c:v>543.88400000000001</c:v>
                </c:pt>
                <c:pt idx="47">
                  <c:v>544.84899999999948</c:v>
                </c:pt>
                <c:pt idx="48">
                  <c:v>545.81299999999931</c:v>
                </c:pt>
                <c:pt idx="49">
                  <c:v>546.77700000000004</c:v>
                </c:pt>
                <c:pt idx="50">
                  <c:v>547.74199999999996</c:v>
                </c:pt>
                <c:pt idx="51">
                  <c:v>548.70600000000002</c:v>
                </c:pt>
                <c:pt idx="52">
                  <c:v>549.66999999999996</c:v>
                </c:pt>
                <c:pt idx="53">
                  <c:v>550.63499999999999</c:v>
                </c:pt>
                <c:pt idx="54">
                  <c:v>551.59900000000005</c:v>
                </c:pt>
                <c:pt idx="55">
                  <c:v>552.56299999999931</c:v>
                </c:pt>
                <c:pt idx="56">
                  <c:v>553.52699999999948</c:v>
                </c:pt>
                <c:pt idx="57">
                  <c:v>554.49199999999996</c:v>
                </c:pt>
                <c:pt idx="58">
                  <c:v>555.45599999999945</c:v>
                </c:pt>
                <c:pt idx="59">
                  <c:v>556.41999999999996</c:v>
                </c:pt>
                <c:pt idx="60">
                  <c:v>557.38499999999999</c:v>
                </c:pt>
                <c:pt idx="61">
                  <c:v>558.34899999999948</c:v>
                </c:pt>
                <c:pt idx="62">
                  <c:v>559.31299999999931</c:v>
                </c:pt>
                <c:pt idx="63">
                  <c:v>560.27700000000004</c:v>
                </c:pt>
                <c:pt idx="64">
                  <c:v>561.24199999999996</c:v>
                </c:pt>
                <c:pt idx="65">
                  <c:v>562.20600000000002</c:v>
                </c:pt>
                <c:pt idx="66">
                  <c:v>563.16999999999996</c:v>
                </c:pt>
                <c:pt idx="67">
                  <c:v>564.13499999999999</c:v>
                </c:pt>
                <c:pt idx="68">
                  <c:v>565.09900000000005</c:v>
                </c:pt>
                <c:pt idx="69">
                  <c:v>566.06299999999931</c:v>
                </c:pt>
                <c:pt idx="70">
                  <c:v>567.02699999999948</c:v>
                </c:pt>
                <c:pt idx="71">
                  <c:v>567.99199999999996</c:v>
                </c:pt>
                <c:pt idx="72">
                  <c:v>568.95599999999945</c:v>
                </c:pt>
                <c:pt idx="73">
                  <c:v>569.91999999999996</c:v>
                </c:pt>
                <c:pt idx="74">
                  <c:v>570.88499999999999</c:v>
                </c:pt>
                <c:pt idx="75">
                  <c:v>571.84899999999948</c:v>
                </c:pt>
                <c:pt idx="76">
                  <c:v>572.81299999999931</c:v>
                </c:pt>
                <c:pt idx="77">
                  <c:v>573.7780000000007</c:v>
                </c:pt>
                <c:pt idx="78">
                  <c:v>574.74199999999996</c:v>
                </c:pt>
                <c:pt idx="79">
                  <c:v>575.70600000000002</c:v>
                </c:pt>
                <c:pt idx="80">
                  <c:v>576.66999999999996</c:v>
                </c:pt>
                <c:pt idx="81">
                  <c:v>577.63499999999999</c:v>
                </c:pt>
                <c:pt idx="82">
                  <c:v>578.59900000000005</c:v>
                </c:pt>
                <c:pt idx="83">
                  <c:v>579.56299999999931</c:v>
                </c:pt>
                <c:pt idx="84">
                  <c:v>580.52800000000002</c:v>
                </c:pt>
                <c:pt idx="85">
                  <c:v>581.49199999999996</c:v>
                </c:pt>
                <c:pt idx="86">
                  <c:v>582.45599999999945</c:v>
                </c:pt>
                <c:pt idx="87">
                  <c:v>583.41999999999996</c:v>
                </c:pt>
                <c:pt idx="88">
                  <c:v>584.38499999999999</c:v>
                </c:pt>
                <c:pt idx="89">
                  <c:v>585.34899999999948</c:v>
                </c:pt>
                <c:pt idx="90">
                  <c:v>586.31299999999931</c:v>
                </c:pt>
                <c:pt idx="91">
                  <c:v>587.2780000000007</c:v>
                </c:pt>
                <c:pt idx="92">
                  <c:v>588.24199999999996</c:v>
                </c:pt>
                <c:pt idx="93">
                  <c:v>589.20600000000002</c:v>
                </c:pt>
                <c:pt idx="94">
                  <c:v>590.17100000000005</c:v>
                </c:pt>
                <c:pt idx="95">
                  <c:v>591.13499999999999</c:v>
                </c:pt>
                <c:pt idx="96">
                  <c:v>592.09900000000005</c:v>
                </c:pt>
                <c:pt idx="97">
                  <c:v>593.06299999999931</c:v>
                </c:pt>
                <c:pt idx="98">
                  <c:v>594.02800000000002</c:v>
                </c:pt>
                <c:pt idx="99">
                  <c:v>594.99199999999996</c:v>
                </c:pt>
                <c:pt idx="100">
                  <c:v>595.95599999999945</c:v>
                </c:pt>
                <c:pt idx="101">
                  <c:v>596.92099999999948</c:v>
                </c:pt>
                <c:pt idx="102">
                  <c:v>597.88499999999999</c:v>
                </c:pt>
                <c:pt idx="103">
                  <c:v>598.84899999999948</c:v>
                </c:pt>
                <c:pt idx="104">
                  <c:v>599.81399999999996</c:v>
                </c:pt>
                <c:pt idx="105">
                  <c:v>600.7780000000007</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609.45599999999945</c:v>
                </c:pt>
                <c:pt idx="115">
                  <c:v>610.42099999999948</c:v>
                </c:pt>
                <c:pt idx="116">
                  <c:v>611.38499999999999</c:v>
                </c:pt>
                <c:pt idx="117">
                  <c:v>612.34899999999948</c:v>
                </c:pt>
                <c:pt idx="118">
                  <c:v>613.31399999999996</c:v>
                </c:pt>
                <c:pt idx="119">
                  <c:v>614.2780000000007</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622.95699999999931</c:v>
                </c:pt>
                <c:pt idx="129">
                  <c:v>623.92099999999948</c:v>
                </c:pt>
                <c:pt idx="130">
                  <c:v>624.88499999999999</c:v>
                </c:pt>
                <c:pt idx="131">
                  <c:v>625.84899999999948</c:v>
                </c:pt>
                <c:pt idx="132">
                  <c:v>626.81399999999996</c:v>
                </c:pt>
                <c:pt idx="133">
                  <c:v>627.7780000000007</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636.45699999999931</c:v>
                </c:pt>
                <c:pt idx="143">
                  <c:v>637.42099999999948</c:v>
                </c:pt>
                <c:pt idx="144">
                  <c:v>638.38499999999999</c:v>
                </c:pt>
                <c:pt idx="145">
                  <c:v>639.34999999999945</c:v>
                </c:pt>
                <c:pt idx="146">
                  <c:v>640.31399999999996</c:v>
                </c:pt>
                <c:pt idx="147">
                  <c:v>641.2780000000007</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649.95699999999931</c:v>
                </c:pt>
                <c:pt idx="157">
                  <c:v>650.92099999999948</c:v>
                </c:pt>
                <c:pt idx="158">
                  <c:v>651.88499999999999</c:v>
                </c:pt>
                <c:pt idx="159">
                  <c:v>652.84999999999945</c:v>
                </c:pt>
                <c:pt idx="160">
                  <c:v>653.81399999999996</c:v>
                </c:pt>
                <c:pt idx="161">
                  <c:v>654.7780000000007</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663.45699999999931</c:v>
                </c:pt>
                <c:pt idx="171">
                  <c:v>664.42099999999948</c:v>
                </c:pt>
                <c:pt idx="172">
                  <c:v>665.38599999999997</c:v>
                </c:pt>
                <c:pt idx="173">
                  <c:v>666.34999999999945</c:v>
                </c:pt>
                <c:pt idx="174">
                  <c:v>667.31399999999996</c:v>
                </c:pt>
                <c:pt idx="175">
                  <c:v>668.2780000000007</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676.95699999999931</c:v>
                </c:pt>
                <c:pt idx="185">
                  <c:v>677.92099999999948</c:v>
                </c:pt>
                <c:pt idx="186">
                  <c:v>678.88599999999997</c:v>
                </c:pt>
                <c:pt idx="187">
                  <c:v>679.84999999999945</c:v>
                </c:pt>
                <c:pt idx="188">
                  <c:v>680.81399999999996</c:v>
                </c:pt>
                <c:pt idx="189">
                  <c:v>681.77900000000056</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690.45699999999931</c:v>
                </c:pt>
                <c:pt idx="199">
                  <c:v>691.42199999999946</c:v>
                </c:pt>
                <c:pt idx="200">
                  <c:v>692.38599999999997</c:v>
                </c:pt>
                <c:pt idx="201">
                  <c:v>693.34999999999945</c:v>
                </c:pt>
                <c:pt idx="202">
                  <c:v>694.31399999999996</c:v>
                </c:pt>
                <c:pt idx="203">
                  <c:v>695.27900000000056</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703.95699999999931</c:v>
                </c:pt>
                <c:pt idx="213">
                  <c:v>704.92199999999946</c:v>
                </c:pt>
                <c:pt idx="214">
                  <c:v>705.88599999999997</c:v>
                </c:pt>
                <c:pt idx="215">
                  <c:v>706.84999999999945</c:v>
                </c:pt>
                <c:pt idx="216">
                  <c:v>707.81499999999949</c:v>
                </c:pt>
                <c:pt idx="217">
                  <c:v>708.77900000000056</c:v>
                </c:pt>
                <c:pt idx="218">
                  <c:v>709.74300000000005</c:v>
                </c:pt>
                <c:pt idx="219">
                  <c:v>710.70699999999999</c:v>
                </c:pt>
                <c:pt idx="220">
                  <c:v>711.67200000000003</c:v>
                </c:pt>
                <c:pt idx="221">
                  <c:v>712.63599999999997</c:v>
                </c:pt>
                <c:pt idx="222">
                  <c:v>713.6</c:v>
                </c:pt>
                <c:pt idx="223">
                  <c:v>714.56499999999949</c:v>
                </c:pt>
                <c:pt idx="224">
                  <c:v>715.529</c:v>
                </c:pt>
                <c:pt idx="225">
                  <c:v>716.49300000000005</c:v>
                </c:pt>
                <c:pt idx="226">
                  <c:v>717.45699999999931</c:v>
                </c:pt>
                <c:pt idx="227">
                  <c:v>718.42199999999946</c:v>
                </c:pt>
                <c:pt idx="228">
                  <c:v>719.38599999999997</c:v>
                </c:pt>
                <c:pt idx="229">
                  <c:v>720.34999999999945</c:v>
                </c:pt>
                <c:pt idx="230">
                  <c:v>721.31499999999949</c:v>
                </c:pt>
                <c:pt idx="231">
                  <c:v>722.27900000000056</c:v>
                </c:pt>
                <c:pt idx="232">
                  <c:v>723.24300000000005</c:v>
                </c:pt>
                <c:pt idx="233">
                  <c:v>724.20799999999997</c:v>
                </c:pt>
                <c:pt idx="234">
                  <c:v>725.17200000000003</c:v>
                </c:pt>
                <c:pt idx="235">
                  <c:v>726.13599999999997</c:v>
                </c:pt>
                <c:pt idx="236">
                  <c:v>727.1</c:v>
                </c:pt>
                <c:pt idx="237">
                  <c:v>728.06499999999949</c:v>
                </c:pt>
                <c:pt idx="238">
                  <c:v>729.029</c:v>
                </c:pt>
                <c:pt idx="239">
                  <c:v>729.99300000000005</c:v>
                </c:pt>
                <c:pt idx="240">
                  <c:v>730.95799999999917</c:v>
                </c:pt>
                <c:pt idx="241">
                  <c:v>731.92199999999946</c:v>
                </c:pt>
                <c:pt idx="242">
                  <c:v>732.88599999999997</c:v>
                </c:pt>
                <c:pt idx="243">
                  <c:v>733.84999999999945</c:v>
                </c:pt>
                <c:pt idx="244">
                  <c:v>734.81499999999949</c:v>
                </c:pt>
                <c:pt idx="245">
                  <c:v>735.77900000000056</c:v>
                </c:pt>
                <c:pt idx="246">
                  <c:v>736.74300000000005</c:v>
                </c:pt>
                <c:pt idx="247">
                  <c:v>737.70799999999997</c:v>
                </c:pt>
                <c:pt idx="248">
                  <c:v>738.67200000000003</c:v>
                </c:pt>
                <c:pt idx="249">
                  <c:v>739.63599999999997</c:v>
                </c:pt>
                <c:pt idx="250">
                  <c:v>740.601</c:v>
                </c:pt>
                <c:pt idx="251">
                  <c:v>741.56499999999949</c:v>
                </c:pt>
                <c:pt idx="252">
                  <c:v>742.529</c:v>
                </c:pt>
                <c:pt idx="253">
                  <c:v>743.49300000000005</c:v>
                </c:pt>
                <c:pt idx="254">
                  <c:v>744.45799999999917</c:v>
                </c:pt>
                <c:pt idx="255">
                  <c:v>745.42199999999946</c:v>
                </c:pt>
                <c:pt idx="256">
                  <c:v>746.38599999999997</c:v>
                </c:pt>
                <c:pt idx="257">
                  <c:v>747.35099999999932</c:v>
                </c:pt>
                <c:pt idx="258">
                  <c:v>748.31499999999949</c:v>
                </c:pt>
                <c:pt idx="259">
                  <c:v>749.27900000000056</c:v>
                </c:pt>
                <c:pt idx="260">
                  <c:v>750.24300000000005</c:v>
                </c:pt>
                <c:pt idx="261">
                  <c:v>751.20799999999997</c:v>
                </c:pt>
                <c:pt idx="262">
                  <c:v>752.17200000000003</c:v>
                </c:pt>
                <c:pt idx="263">
                  <c:v>753.13599999999997</c:v>
                </c:pt>
                <c:pt idx="264">
                  <c:v>754.101</c:v>
                </c:pt>
                <c:pt idx="265">
                  <c:v>755.06499999999949</c:v>
                </c:pt>
                <c:pt idx="266">
                  <c:v>756.029</c:v>
                </c:pt>
                <c:pt idx="267">
                  <c:v>756.99400000000003</c:v>
                </c:pt>
                <c:pt idx="268">
                  <c:v>757.95799999999917</c:v>
                </c:pt>
                <c:pt idx="269">
                  <c:v>758.92199999999946</c:v>
                </c:pt>
                <c:pt idx="270">
                  <c:v>759.88599999999997</c:v>
                </c:pt>
                <c:pt idx="271">
                  <c:v>760.85099999999932</c:v>
                </c:pt>
                <c:pt idx="272">
                  <c:v>761.81499999999949</c:v>
                </c:pt>
                <c:pt idx="273">
                  <c:v>762.77900000000056</c:v>
                </c:pt>
                <c:pt idx="274">
                  <c:v>763.74400000000003</c:v>
                </c:pt>
                <c:pt idx="275">
                  <c:v>764.70799999999997</c:v>
                </c:pt>
                <c:pt idx="276">
                  <c:v>765.67200000000003</c:v>
                </c:pt>
                <c:pt idx="277">
                  <c:v>766.63599999999997</c:v>
                </c:pt>
                <c:pt idx="278">
                  <c:v>767.601</c:v>
                </c:pt>
                <c:pt idx="279">
                  <c:v>768.56499999999949</c:v>
                </c:pt>
                <c:pt idx="280">
                  <c:v>769.529</c:v>
                </c:pt>
                <c:pt idx="281">
                  <c:v>770.49400000000003</c:v>
                </c:pt>
                <c:pt idx="282">
                  <c:v>771.45799999999917</c:v>
                </c:pt>
                <c:pt idx="283">
                  <c:v>772.42199999999946</c:v>
                </c:pt>
                <c:pt idx="284">
                  <c:v>773.38699999999949</c:v>
                </c:pt>
                <c:pt idx="285">
                  <c:v>774.35099999999932</c:v>
                </c:pt>
                <c:pt idx="286">
                  <c:v>775.31499999999949</c:v>
                </c:pt>
                <c:pt idx="287">
                  <c:v>776.27900000000056</c:v>
                </c:pt>
                <c:pt idx="288">
                  <c:v>777.24400000000003</c:v>
                </c:pt>
                <c:pt idx="289">
                  <c:v>778.20799999999997</c:v>
                </c:pt>
                <c:pt idx="290">
                  <c:v>779.17200000000003</c:v>
                </c:pt>
                <c:pt idx="291">
                  <c:v>780.13699999999949</c:v>
                </c:pt>
                <c:pt idx="292">
                  <c:v>781.101</c:v>
                </c:pt>
                <c:pt idx="293">
                  <c:v>782.06499999999949</c:v>
                </c:pt>
                <c:pt idx="294">
                  <c:v>783.029</c:v>
                </c:pt>
                <c:pt idx="295">
                  <c:v>783.99400000000003</c:v>
                </c:pt>
                <c:pt idx="296">
                  <c:v>784.95799999999917</c:v>
                </c:pt>
                <c:pt idx="297">
                  <c:v>785.92199999999946</c:v>
                </c:pt>
                <c:pt idx="298">
                  <c:v>786.88699999999949</c:v>
                </c:pt>
                <c:pt idx="299">
                  <c:v>787.85099999999932</c:v>
                </c:pt>
                <c:pt idx="300">
                  <c:v>788.81499999999949</c:v>
                </c:pt>
                <c:pt idx="301">
                  <c:v>789.77900000000056</c:v>
                </c:pt>
                <c:pt idx="302">
                  <c:v>790.74400000000003</c:v>
                </c:pt>
                <c:pt idx="303">
                  <c:v>791.70799999999997</c:v>
                </c:pt>
                <c:pt idx="304">
                  <c:v>792.67200000000003</c:v>
                </c:pt>
                <c:pt idx="305">
                  <c:v>793.63699999999949</c:v>
                </c:pt>
                <c:pt idx="306">
                  <c:v>794.601</c:v>
                </c:pt>
                <c:pt idx="307">
                  <c:v>795.56499999999949</c:v>
                </c:pt>
                <c:pt idx="308">
                  <c:v>796.53</c:v>
                </c:pt>
                <c:pt idx="309">
                  <c:v>797.49400000000003</c:v>
                </c:pt>
                <c:pt idx="310">
                  <c:v>798.45799999999917</c:v>
                </c:pt>
                <c:pt idx="311">
                  <c:v>799.42199999999946</c:v>
                </c:pt>
                <c:pt idx="312">
                  <c:v>800.38699999999949</c:v>
                </c:pt>
                <c:pt idx="313">
                  <c:v>801.35099999999932</c:v>
                </c:pt>
                <c:pt idx="314">
                  <c:v>802.31499999999949</c:v>
                </c:pt>
                <c:pt idx="315">
                  <c:v>803.28000000000054</c:v>
                </c:pt>
                <c:pt idx="316">
                  <c:v>804.24400000000003</c:v>
                </c:pt>
                <c:pt idx="317">
                  <c:v>805.20799999999997</c:v>
                </c:pt>
                <c:pt idx="318">
                  <c:v>806.17300000000068</c:v>
                </c:pt>
                <c:pt idx="319">
                  <c:v>807.13699999999949</c:v>
                </c:pt>
                <c:pt idx="320">
                  <c:v>808.101</c:v>
                </c:pt>
                <c:pt idx="321">
                  <c:v>809.06499999999949</c:v>
                </c:pt>
                <c:pt idx="322">
                  <c:v>810.03</c:v>
                </c:pt>
                <c:pt idx="323">
                  <c:v>810.99400000000003</c:v>
                </c:pt>
                <c:pt idx="324">
                  <c:v>811.95799999999917</c:v>
                </c:pt>
                <c:pt idx="325">
                  <c:v>812.923</c:v>
                </c:pt>
                <c:pt idx="326">
                  <c:v>813.88699999999949</c:v>
                </c:pt>
                <c:pt idx="327">
                  <c:v>814.85099999999932</c:v>
                </c:pt>
                <c:pt idx="328">
                  <c:v>815.81499999999949</c:v>
                </c:pt>
                <c:pt idx="329">
                  <c:v>816.78000000000054</c:v>
                </c:pt>
                <c:pt idx="330">
                  <c:v>817.74400000000003</c:v>
                </c:pt>
                <c:pt idx="331">
                  <c:v>818.70799999999997</c:v>
                </c:pt>
                <c:pt idx="332">
                  <c:v>819.67300000000068</c:v>
                </c:pt>
                <c:pt idx="333">
                  <c:v>820.63699999999949</c:v>
                </c:pt>
                <c:pt idx="334">
                  <c:v>821.601</c:v>
                </c:pt>
                <c:pt idx="335">
                  <c:v>822.56599999999946</c:v>
                </c:pt>
                <c:pt idx="336">
                  <c:v>823.53</c:v>
                </c:pt>
                <c:pt idx="337">
                  <c:v>824.49400000000003</c:v>
                </c:pt>
                <c:pt idx="338">
                  <c:v>825.45799999999917</c:v>
                </c:pt>
                <c:pt idx="339">
                  <c:v>826.423</c:v>
                </c:pt>
                <c:pt idx="340">
                  <c:v>827.38699999999949</c:v>
                </c:pt>
                <c:pt idx="341">
                  <c:v>828.35099999999932</c:v>
                </c:pt>
                <c:pt idx="342">
                  <c:v>829.31599999999946</c:v>
                </c:pt>
                <c:pt idx="343">
                  <c:v>830.28000000000054</c:v>
                </c:pt>
                <c:pt idx="344">
                  <c:v>831.24400000000003</c:v>
                </c:pt>
                <c:pt idx="345">
                  <c:v>832.20799999999997</c:v>
                </c:pt>
                <c:pt idx="346">
                  <c:v>833.17300000000068</c:v>
                </c:pt>
                <c:pt idx="347">
                  <c:v>834.13699999999949</c:v>
                </c:pt>
                <c:pt idx="348">
                  <c:v>835.101</c:v>
                </c:pt>
                <c:pt idx="349">
                  <c:v>836.06599999999946</c:v>
                </c:pt>
                <c:pt idx="350">
                  <c:v>837.03</c:v>
                </c:pt>
                <c:pt idx="351">
                  <c:v>837.99400000000003</c:v>
                </c:pt>
                <c:pt idx="352">
                  <c:v>838.95899999999949</c:v>
                </c:pt>
                <c:pt idx="353">
                  <c:v>839.923</c:v>
                </c:pt>
                <c:pt idx="354">
                  <c:v>840.88699999999949</c:v>
                </c:pt>
                <c:pt idx="355">
                  <c:v>841.85099999999932</c:v>
                </c:pt>
                <c:pt idx="356">
                  <c:v>842.81599999999946</c:v>
                </c:pt>
                <c:pt idx="357">
                  <c:v>843.78000000000054</c:v>
                </c:pt>
                <c:pt idx="358">
                  <c:v>844.74400000000003</c:v>
                </c:pt>
                <c:pt idx="359">
                  <c:v>845.70899999999995</c:v>
                </c:pt>
                <c:pt idx="360">
                  <c:v>846.67300000000068</c:v>
                </c:pt>
                <c:pt idx="361">
                  <c:v>847.63699999999949</c:v>
                </c:pt>
                <c:pt idx="362">
                  <c:v>848.60199999999998</c:v>
                </c:pt>
                <c:pt idx="363">
                  <c:v>849.56599999999946</c:v>
                </c:pt>
                <c:pt idx="364">
                  <c:v>850.53</c:v>
                </c:pt>
                <c:pt idx="365">
                  <c:v>851.49400000000003</c:v>
                </c:pt>
                <c:pt idx="366">
                  <c:v>852.45899999999949</c:v>
                </c:pt>
                <c:pt idx="367">
                  <c:v>853.423</c:v>
                </c:pt>
                <c:pt idx="368">
                  <c:v>854.38699999999949</c:v>
                </c:pt>
                <c:pt idx="369">
                  <c:v>855.35199999999918</c:v>
                </c:pt>
                <c:pt idx="370">
                  <c:v>856.31599999999946</c:v>
                </c:pt>
                <c:pt idx="371">
                  <c:v>857.28000000000054</c:v>
                </c:pt>
                <c:pt idx="372">
                  <c:v>858.24400000000003</c:v>
                </c:pt>
                <c:pt idx="373">
                  <c:v>859.20899999999995</c:v>
                </c:pt>
                <c:pt idx="374">
                  <c:v>860.17300000000068</c:v>
                </c:pt>
                <c:pt idx="375">
                  <c:v>861.13699999999949</c:v>
                </c:pt>
                <c:pt idx="376">
                  <c:v>862.10199999999998</c:v>
                </c:pt>
                <c:pt idx="377">
                  <c:v>863.06599999999946</c:v>
                </c:pt>
                <c:pt idx="378">
                  <c:v>864.03</c:v>
                </c:pt>
                <c:pt idx="379">
                  <c:v>864.995</c:v>
                </c:pt>
                <c:pt idx="380">
                  <c:v>865.95899999999949</c:v>
                </c:pt>
                <c:pt idx="381">
                  <c:v>866.923</c:v>
                </c:pt>
                <c:pt idx="382">
                  <c:v>867.88699999999949</c:v>
                </c:pt>
                <c:pt idx="383">
                  <c:v>868.85199999999918</c:v>
                </c:pt>
                <c:pt idx="384">
                  <c:v>869.81599999999946</c:v>
                </c:pt>
                <c:pt idx="385">
                  <c:v>870.78000000000054</c:v>
                </c:pt>
                <c:pt idx="386">
                  <c:v>871.745</c:v>
                </c:pt>
                <c:pt idx="387">
                  <c:v>872.70899999999995</c:v>
                </c:pt>
                <c:pt idx="388">
                  <c:v>873.67300000000068</c:v>
                </c:pt>
                <c:pt idx="389">
                  <c:v>874.63699999999949</c:v>
                </c:pt>
                <c:pt idx="390">
                  <c:v>875.60199999999998</c:v>
                </c:pt>
                <c:pt idx="391">
                  <c:v>876.56599999999946</c:v>
                </c:pt>
                <c:pt idx="392">
                  <c:v>877.53</c:v>
                </c:pt>
                <c:pt idx="393">
                  <c:v>878.495</c:v>
                </c:pt>
                <c:pt idx="394">
                  <c:v>879.45899999999949</c:v>
                </c:pt>
                <c:pt idx="395">
                  <c:v>880.423</c:v>
                </c:pt>
                <c:pt idx="396">
                  <c:v>881.38699999999949</c:v>
                </c:pt>
                <c:pt idx="397">
                  <c:v>882.35199999999918</c:v>
                </c:pt>
                <c:pt idx="398">
                  <c:v>883.31599999999946</c:v>
                </c:pt>
                <c:pt idx="399">
                  <c:v>884.28000000000054</c:v>
                </c:pt>
                <c:pt idx="400">
                  <c:v>885.245</c:v>
                </c:pt>
                <c:pt idx="401">
                  <c:v>886.20899999999995</c:v>
                </c:pt>
                <c:pt idx="402">
                  <c:v>887.17300000000068</c:v>
                </c:pt>
                <c:pt idx="403">
                  <c:v>888.13800000000003</c:v>
                </c:pt>
                <c:pt idx="404">
                  <c:v>889.10199999999998</c:v>
                </c:pt>
                <c:pt idx="405">
                  <c:v>890.06599999999946</c:v>
                </c:pt>
                <c:pt idx="406">
                  <c:v>891.03</c:v>
                </c:pt>
                <c:pt idx="407">
                  <c:v>891.995</c:v>
                </c:pt>
                <c:pt idx="408">
                  <c:v>892.95899999999949</c:v>
                </c:pt>
                <c:pt idx="409">
                  <c:v>893.923</c:v>
                </c:pt>
                <c:pt idx="410">
                  <c:v>894.88800000000003</c:v>
                </c:pt>
                <c:pt idx="411">
                  <c:v>895.85199999999918</c:v>
                </c:pt>
                <c:pt idx="412">
                  <c:v>896.81599999999946</c:v>
                </c:pt>
                <c:pt idx="413">
                  <c:v>897.78000000000054</c:v>
                </c:pt>
                <c:pt idx="414">
                  <c:v>898.745</c:v>
                </c:pt>
                <c:pt idx="415">
                  <c:v>899.70899999999995</c:v>
                </c:pt>
                <c:pt idx="416">
                  <c:v>900.67300000000068</c:v>
                </c:pt>
                <c:pt idx="417">
                  <c:v>901.63800000000003</c:v>
                </c:pt>
                <c:pt idx="418">
                  <c:v>902.60199999999998</c:v>
                </c:pt>
                <c:pt idx="419">
                  <c:v>903.56599999999946</c:v>
                </c:pt>
                <c:pt idx="420">
                  <c:v>904.53099999999949</c:v>
                </c:pt>
                <c:pt idx="421">
                  <c:v>905.495</c:v>
                </c:pt>
                <c:pt idx="422">
                  <c:v>906.45899999999949</c:v>
                </c:pt>
                <c:pt idx="423">
                  <c:v>907.423</c:v>
                </c:pt>
                <c:pt idx="424">
                  <c:v>908.38800000000003</c:v>
                </c:pt>
                <c:pt idx="425">
                  <c:v>909.35199999999918</c:v>
                </c:pt>
                <c:pt idx="426">
                  <c:v>910.31599999999946</c:v>
                </c:pt>
                <c:pt idx="427">
                  <c:v>911.28099999999995</c:v>
                </c:pt>
                <c:pt idx="428">
                  <c:v>912.245</c:v>
                </c:pt>
                <c:pt idx="429">
                  <c:v>913.20899999999995</c:v>
                </c:pt>
                <c:pt idx="430">
                  <c:v>914.17300000000068</c:v>
                </c:pt>
                <c:pt idx="431">
                  <c:v>915.13800000000003</c:v>
                </c:pt>
                <c:pt idx="432">
                  <c:v>916.10199999999998</c:v>
                </c:pt>
                <c:pt idx="433">
                  <c:v>917.06599999999946</c:v>
                </c:pt>
                <c:pt idx="434">
                  <c:v>918.03099999999949</c:v>
                </c:pt>
                <c:pt idx="435">
                  <c:v>918.995</c:v>
                </c:pt>
                <c:pt idx="436">
                  <c:v>919.95899999999949</c:v>
                </c:pt>
                <c:pt idx="437">
                  <c:v>920.92399999999998</c:v>
                </c:pt>
                <c:pt idx="438">
                  <c:v>921.88800000000003</c:v>
                </c:pt>
                <c:pt idx="439">
                  <c:v>922.85199999999918</c:v>
                </c:pt>
                <c:pt idx="440">
                  <c:v>923.81599999999946</c:v>
                </c:pt>
                <c:pt idx="441">
                  <c:v>924.78099999999995</c:v>
                </c:pt>
                <c:pt idx="442">
                  <c:v>925.745</c:v>
                </c:pt>
                <c:pt idx="443">
                  <c:v>926.70899999999995</c:v>
                </c:pt>
                <c:pt idx="444">
                  <c:v>927.67400000000055</c:v>
                </c:pt>
                <c:pt idx="445">
                  <c:v>928.63800000000003</c:v>
                </c:pt>
                <c:pt idx="446">
                  <c:v>929.60199999999998</c:v>
                </c:pt>
                <c:pt idx="447">
                  <c:v>930.56599999999946</c:v>
                </c:pt>
                <c:pt idx="448">
                  <c:v>931.53099999999949</c:v>
                </c:pt>
                <c:pt idx="449">
                  <c:v>932.495</c:v>
                </c:pt>
                <c:pt idx="450">
                  <c:v>933.45899999999949</c:v>
                </c:pt>
                <c:pt idx="451">
                  <c:v>934.42399999999998</c:v>
                </c:pt>
                <c:pt idx="452">
                  <c:v>935.38800000000003</c:v>
                </c:pt>
                <c:pt idx="453">
                  <c:v>936.35199999999918</c:v>
                </c:pt>
                <c:pt idx="454">
                  <c:v>937.31699999999933</c:v>
                </c:pt>
                <c:pt idx="455">
                  <c:v>938.28099999999995</c:v>
                </c:pt>
                <c:pt idx="456">
                  <c:v>939.245</c:v>
                </c:pt>
                <c:pt idx="457">
                  <c:v>940.20899999999995</c:v>
                </c:pt>
                <c:pt idx="458">
                  <c:v>941.17400000000055</c:v>
                </c:pt>
                <c:pt idx="459">
                  <c:v>942.13800000000003</c:v>
                </c:pt>
                <c:pt idx="460">
                  <c:v>943.10199999999998</c:v>
                </c:pt>
                <c:pt idx="461">
                  <c:v>944.06699999999933</c:v>
                </c:pt>
                <c:pt idx="462">
                  <c:v>945.03099999999949</c:v>
                </c:pt>
                <c:pt idx="463">
                  <c:v>945.995</c:v>
                </c:pt>
                <c:pt idx="464">
                  <c:v>946.95899999999949</c:v>
                </c:pt>
                <c:pt idx="465">
                  <c:v>947.92399999999998</c:v>
                </c:pt>
                <c:pt idx="466">
                  <c:v>948.88800000000003</c:v>
                </c:pt>
                <c:pt idx="467">
                  <c:v>949.85199999999918</c:v>
                </c:pt>
                <c:pt idx="468">
                  <c:v>950.81699999999933</c:v>
                </c:pt>
                <c:pt idx="469">
                  <c:v>951.78099999999995</c:v>
                </c:pt>
                <c:pt idx="470">
                  <c:v>952.745</c:v>
                </c:pt>
                <c:pt idx="471">
                  <c:v>953.71</c:v>
                </c:pt>
                <c:pt idx="472">
                  <c:v>954.67400000000055</c:v>
                </c:pt>
                <c:pt idx="473">
                  <c:v>955.63800000000003</c:v>
                </c:pt>
                <c:pt idx="474">
                  <c:v>956.60199999999998</c:v>
                </c:pt>
                <c:pt idx="475">
                  <c:v>957.56699999999933</c:v>
                </c:pt>
                <c:pt idx="476">
                  <c:v>958.53099999999949</c:v>
                </c:pt>
                <c:pt idx="477">
                  <c:v>959.495</c:v>
                </c:pt>
                <c:pt idx="478">
                  <c:v>960.45999999999947</c:v>
                </c:pt>
                <c:pt idx="479">
                  <c:v>961.42399999999998</c:v>
                </c:pt>
                <c:pt idx="480">
                  <c:v>962.38800000000003</c:v>
                </c:pt>
                <c:pt idx="481">
                  <c:v>963.35199999999918</c:v>
                </c:pt>
                <c:pt idx="482">
                  <c:v>964.31699999999933</c:v>
                </c:pt>
                <c:pt idx="483">
                  <c:v>965.28099999999995</c:v>
                </c:pt>
                <c:pt idx="484">
                  <c:v>966.245</c:v>
                </c:pt>
                <c:pt idx="485">
                  <c:v>967.21</c:v>
                </c:pt>
                <c:pt idx="486">
                  <c:v>968.17400000000055</c:v>
                </c:pt>
                <c:pt idx="487">
                  <c:v>969.13800000000003</c:v>
                </c:pt>
                <c:pt idx="488">
                  <c:v>970.10299999999938</c:v>
                </c:pt>
                <c:pt idx="489">
                  <c:v>971.06699999999933</c:v>
                </c:pt>
                <c:pt idx="490">
                  <c:v>972.03099999999949</c:v>
                </c:pt>
                <c:pt idx="491">
                  <c:v>972.995</c:v>
                </c:pt>
                <c:pt idx="492">
                  <c:v>973.95999999999947</c:v>
                </c:pt>
                <c:pt idx="493">
                  <c:v>974.92399999999998</c:v>
                </c:pt>
                <c:pt idx="494">
                  <c:v>975.88800000000003</c:v>
                </c:pt>
                <c:pt idx="495">
                  <c:v>976.85299999999904</c:v>
                </c:pt>
                <c:pt idx="496">
                  <c:v>977.81699999999933</c:v>
                </c:pt>
                <c:pt idx="497">
                  <c:v>978.78099999999995</c:v>
                </c:pt>
                <c:pt idx="498">
                  <c:v>979.745</c:v>
                </c:pt>
                <c:pt idx="499">
                  <c:v>980.71</c:v>
                </c:pt>
                <c:pt idx="500">
                  <c:v>981.67400000000055</c:v>
                </c:pt>
                <c:pt idx="501">
                  <c:v>982.63800000000003</c:v>
                </c:pt>
                <c:pt idx="502">
                  <c:v>983.60299999999938</c:v>
                </c:pt>
                <c:pt idx="503">
                  <c:v>984.56699999999933</c:v>
                </c:pt>
                <c:pt idx="504">
                  <c:v>985.53099999999949</c:v>
                </c:pt>
                <c:pt idx="505">
                  <c:v>986.49599999999998</c:v>
                </c:pt>
                <c:pt idx="506">
                  <c:v>987.45999999999947</c:v>
                </c:pt>
                <c:pt idx="507">
                  <c:v>988.42399999999998</c:v>
                </c:pt>
                <c:pt idx="508">
                  <c:v>989.38800000000003</c:v>
                </c:pt>
                <c:pt idx="509">
                  <c:v>990.35299999999904</c:v>
                </c:pt>
                <c:pt idx="510">
                  <c:v>991.31699999999933</c:v>
                </c:pt>
                <c:pt idx="511">
                  <c:v>992.28099999999995</c:v>
                </c:pt>
                <c:pt idx="512">
                  <c:v>993.24599999999998</c:v>
                </c:pt>
                <c:pt idx="513">
                  <c:v>994.21</c:v>
                </c:pt>
                <c:pt idx="514">
                  <c:v>995.17400000000055</c:v>
                </c:pt>
                <c:pt idx="515">
                  <c:v>996.13800000000003</c:v>
                </c:pt>
                <c:pt idx="516">
                  <c:v>997.10299999999938</c:v>
                </c:pt>
                <c:pt idx="517">
                  <c:v>998.06699999999933</c:v>
                </c:pt>
                <c:pt idx="518">
                  <c:v>999.03099999999949</c:v>
                </c:pt>
                <c:pt idx="519">
                  <c:v>999.99599999999998</c:v>
                </c:pt>
                <c:pt idx="520">
                  <c:v>1000.9599999999995</c:v>
                </c:pt>
                <c:pt idx="521">
                  <c:v>1001.92</c:v>
                </c:pt>
                <c:pt idx="522">
                  <c:v>1002.88</c:v>
                </c:pt>
                <c:pt idx="523">
                  <c:v>1003.8499999999995</c:v>
                </c:pt>
                <c:pt idx="524">
                  <c:v>1004.81</c:v>
                </c:pt>
                <c:pt idx="525">
                  <c:v>1005.7800000000005</c:v>
                </c:pt>
                <c:pt idx="526">
                  <c:v>1006.74</c:v>
                </c:pt>
                <c:pt idx="527">
                  <c:v>1007.71</c:v>
                </c:pt>
                <c:pt idx="528">
                  <c:v>1008.6700000000005</c:v>
                </c:pt>
                <c:pt idx="529">
                  <c:v>1009.63</c:v>
                </c:pt>
                <c:pt idx="530">
                  <c:v>1010.6</c:v>
                </c:pt>
                <c:pt idx="531">
                  <c:v>1011.56</c:v>
                </c:pt>
                <c:pt idx="532">
                  <c:v>1012.53</c:v>
                </c:pt>
                <c:pt idx="533">
                  <c:v>1013.49</c:v>
                </c:pt>
                <c:pt idx="534">
                  <c:v>1014.4599999999995</c:v>
                </c:pt>
                <c:pt idx="535">
                  <c:v>1015.42</c:v>
                </c:pt>
                <c:pt idx="536">
                  <c:v>1016.38</c:v>
                </c:pt>
                <c:pt idx="537">
                  <c:v>1017.3499999999995</c:v>
                </c:pt>
                <c:pt idx="538">
                  <c:v>1018.31</c:v>
                </c:pt>
                <c:pt idx="539">
                  <c:v>1019.2800000000005</c:v>
                </c:pt>
                <c:pt idx="540">
                  <c:v>1020.24</c:v>
                </c:pt>
                <c:pt idx="541">
                  <c:v>1021.21</c:v>
                </c:pt>
                <c:pt idx="542">
                  <c:v>1022.1700000000005</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Sheet2!$B$1:$B$1557</c:f>
              <c:numCache>
                <c:formatCode>General</c:formatCode>
                <c:ptCount val="1557"/>
                <c:pt idx="0">
                  <c:v>290.78099999999966</c:v>
                </c:pt>
                <c:pt idx="1">
                  <c:v>292.06099999999969</c:v>
                </c:pt>
                <c:pt idx="2">
                  <c:v>293.83099999999973</c:v>
                </c:pt>
                <c:pt idx="3">
                  <c:v>294.80799999999999</c:v>
                </c:pt>
                <c:pt idx="4">
                  <c:v>294.51299999999969</c:v>
                </c:pt>
                <c:pt idx="5">
                  <c:v>293.43799999999959</c:v>
                </c:pt>
                <c:pt idx="6">
                  <c:v>293.178</c:v>
                </c:pt>
                <c:pt idx="7">
                  <c:v>293.80399999999969</c:v>
                </c:pt>
                <c:pt idx="8">
                  <c:v>292.96499999999969</c:v>
                </c:pt>
                <c:pt idx="9">
                  <c:v>290.76400000000001</c:v>
                </c:pt>
                <c:pt idx="10">
                  <c:v>289.95400000000001</c:v>
                </c:pt>
                <c:pt idx="11">
                  <c:v>290.66399999999999</c:v>
                </c:pt>
                <c:pt idx="12">
                  <c:v>290.63099999999969</c:v>
                </c:pt>
                <c:pt idx="13">
                  <c:v>288.91199999999947</c:v>
                </c:pt>
                <c:pt idx="14">
                  <c:v>288.26400000000001</c:v>
                </c:pt>
                <c:pt idx="15">
                  <c:v>289.7459999999997</c:v>
                </c:pt>
                <c:pt idx="16">
                  <c:v>291.858</c:v>
                </c:pt>
                <c:pt idx="17">
                  <c:v>293.13</c:v>
                </c:pt>
                <c:pt idx="18">
                  <c:v>293.82799999999969</c:v>
                </c:pt>
                <c:pt idx="19">
                  <c:v>293.72499999999974</c:v>
                </c:pt>
                <c:pt idx="20">
                  <c:v>293.767</c:v>
                </c:pt>
                <c:pt idx="21">
                  <c:v>293.76499999999999</c:v>
                </c:pt>
                <c:pt idx="22">
                  <c:v>291.87</c:v>
                </c:pt>
                <c:pt idx="23">
                  <c:v>289.58799999999974</c:v>
                </c:pt>
                <c:pt idx="24">
                  <c:v>288.55500000000001</c:v>
                </c:pt>
                <c:pt idx="25">
                  <c:v>288.2069999999996</c:v>
                </c:pt>
                <c:pt idx="26">
                  <c:v>290.87</c:v>
                </c:pt>
                <c:pt idx="27">
                  <c:v>293.79700000000003</c:v>
                </c:pt>
                <c:pt idx="28">
                  <c:v>293.19099999999969</c:v>
                </c:pt>
                <c:pt idx="29">
                  <c:v>290.73799999999966</c:v>
                </c:pt>
                <c:pt idx="30">
                  <c:v>288.81299999999999</c:v>
                </c:pt>
                <c:pt idx="31">
                  <c:v>286.553</c:v>
                </c:pt>
                <c:pt idx="32">
                  <c:v>284.65400000000028</c:v>
                </c:pt>
                <c:pt idx="33">
                  <c:v>284.72599999999966</c:v>
                </c:pt>
                <c:pt idx="34">
                  <c:v>285.54500000000002</c:v>
                </c:pt>
                <c:pt idx="35">
                  <c:v>286.39299999999969</c:v>
                </c:pt>
                <c:pt idx="36">
                  <c:v>287.2909999999996</c:v>
                </c:pt>
                <c:pt idx="37">
                  <c:v>289.00200000000001</c:v>
                </c:pt>
                <c:pt idx="38">
                  <c:v>290.375</c:v>
                </c:pt>
                <c:pt idx="39">
                  <c:v>288.41999999999973</c:v>
                </c:pt>
                <c:pt idx="40">
                  <c:v>285.46799999999973</c:v>
                </c:pt>
                <c:pt idx="41">
                  <c:v>284.68700000000001</c:v>
                </c:pt>
                <c:pt idx="42">
                  <c:v>286.41399999999959</c:v>
                </c:pt>
                <c:pt idx="43">
                  <c:v>287.45400000000001</c:v>
                </c:pt>
                <c:pt idx="44">
                  <c:v>285.78399999999959</c:v>
                </c:pt>
                <c:pt idx="45">
                  <c:v>285.08</c:v>
                </c:pt>
                <c:pt idx="46">
                  <c:v>287.18400000000008</c:v>
                </c:pt>
                <c:pt idx="47">
                  <c:v>290.74799999999999</c:v>
                </c:pt>
                <c:pt idx="48">
                  <c:v>292.73499999999973</c:v>
                </c:pt>
                <c:pt idx="49">
                  <c:v>292.53299999999973</c:v>
                </c:pt>
                <c:pt idx="50">
                  <c:v>291.48499999999973</c:v>
                </c:pt>
                <c:pt idx="51">
                  <c:v>290.61799999999999</c:v>
                </c:pt>
                <c:pt idx="52">
                  <c:v>290.72299999999973</c:v>
                </c:pt>
                <c:pt idx="53">
                  <c:v>289.23200000000003</c:v>
                </c:pt>
                <c:pt idx="54">
                  <c:v>286.79499999999973</c:v>
                </c:pt>
                <c:pt idx="55">
                  <c:v>285.74400000000031</c:v>
                </c:pt>
                <c:pt idx="56">
                  <c:v>287.12200000000001</c:v>
                </c:pt>
                <c:pt idx="57">
                  <c:v>289.16899999999993</c:v>
                </c:pt>
                <c:pt idx="58">
                  <c:v>287.69200000000001</c:v>
                </c:pt>
                <c:pt idx="59">
                  <c:v>286.25</c:v>
                </c:pt>
                <c:pt idx="60">
                  <c:v>286.01099999999974</c:v>
                </c:pt>
                <c:pt idx="61">
                  <c:v>284.00400000000002</c:v>
                </c:pt>
                <c:pt idx="62">
                  <c:v>282.89400000000001</c:v>
                </c:pt>
                <c:pt idx="63">
                  <c:v>282.82499999999999</c:v>
                </c:pt>
                <c:pt idx="64">
                  <c:v>283.005</c:v>
                </c:pt>
                <c:pt idx="65">
                  <c:v>285.79399999999947</c:v>
                </c:pt>
                <c:pt idx="66">
                  <c:v>288.40699999999947</c:v>
                </c:pt>
                <c:pt idx="67">
                  <c:v>287.06299999999999</c:v>
                </c:pt>
                <c:pt idx="68">
                  <c:v>285.5079999999997</c:v>
                </c:pt>
                <c:pt idx="69">
                  <c:v>287.8949999999997</c:v>
                </c:pt>
                <c:pt idx="70">
                  <c:v>291</c:v>
                </c:pt>
                <c:pt idx="71">
                  <c:v>291.89599999999973</c:v>
                </c:pt>
                <c:pt idx="72">
                  <c:v>291.95</c:v>
                </c:pt>
                <c:pt idx="73">
                  <c:v>290.99199999999951</c:v>
                </c:pt>
                <c:pt idx="74">
                  <c:v>289.40699999999947</c:v>
                </c:pt>
                <c:pt idx="75">
                  <c:v>287.14900000000034</c:v>
                </c:pt>
                <c:pt idx="76">
                  <c:v>285.04000000000002</c:v>
                </c:pt>
                <c:pt idx="77">
                  <c:v>285.68200000000002</c:v>
                </c:pt>
                <c:pt idx="78">
                  <c:v>288.84800000000001</c:v>
                </c:pt>
                <c:pt idx="79">
                  <c:v>291.64900000000034</c:v>
                </c:pt>
                <c:pt idx="80">
                  <c:v>290.62200000000001</c:v>
                </c:pt>
                <c:pt idx="81">
                  <c:v>287.25200000000001</c:v>
                </c:pt>
                <c:pt idx="82">
                  <c:v>286.06200000000001</c:v>
                </c:pt>
                <c:pt idx="83">
                  <c:v>288.64900000000034</c:v>
                </c:pt>
                <c:pt idx="84">
                  <c:v>291.42899999999946</c:v>
                </c:pt>
                <c:pt idx="85">
                  <c:v>289.99499999999966</c:v>
                </c:pt>
                <c:pt idx="86">
                  <c:v>286.73799999999966</c:v>
                </c:pt>
                <c:pt idx="87">
                  <c:v>287</c:v>
                </c:pt>
                <c:pt idx="88">
                  <c:v>289.57299999999969</c:v>
                </c:pt>
                <c:pt idx="89">
                  <c:v>288.608</c:v>
                </c:pt>
                <c:pt idx="90">
                  <c:v>285.47699999999946</c:v>
                </c:pt>
                <c:pt idx="91">
                  <c:v>284.14900000000034</c:v>
                </c:pt>
                <c:pt idx="92">
                  <c:v>284.601</c:v>
                </c:pt>
                <c:pt idx="93">
                  <c:v>285.97699999999946</c:v>
                </c:pt>
                <c:pt idx="94">
                  <c:v>288.34100000000001</c:v>
                </c:pt>
                <c:pt idx="95">
                  <c:v>291.56099999999969</c:v>
                </c:pt>
                <c:pt idx="96">
                  <c:v>292.21299999999974</c:v>
                </c:pt>
                <c:pt idx="97">
                  <c:v>290.08999999999969</c:v>
                </c:pt>
                <c:pt idx="98">
                  <c:v>289.70800000000003</c:v>
                </c:pt>
                <c:pt idx="99">
                  <c:v>289.85000000000002</c:v>
                </c:pt>
                <c:pt idx="100">
                  <c:v>288.56200000000001</c:v>
                </c:pt>
                <c:pt idx="101">
                  <c:v>287.74900000000002</c:v>
                </c:pt>
                <c:pt idx="102">
                  <c:v>287.25200000000001</c:v>
                </c:pt>
                <c:pt idx="103">
                  <c:v>287.96299999999974</c:v>
                </c:pt>
                <c:pt idx="104">
                  <c:v>289.8349999999997</c:v>
                </c:pt>
                <c:pt idx="105">
                  <c:v>289.05700000000002</c:v>
                </c:pt>
                <c:pt idx="106">
                  <c:v>286.50599999999969</c:v>
                </c:pt>
                <c:pt idx="107">
                  <c:v>285.9969999999995</c:v>
                </c:pt>
                <c:pt idx="108">
                  <c:v>287.39299999999969</c:v>
                </c:pt>
                <c:pt idx="109">
                  <c:v>287.61200000000002</c:v>
                </c:pt>
                <c:pt idx="110">
                  <c:v>286.12400000000002</c:v>
                </c:pt>
                <c:pt idx="111">
                  <c:v>285.25900000000001</c:v>
                </c:pt>
                <c:pt idx="112">
                  <c:v>285.5819999999996</c:v>
                </c:pt>
                <c:pt idx="113">
                  <c:v>286.01499999999999</c:v>
                </c:pt>
                <c:pt idx="114">
                  <c:v>285.97799999999967</c:v>
                </c:pt>
                <c:pt idx="115">
                  <c:v>285.68299999999999</c:v>
                </c:pt>
                <c:pt idx="116">
                  <c:v>286.06900000000002</c:v>
                </c:pt>
                <c:pt idx="117">
                  <c:v>287.613</c:v>
                </c:pt>
                <c:pt idx="118">
                  <c:v>288.40299999999974</c:v>
                </c:pt>
                <c:pt idx="119">
                  <c:v>288.60399999999993</c:v>
                </c:pt>
                <c:pt idx="120">
                  <c:v>290.38900000000001</c:v>
                </c:pt>
                <c:pt idx="121">
                  <c:v>292.56900000000002</c:v>
                </c:pt>
                <c:pt idx="122">
                  <c:v>292.9929999999996</c:v>
                </c:pt>
                <c:pt idx="123">
                  <c:v>290.40899999999959</c:v>
                </c:pt>
                <c:pt idx="124">
                  <c:v>287.89</c:v>
                </c:pt>
                <c:pt idx="125">
                  <c:v>288.48599999999959</c:v>
                </c:pt>
                <c:pt idx="126">
                  <c:v>288.42399999999947</c:v>
                </c:pt>
                <c:pt idx="127">
                  <c:v>287.26599999999974</c:v>
                </c:pt>
                <c:pt idx="128">
                  <c:v>287.5819999999996</c:v>
                </c:pt>
                <c:pt idx="129">
                  <c:v>289.4569999999996</c:v>
                </c:pt>
                <c:pt idx="130">
                  <c:v>291.66800000000001</c:v>
                </c:pt>
                <c:pt idx="131">
                  <c:v>291.98200000000003</c:v>
                </c:pt>
                <c:pt idx="132">
                  <c:v>290.82900000000001</c:v>
                </c:pt>
                <c:pt idx="133">
                  <c:v>290.16800000000001</c:v>
                </c:pt>
                <c:pt idx="134">
                  <c:v>290.33799999999974</c:v>
                </c:pt>
                <c:pt idx="135">
                  <c:v>290.78799999999967</c:v>
                </c:pt>
                <c:pt idx="136">
                  <c:v>291.101</c:v>
                </c:pt>
                <c:pt idx="137">
                  <c:v>291.60000000000002</c:v>
                </c:pt>
                <c:pt idx="138">
                  <c:v>292.351</c:v>
                </c:pt>
                <c:pt idx="139">
                  <c:v>292.49799999999959</c:v>
                </c:pt>
                <c:pt idx="140">
                  <c:v>292.46199999999959</c:v>
                </c:pt>
                <c:pt idx="141">
                  <c:v>292.59699999999947</c:v>
                </c:pt>
                <c:pt idx="142">
                  <c:v>292.54399999999993</c:v>
                </c:pt>
                <c:pt idx="143">
                  <c:v>292.7459999999997</c:v>
                </c:pt>
                <c:pt idx="144">
                  <c:v>292.92899999999946</c:v>
                </c:pt>
                <c:pt idx="145">
                  <c:v>292.94900000000001</c:v>
                </c:pt>
                <c:pt idx="146">
                  <c:v>293.0079999999997</c:v>
                </c:pt>
                <c:pt idx="147">
                  <c:v>293.06400000000002</c:v>
                </c:pt>
                <c:pt idx="148">
                  <c:v>293.15199999999999</c:v>
                </c:pt>
                <c:pt idx="149">
                  <c:v>293.20400000000001</c:v>
                </c:pt>
                <c:pt idx="150">
                  <c:v>293.2459999999997</c:v>
                </c:pt>
                <c:pt idx="151">
                  <c:v>293.36</c:v>
                </c:pt>
                <c:pt idx="152">
                  <c:v>293.57</c:v>
                </c:pt>
                <c:pt idx="153">
                  <c:v>293.77199999999959</c:v>
                </c:pt>
                <c:pt idx="154">
                  <c:v>294.03299999999973</c:v>
                </c:pt>
                <c:pt idx="155">
                  <c:v>294.22000000000003</c:v>
                </c:pt>
                <c:pt idx="156">
                  <c:v>294.12400000000002</c:v>
                </c:pt>
                <c:pt idx="157">
                  <c:v>294.04700000000008</c:v>
                </c:pt>
                <c:pt idx="158">
                  <c:v>294.06299999999999</c:v>
                </c:pt>
                <c:pt idx="159">
                  <c:v>294.05099999999999</c:v>
                </c:pt>
                <c:pt idx="160">
                  <c:v>294.05</c:v>
                </c:pt>
                <c:pt idx="161">
                  <c:v>294.03299999999973</c:v>
                </c:pt>
                <c:pt idx="162">
                  <c:v>294.04700000000008</c:v>
                </c:pt>
                <c:pt idx="163">
                  <c:v>294.12</c:v>
                </c:pt>
                <c:pt idx="164">
                  <c:v>294.20499999999993</c:v>
                </c:pt>
                <c:pt idx="165">
                  <c:v>294.28199999999947</c:v>
                </c:pt>
                <c:pt idx="166">
                  <c:v>294.15899999999999</c:v>
                </c:pt>
                <c:pt idx="167">
                  <c:v>293.90299999999974</c:v>
                </c:pt>
                <c:pt idx="168">
                  <c:v>293.87599999999969</c:v>
                </c:pt>
                <c:pt idx="169">
                  <c:v>293.91499999999974</c:v>
                </c:pt>
                <c:pt idx="170">
                  <c:v>293.77999999999969</c:v>
                </c:pt>
                <c:pt idx="171">
                  <c:v>293.54500000000002</c:v>
                </c:pt>
                <c:pt idx="172">
                  <c:v>293.46599999999967</c:v>
                </c:pt>
                <c:pt idx="173">
                  <c:v>293.91699999999946</c:v>
                </c:pt>
                <c:pt idx="174">
                  <c:v>295.3589999999997</c:v>
                </c:pt>
                <c:pt idx="175">
                  <c:v>297.27199999999959</c:v>
                </c:pt>
                <c:pt idx="176">
                  <c:v>296.28399999999959</c:v>
                </c:pt>
                <c:pt idx="177">
                  <c:v>295.06299999999999</c:v>
                </c:pt>
                <c:pt idx="178">
                  <c:v>294.38400000000001</c:v>
                </c:pt>
                <c:pt idx="179">
                  <c:v>294.19799999999969</c:v>
                </c:pt>
                <c:pt idx="180">
                  <c:v>294.21699999999953</c:v>
                </c:pt>
                <c:pt idx="181">
                  <c:v>294.28099999999966</c:v>
                </c:pt>
                <c:pt idx="182">
                  <c:v>294.29700000000003</c:v>
                </c:pt>
                <c:pt idx="183">
                  <c:v>294.29899999999947</c:v>
                </c:pt>
                <c:pt idx="184">
                  <c:v>294.30900000000008</c:v>
                </c:pt>
                <c:pt idx="185">
                  <c:v>294.35500000000002</c:v>
                </c:pt>
                <c:pt idx="186">
                  <c:v>294.37900000000002</c:v>
                </c:pt>
                <c:pt idx="187">
                  <c:v>294.35700000000008</c:v>
                </c:pt>
                <c:pt idx="188">
                  <c:v>294.34100000000001</c:v>
                </c:pt>
                <c:pt idx="189">
                  <c:v>294.32799999999969</c:v>
                </c:pt>
                <c:pt idx="190">
                  <c:v>294.32100000000003</c:v>
                </c:pt>
                <c:pt idx="191">
                  <c:v>294.29399999999947</c:v>
                </c:pt>
                <c:pt idx="192">
                  <c:v>294.23499999999973</c:v>
                </c:pt>
                <c:pt idx="193">
                  <c:v>294.14600000000002</c:v>
                </c:pt>
                <c:pt idx="194">
                  <c:v>294.125</c:v>
                </c:pt>
                <c:pt idx="195">
                  <c:v>294.22399999999959</c:v>
                </c:pt>
                <c:pt idx="196">
                  <c:v>294.22799999999967</c:v>
                </c:pt>
                <c:pt idx="197">
                  <c:v>294.07499999999999</c:v>
                </c:pt>
                <c:pt idx="198">
                  <c:v>293.899</c:v>
                </c:pt>
                <c:pt idx="199">
                  <c:v>293.69799999999969</c:v>
                </c:pt>
                <c:pt idx="200">
                  <c:v>293.52999999999969</c:v>
                </c:pt>
                <c:pt idx="201">
                  <c:v>293.56299999999999</c:v>
                </c:pt>
                <c:pt idx="202">
                  <c:v>293.50599999999969</c:v>
                </c:pt>
                <c:pt idx="203">
                  <c:v>293.29499999999973</c:v>
                </c:pt>
                <c:pt idx="204">
                  <c:v>293.25599999999969</c:v>
                </c:pt>
                <c:pt idx="205">
                  <c:v>293.29499999999973</c:v>
                </c:pt>
                <c:pt idx="206">
                  <c:v>293.06700000000001</c:v>
                </c:pt>
                <c:pt idx="207">
                  <c:v>292.60000000000002</c:v>
                </c:pt>
                <c:pt idx="208">
                  <c:v>292.31799999999993</c:v>
                </c:pt>
                <c:pt idx="209">
                  <c:v>292.15199999999999</c:v>
                </c:pt>
                <c:pt idx="210">
                  <c:v>292.01599999999974</c:v>
                </c:pt>
                <c:pt idx="211">
                  <c:v>291.95800000000003</c:v>
                </c:pt>
                <c:pt idx="212">
                  <c:v>292.00299999999999</c:v>
                </c:pt>
                <c:pt idx="213">
                  <c:v>292.125</c:v>
                </c:pt>
                <c:pt idx="214">
                  <c:v>291.80799999999999</c:v>
                </c:pt>
                <c:pt idx="215">
                  <c:v>291.334</c:v>
                </c:pt>
                <c:pt idx="216">
                  <c:v>290.78699999999947</c:v>
                </c:pt>
                <c:pt idx="217">
                  <c:v>289.87400000000002</c:v>
                </c:pt>
                <c:pt idx="218">
                  <c:v>289.18099999999993</c:v>
                </c:pt>
                <c:pt idx="219">
                  <c:v>288.71099999999973</c:v>
                </c:pt>
                <c:pt idx="220">
                  <c:v>288.28199999999947</c:v>
                </c:pt>
                <c:pt idx="221">
                  <c:v>288.56700000000001</c:v>
                </c:pt>
                <c:pt idx="222">
                  <c:v>288.77299999999974</c:v>
                </c:pt>
                <c:pt idx="223">
                  <c:v>287.35599999999999</c:v>
                </c:pt>
                <c:pt idx="224">
                  <c:v>285.76599999999974</c:v>
                </c:pt>
                <c:pt idx="225">
                  <c:v>285.47299999999973</c:v>
                </c:pt>
                <c:pt idx="226">
                  <c:v>286.63</c:v>
                </c:pt>
                <c:pt idx="227">
                  <c:v>289.565</c:v>
                </c:pt>
                <c:pt idx="228">
                  <c:v>292.43099999999953</c:v>
                </c:pt>
                <c:pt idx="229">
                  <c:v>292.1329999999997</c:v>
                </c:pt>
                <c:pt idx="230">
                  <c:v>287.39299999999969</c:v>
                </c:pt>
                <c:pt idx="231">
                  <c:v>282.41199999999947</c:v>
                </c:pt>
                <c:pt idx="232">
                  <c:v>281.06799999999993</c:v>
                </c:pt>
                <c:pt idx="233">
                  <c:v>281.37799999999999</c:v>
                </c:pt>
                <c:pt idx="234">
                  <c:v>281.63599999999974</c:v>
                </c:pt>
                <c:pt idx="235">
                  <c:v>281.959</c:v>
                </c:pt>
                <c:pt idx="236">
                  <c:v>282.392</c:v>
                </c:pt>
                <c:pt idx="237">
                  <c:v>284.15100000000001</c:v>
                </c:pt>
                <c:pt idx="238">
                  <c:v>286.62200000000001</c:v>
                </c:pt>
                <c:pt idx="239">
                  <c:v>287.767</c:v>
                </c:pt>
                <c:pt idx="240">
                  <c:v>287.09799999999973</c:v>
                </c:pt>
                <c:pt idx="241">
                  <c:v>284.75700000000001</c:v>
                </c:pt>
                <c:pt idx="242">
                  <c:v>283.084</c:v>
                </c:pt>
                <c:pt idx="243">
                  <c:v>282.93400000000003</c:v>
                </c:pt>
                <c:pt idx="244">
                  <c:v>282.9569999999996</c:v>
                </c:pt>
                <c:pt idx="245">
                  <c:v>282.90899999999959</c:v>
                </c:pt>
                <c:pt idx="246">
                  <c:v>282.8349999999997</c:v>
                </c:pt>
                <c:pt idx="247">
                  <c:v>282.81</c:v>
                </c:pt>
                <c:pt idx="248">
                  <c:v>283.22299999999973</c:v>
                </c:pt>
                <c:pt idx="249">
                  <c:v>285.17599999999999</c:v>
                </c:pt>
                <c:pt idx="250">
                  <c:v>287.63799999999969</c:v>
                </c:pt>
                <c:pt idx="251">
                  <c:v>287.48299999999966</c:v>
                </c:pt>
                <c:pt idx="252">
                  <c:v>284.81700000000001</c:v>
                </c:pt>
                <c:pt idx="253">
                  <c:v>284.64299999999997</c:v>
                </c:pt>
                <c:pt idx="254">
                  <c:v>286.03099999999966</c:v>
                </c:pt>
                <c:pt idx="255">
                  <c:v>283.53399999999959</c:v>
                </c:pt>
                <c:pt idx="256">
                  <c:v>280.49599999999947</c:v>
                </c:pt>
                <c:pt idx="257">
                  <c:v>280.76299999999969</c:v>
                </c:pt>
                <c:pt idx="258">
                  <c:v>281.41199999999947</c:v>
                </c:pt>
                <c:pt idx="259">
                  <c:v>280.262</c:v>
                </c:pt>
                <c:pt idx="260">
                  <c:v>279.01900000000001</c:v>
                </c:pt>
                <c:pt idx="261">
                  <c:v>279.75599999999969</c:v>
                </c:pt>
                <c:pt idx="262">
                  <c:v>280.78699999999947</c:v>
                </c:pt>
                <c:pt idx="263">
                  <c:v>281.697</c:v>
                </c:pt>
                <c:pt idx="264">
                  <c:v>283.07400000000001</c:v>
                </c:pt>
                <c:pt idx="265">
                  <c:v>281.71699999999953</c:v>
                </c:pt>
                <c:pt idx="266">
                  <c:v>278.65699999999993</c:v>
                </c:pt>
                <c:pt idx="267">
                  <c:v>276.93799999999959</c:v>
                </c:pt>
                <c:pt idx="268">
                  <c:v>275.947</c:v>
                </c:pt>
                <c:pt idx="269">
                  <c:v>275.53099999999966</c:v>
                </c:pt>
                <c:pt idx="270">
                  <c:v>275.71099999999973</c:v>
                </c:pt>
                <c:pt idx="271">
                  <c:v>275.70499999999993</c:v>
                </c:pt>
                <c:pt idx="272">
                  <c:v>275.19200000000001</c:v>
                </c:pt>
                <c:pt idx="273">
                  <c:v>274.78599999999966</c:v>
                </c:pt>
                <c:pt idx="274">
                  <c:v>274.59500000000003</c:v>
                </c:pt>
                <c:pt idx="275">
                  <c:v>274.37400000000002</c:v>
                </c:pt>
                <c:pt idx="276">
                  <c:v>274.40099999999967</c:v>
                </c:pt>
                <c:pt idx="277">
                  <c:v>274.80799999999999</c:v>
                </c:pt>
                <c:pt idx="278">
                  <c:v>275.40899999999959</c:v>
                </c:pt>
                <c:pt idx="279">
                  <c:v>276.548</c:v>
                </c:pt>
                <c:pt idx="280">
                  <c:v>277.3</c:v>
                </c:pt>
                <c:pt idx="281">
                  <c:v>276.11700000000002</c:v>
                </c:pt>
                <c:pt idx="282">
                  <c:v>274.48999999999967</c:v>
                </c:pt>
                <c:pt idx="283">
                  <c:v>273.94900000000001</c:v>
                </c:pt>
                <c:pt idx="284">
                  <c:v>273.97099999999966</c:v>
                </c:pt>
                <c:pt idx="285">
                  <c:v>275.42999999999967</c:v>
                </c:pt>
                <c:pt idx="286">
                  <c:v>278.14200000000028</c:v>
                </c:pt>
                <c:pt idx="287">
                  <c:v>279.685</c:v>
                </c:pt>
                <c:pt idx="288">
                  <c:v>278.28599999999966</c:v>
                </c:pt>
                <c:pt idx="289">
                  <c:v>276.27999999999969</c:v>
                </c:pt>
                <c:pt idx="290">
                  <c:v>276.06200000000001</c:v>
                </c:pt>
                <c:pt idx="291">
                  <c:v>274.87799999999999</c:v>
                </c:pt>
                <c:pt idx="292">
                  <c:v>273.61399999999969</c:v>
                </c:pt>
                <c:pt idx="293">
                  <c:v>273.63799999999969</c:v>
                </c:pt>
                <c:pt idx="294">
                  <c:v>275.572</c:v>
                </c:pt>
                <c:pt idx="295">
                  <c:v>279.27299999999974</c:v>
                </c:pt>
                <c:pt idx="296">
                  <c:v>278.541</c:v>
                </c:pt>
                <c:pt idx="297">
                  <c:v>274.55700000000002</c:v>
                </c:pt>
                <c:pt idx="298">
                  <c:v>273.20299999999969</c:v>
                </c:pt>
                <c:pt idx="299">
                  <c:v>273.22899999999953</c:v>
                </c:pt>
                <c:pt idx="300">
                  <c:v>273.161</c:v>
                </c:pt>
                <c:pt idx="301">
                  <c:v>273.26499999999999</c:v>
                </c:pt>
                <c:pt idx="302">
                  <c:v>274.22799999999967</c:v>
                </c:pt>
                <c:pt idx="303">
                  <c:v>275.13599999999974</c:v>
                </c:pt>
                <c:pt idx="304">
                  <c:v>275.863</c:v>
                </c:pt>
                <c:pt idx="305">
                  <c:v>277.15400000000028</c:v>
                </c:pt>
                <c:pt idx="306">
                  <c:v>278.36700000000002</c:v>
                </c:pt>
                <c:pt idx="307">
                  <c:v>280.02</c:v>
                </c:pt>
                <c:pt idx="308">
                  <c:v>279.565</c:v>
                </c:pt>
                <c:pt idx="309">
                  <c:v>280.13900000000001</c:v>
                </c:pt>
                <c:pt idx="310">
                  <c:v>282.24799999999999</c:v>
                </c:pt>
                <c:pt idx="311">
                  <c:v>278.77099999999973</c:v>
                </c:pt>
                <c:pt idx="312">
                  <c:v>274.20400000000001</c:v>
                </c:pt>
                <c:pt idx="313">
                  <c:v>273.52999999999969</c:v>
                </c:pt>
                <c:pt idx="314">
                  <c:v>276.24099999999999</c:v>
                </c:pt>
                <c:pt idx="315">
                  <c:v>278.399</c:v>
                </c:pt>
                <c:pt idx="316">
                  <c:v>275.834</c:v>
                </c:pt>
                <c:pt idx="317">
                  <c:v>273.63599999999974</c:v>
                </c:pt>
                <c:pt idx="318">
                  <c:v>273.75900000000001</c:v>
                </c:pt>
                <c:pt idx="319">
                  <c:v>274.76</c:v>
                </c:pt>
                <c:pt idx="320">
                  <c:v>275.7069999999996</c:v>
                </c:pt>
                <c:pt idx="321">
                  <c:v>274.14499999999998</c:v>
                </c:pt>
                <c:pt idx="322">
                  <c:v>272.71799999999973</c:v>
                </c:pt>
                <c:pt idx="323">
                  <c:v>272.846</c:v>
                </c:pt>
                <c:pt idx="324">
                  <c:v>273.05200000000002</c:v>
                </c:pt>
                <c:pt idx="325">
                  <c:v>274.774</c:v>
                </c:pt>
                <c:pt idx="326">
                  <c:v>277.03399999999959</c:v>
                </c:pt>
                <c:pt idx="327">
                  <c:v>275.8829999999997</c:v>
                </c:pt>
                <c:pt idx="328">
                  <c:v>273.41999999999973</c:v>
                </c:pt>
                <c:pt idx="329">
                  <c:v>272.81400000000002</c:v>
                </c:pt>
                <c:pt idx="330">
                  <c:v>272.452</c:v>
                </c:pt>
                <c:pt idx="331">
                  <c:v>272.17700000000002</c:v>
                </c:pt>
                <c:pt idx="332">
                  <c:v>272.31400000000002</c:v>
                </c:pt>
                <c:pt idx="333">
                  <c:v>272.50400000000002</c:v>
                </c:pt>
                <c:pt idx="334">
                  <c:v>272.5939999999996</c:v>
                </c:pt>
                <c:pt idx="335">
                  <c:v>272.42999999999967</c:v>
                </c:pt>
                <c:pt idx="336">
                  <c:v>272.637</c:v>
                </c:pt>
                <c:pt idx="337">
                  <c:v>273.58599999999973</c:v>
                </c:pt>
                <c:pt idx="338">
                  <c:v>273.74200000000002</c:v>
                </c:pt>
                <c:pt idx="339">
                  <c:v>273.97399999999959</c:v>
                </c:pt>
                <c:pt idx="340">
                  <c:v>275.01299999999969</c:v>
                </c:pt>
                <c:pt idx="341">
                  <c:v>274.18099999999993</c:v>
                </c:pt>
                <c:pt idx="342">
                  <c:v>272.72000000000003</c:v>
                </c:pt>
                <c:pt idx="343">
                  <c:v>272.5079999999997</c:v>
                </c:pt>
                <c:pt idx="344">
                  <c:v>272.32599999999974</c:v>
                </c:pt>
                <c:pt idx="345">
                  <c:v>272.17899999999969</c:v>
                </c:pt>
                <c:pt idx="346">
                  <c:v>272.32100000000003</c:v>
                </c:pt>
                <c:pt idx="347">
                  <c:v>272.41999999999973</c:v>
                </c:pt>
                <c:pt idx="348">
                  <c:v>272.67700000000002</c:v>
                </c:pt>
                <c:pt idx="349">
                  <c:v>272.64200000000028</c:v>
                </c:pt>
                <c:pt idx="350">
                  <c:v>272.48899999999946</c:v>
                </c:pt>
                <c:pt idx="351">
                  <c:v>272.8319999999996</c:v>
                </c:pt>
                <c:pt idx="352">
                  <c:v>274.28899999999959</c:v>
                </c:pt>
                <c:pt idx="353">
                  <c:v>275.36</c:v>
                </c:pt>
                <c:pt idx="354">
                  <c:v>274.09099999999967</c:v>
                </c:pt>
                <c:pt idx="355">
                  <c:v>272.88799999999969</c:v>
                </c:pt>
                <c:pt idx="356">
                  <c:v>272.72000000000003</c:v>
                </c:pt>
                <c:pt idx="357">
                  <c:v>272.54300000000001</c:v>
                </c:pt>
                <c:pt idx="358">
                  <c:v>272.44200000000001</c:v>
                </c:pt>
                <c:pt idx="359">
                  <c:v>272.55099999999999</c:v>
                </c:pt>
                <c:pt idx="360">
                  <c:v>272.63099999999969</c:v>
                </c:pt>
                <c:pt idx="361">
                  <c:v>272.54199999999969</c:v>
                </c:pt>
                <c:pt idx="362">
                  <c:v>273.69600000000003</c:v>
                </c:pt>
                <c:pt idx="363">
                  <c:v>274.90199999999959</c:v>
                </c:pt>
                <c:pt idx="364">
                  <c:v>274.00599999999969</c:v>
                </c:pt>
                <c:pt idx="365">
                  <c:v>275.53799999999967</c:v>
                </c:pt>
                <c:pt idx="366">
                  <c:v>278.44799999999969</c:v>
                </c:pt>
                <c:pt idx="367">
                  <c:v>277.69600000000003</c:v>
                </c:pt>
                <c:pt idx="368">
                  <c:v>275.91899999999947</c:v>
                </c:pt>
                <c:pt idx="369">
                  <c:v>274.00099999999969</c:v>
                </c:pt>
                <c:pt idx="370">
                  <c:v>272.38099999999969</c:v>
                </c:pt>
                <c:pt idx="371">
                  <c:v>272.42599999999959</c:v>
                </c:pt>
                <c:pt idx="372">
                  <c:v>272.80399999999969</c:v>
                </c:pt>
                <c:pt idx="373">
                  <c:v>272.7099999999997</c:v>
                </c:pt>
                <c:pt idx="374">
                  <c:v>272.22499999999974</c:v>
                </c:pt>
                <c:pt idx="375">
                  <c:v>272.18400000000008</c:v>
                </c:pt>
                <c:pt idx="376">
                  <c:v>272.40099999999967</c:v>
                </c:pt>
                <c:pt idx="377">
                  <c:v>272.38400000000001</c:v>
                </c:pt>
                <c:pt idx="378">
                  <c:v>273.12799999999999</c:v>
                </c:pt>
                <c:pt idx="379">
                  <c:v>274.22499999999974</c:v>
                </c:pt>
                <c:pt idx="380">
                  <c:v>273.60399999999993</c:v>
                </c:pt>
                <c:pt idx="381">
                  <c:v>272.36599999999999</c:v>
                </c:pt>
                <c:pt idx="382">
                  <c:v>272.29700000000003</c:v>
                </c:pt>
                <c:pt idx="383">
                  <c:v>272.5079999999997</c:v>
                </c:pt>
                <c:pt idx="384">
                  <c:v>273.18700000000001</c:v>
                </c:pt>
                <c:pt idx="385">
                  <c:v>274.70400000000001</c:v>
                </c:pt>
                <c:pt idx="386">
                  <c:v>274.37799999999999</c:v>
                </c:pt>
                <c:pt idx="387">
                  <c:v>272.64100000000002</c:v>
                </c:pt>
                <c:pt idx="388">
                  <c:v>272.209</c:v>
                </c:pt>
                <c:pt idx="389">
                  <c:v>272.23699999999957</c:v>
                </c:pt>
                <c:pt idx="390">
                  <c:v>272.00099999999969</c:v>
                </c:pt>
                <c:pt idx="391">
                  <c:v>272.07799999999969</c:v>
                </c:pt>
                <c:pt idx="392">
                  <c:v>273.05200000000002</c:v>
                </c:pt>
                <c:pt idx="393">
                  <c:v>273.61700000000002</c:v>
                </c:pt>
                <c:pt idx="394">
                  <c:v>272.75900000000001</c:v>
                </c:pt>
                <c:pt idx="395">
                  <c:v>272.48499999999973</c:v>
                </c:pt>
                <c:pt idx="396">
                  <c:v>272.79799999999966</c:v>
                </c:pt>
                <c:pt idx="397">
                  <c:v>273.08599999999973</c:v>
                </c:pt>
                <c:pt idx="398">
                  <c:v>273.75099999999969</c:v>
                </c:pt>
                <c:pt idx="399">
                  <c:v>273.44900000000001</c:v>
                </c:pt>
                <c:pt idx="400">
                  <c:v>272.78099999999966</c:v>
                </c:pt>
                <c:pt idx="401">
                  <c:v>273.815</c:v>
                </c:pt>
                <c:pt idx="402">
                  <c:v>274.96699999999953</c:v>
                </c:pt>
                <c:pt idx="403">
                  <c:v>274.39599999999973</c:v>
                </c:pt>
                <c:pt idx="404">
                  <c:v>273.44200000000001</c:v>
                </c:pt>
                <c:pt idx="405">
                  <c:v>273.01</c:v>
                </c:pt>
                <c:pt idx="406">
                  <c:v>272.63099999999969</c:v>
                </c:pt>
                <c:pt idx="407">
                  <c:v>272.24</c:v>
                </c:pt>
                <c:pt idx="408">
                  <c:v>272.16300000000001</c:v>
                </c:pt>
                <c:pt idx="409">
                  <c:v>272.12900000000002</c:v>
                </c:pt>
                <c:pt idx="410">
                  <c:v>272.02</c:v>
                </c:pt>
                <c:pt idx="411">
                  <c:v>272.11500000000001</c:v>
                </c:pt>
                <c:pt idx="412">
                  <c:v>272.137</c:v>
                </c:pt>
                <c:pt idx="413">
                  <c:v>272.03500000000003</c:v>
                </c:pt>
                <c:pt idx="414">
                  <c:v>272.14499999999998</c:v>
                </c:pt>
                <c:pt idx="415">
                  <c:v>272.274</c:v>
                </c:pt>
                <c:pt idx="416">
                  <c:v>272.13400000000001</c:v>
                </c:pt>
                <c:pt idx="417">
                  <c:v>271.90099999999967</c:v>
                </c:pt>
                <c:pt idx="418">
                  <c:v>271.79199999999946</c:v>
                </c:pt>
                <c:pt idx="419">
                  <c:v>271.96499999999969</c:v>
                </c:pt>
                <c:pt idx="420">
                  <c:v>272.40299999999974</c:v>
                </c:pt>
                <c:pt idx="421">
                  <c:v>272.89099999999974</c:v>
                </c:pt>
                <c:pt idx="422">
                  <c:v>272.62</c:v>
                </c:pt>
                <c:pt idx="423">
                  <c:v>272.714</c:v>
                </c:pt>
                <c:pt idx="424">
                  <c:v>274.4689999999996</c:v>
                </c:pt>
                <c:pt idx="425">
                  <c:v>274.4969999999995</c:v>
                </c:pt>
                <c:pt idx="426">
                  <c:v>272.50900000000001</c:v>
                </c:pt>
                <c:pt idx="427">
                  <c:v>271.68700000000001</c:v>
                </c:pt>
                <c:pt idx="428">
                  <c:v>271.73399999999947</c:v>
                </c:pt>
                <c:pt idx="429">
                  <c:v>271.88499999999999</c:v>
                </c:pt>
                <c:pt idx="430">
                  <c:v>272.14200000000028</c:v>
                </c:pt>
                <c:pt idx="431">
                  <c:v>272.13499999999999</c:v>
                </c:pt>
                <c:pt idx="432">
                  <c:v>272.065</c:v>
                </c:pt>
                <c:pt idx="433">
                  <c:v>272.21599999999967</c:v>
                </c:pt>
                <c:pt idx="434">
                  <c:v>272.46299999999974</c:v>
                </c:pt>
                <c:pt idx="435">
                  <c:v>272.33799999999974</c:v>
                </c:pt>
                <c:pt idx="436">
                  <c:v>272.10199999999969</c:v>
                </c:pt>
                <c:pt idx="437">
                  <c:v>272.99199999999951</c:v>
                </c:pt>
                <c:pt idx="438">
                  <c:v>273.88099999999969</c:v>
                </c:pt>
                <c:pt idx="439">
                  <c:v>272.99199999999951</c:v>
                </c:pt>
                <c:pt idx="440">
                  <c:v>272.51799999999969</c:v>
                </c:pt>
                <c:pt idx="441">
                  <c:v>273.08599999999973</c:v>
                </c:pt>
                <c:pt idx="442">
                  <c:v>272.44799999999969</c:v>
                </c:pt>
                <c:pt idx="443">
                  <c:v>271.61900000000031</c:v>
                </c:pt>
                <c:pt idx="444">
                  <c:v>271.851</c:v>
                </c:pt>
                <c:pt idx="445">
                  <c:v>272.166</c:v>
                </c:pt>
                <c:pt idx="446">
                  <c:v>271.97899999999953</c:v>
                </c:pt>
                <c:pt idx="447">
                  <c:v>271.7309999999996</c:v>
                </c:pt>
                <c:pt idx="448">
                  <c:v>271.76099999999974</c:v>
                </c:pt>
                <c:pt idx="449">
                  <c:v>271.7909999999996</c:v>
                </c:pt>
                <c:pt idx="450">
                  <c:v>271.72799999999967</c:v>
                </c:pt>
                <c:pt idx="451">
                  <c:v>271.709</c:v>
                </c:pt>
                <c:pt idx="452">
                  <c:v>271.67700000000002</c:v>
                </c:pt>
                <c:pt idx="453">
                  <c:v>271.625</c:v>
                </c:pt>
                <c:pt idx="454">
                  <c:v>271.73499999999973</c:v>
                </c:pt>
                <c:pt idx="455">
                  <c:v>271.82900000000001</c:v>
                </c:pt>
                <c:pt idx="456">
                  <c:v>271.99099999999959</c:v>
                </c:pt>
                <c:pt idx="457">
                  <c:v>272.29799999999966</c:v>
                </c:pt>
                <c:pt idx="458">
                  <c:v>272.28299999999973</c:v>
                </c:pt>
                <c:pt idx="459">
                  <c:v>272.05799999999999</c:v>
                </c:pt>
                <c:pt idx="460">
                  <c:v>271.95499999999993</c:v>
                </c:pt>
                <c:pt idx="461">
                  <c:v>272.089</c:v>
                </c:pt>
                <c:pt idx="462">
                  <c:v>272.22299999999973</c:v>
                </c:pt>
                <c:pt idx="463">
                  <c:v>271.83999999999969</c:v>
                </c:pt>
                <c:pt idx="464">
                  <c:v>272.34199999999993</c:v>
                </c:pt>
                <c:pt idx="465">
                  <c:v>273.77</c:v>
                </c:pt>
                <c:pt idx="466">
                  <c:v>273.27599999999967</c:v>
                </c:pt>
                <c:pt idx="467">
                  <c:v>271.86900000000031</c:v>
                </c:pt>
                <c:pt idx="468">
                  <c:v>271.59899999999959</c:v>
                </c:pt>
                <c:pt idx="469">
                  <c:v>271.96499999999969</c:v>
                </c:pt>
                <c:pt idx="470">
                  <c:v>272.55599999999993</c:v>
                </c:pt>
                <c:pt idx="471">
                  <c:v>272.72299999999973</c:v>
                </c:pt>
                <c:pt idx="472">
                  <c:v>272.64299999999997</c:v>
                </c:pt>
                <c:pt idx="473">
                  <c:v>272.36900000000031</c:v>
                </c:pt>
                <c:pt idx="474">
                  <c:v>271.70499999999993</c:v>
                </c:pt>
                <c:pt idx="475">
                  <c:v>271.505</c:v>
                </c:pt>
                <c:pt idx="476">
                  <c:v>271.86099999999999</c:v>
                </c:pt>
                <c:pt idx="477">
                  <c:v>272.00900000000001</c:v>
                </c:pt>
                <c:pt idx="478">
                  <c:v>271.74799999999999</c:v>
                </c:pt>
                <c:pt idx="479">
                  <c:v>271.53199999999947</c:v>
                </c:pt>
                <c:pt idx="480">
                  <c:v>271.64000000000027</c:v>
                </c:pt>
                <c:pt idx="481">
                  <c:v>271.83699999999959</c:v>
                </c:pt>
                <c:pt idx="482">
                  <c:v>271.91699999999946</c:v>
                </c:pt>
                <c:pt idx="483">
                  <c:v>272.03099999999966</c:v>
                </c:pt>
                <c:pt idx="484">
                  <c:v>272.03500000000003</c:v>
                </c:pt>
                <c:pt idx="485">
                  <c:v>271.7099999999997</c:v>
                </c:pt>
                <c:pt idx="486">
                  <c:v>271.48299999999966</c:v>
                </c:pt>
                <c:pt idx="487">
                  <c:v>271.565</c:v>
                </c:pt>
                <c:pt idx="488">
                  <c:v>271.851</c:v>
                </c:pt>
                <c:pt idx="489">
                  <c:v>272.07599999999974</c:v>
                </c:pt>
                <c:pt idx="490">
                  <c:v>272.00700000000001</c:v>
                </c:pt>
                <c:pt idx="491">
                  <c:v>272.351</c:v>
                </c:pt>
                <c:pt idx="492">
                  <c:v>272.7189999999996</c:v>
                </c:pt>
                <c:pt idx="493">
                  <c:v>272.71799999999973</c:v>
                </c:pt>
                <c:pt idx="494">
                  <c:v>272.77199999999959</c:v>
                </c:pt>
                <c:pt idx="495">
                  <c:v>272.43099999999953</c:v>
                </c:pt>
                <c:pt idx="496">
                  <c:v>271.97799999999967</c:v>
                </c:pt>
                <c:pt idx="497">
                  <c:v>271.858</c:v>
                </c:pt>
                <c:pt idx="498">
                  <c:v>271.79399999999947</c:v>
                </c:pt>
                <c:pt idx="499">
                  <c:v>271.57400000000001</c:v>
                </c:pt>
                <c:pt idx="500">
                  <c:v>271.3709999999997</c:v>
                </c:pt>
                <c:pt idx="501">
                  <c:v>271.30700000000002</c:v>
                </c:pt>
                <c:pt idx="502">
                  <c:v>271.173</c:v>
                </c:pt>
                <c:pt idx="503">
                  <c:v>271.12200000000001</c:v>
                </c:pt>
                <c:pt idx="504">
                  <c:v>271.46599999999967</c:v>
                </c:pt>
                <c:pt idx="505">
                  <c:v>271.70499999999993</c:v>
                </c:pt>
                <c:pt idx="506">
                  <c:v>271.56200000000001</c:v>
                </c:pt>
                <c:pt idx="507">
                  <c:v>271.32599999999974</c:v>
                </c:pt>
                <c:pt idx="508">
                  <c:v>271.11399999999969</c:v>
                </c:pt>
                <c:pt idx="509">
                  <c:v>271.065</c:v>
                </c:pt>
                <c:pt idx="510">
                  <c:v>271.20499999999993</c:v>
                </c:pt>
                <c:pt idx="511">
                  <c:v>271.2099999999997</c:v>
                </c:pt>
                <c:pt idx="512">
                  <c:v>271.15100000000001</c:v>
                </c:pt>
                <c:pt idx="513">
                  <c:v>271.36900000000031</c:v>
                </c:pt>
                <c:pt idx="514">
                  <c:v>271.51299999999969</c:v>
                </c:pt>
                <c:pt idx="515">
                  <c:v>271.197</c:v>
                </c:pt>
                <c:pt idx="516">
                  <c:v>271</c:v>
                </c:pt>
                <c:pt idx="517">
                  <c:v>271.53399999999959</c:v>
                </c:pt>
                <c:pt idx="518">
                  <c:v>271.97899999999953</c:v>
                </c:pt>
                <c:pt idx="519">
                  <c:v>272.02199999999959</c:v>
                </c:pt>
                <c:pt idx="520">
                  <c:v>271.89</c:v>
                </c:pt>
                <c:pt idx="521">
                  <c:v>271.71099999999973</c:v>
                </c:pt>
                <c:pt idx="522">
                  <c:v>271.82299999999969</c:v>
                </c:pt>
                <c:pt idx="523">
                  <c:v>272.02499999999969</c:v>
                </c:pt>
                <c:pt idx="524">
                  <c:v>272.15699999999993</c:v>
                </c:pt>
                <c:pt idx="525">
                  <c:v>272.17399999999969</c:v>
                </c:pt>
                <c:pt idx="526">
                  <c:v>272.024</c:v>
                </c:pt>
                <c:pt idx="527">
                  <c:v>271.86399999999969</c:v>
                </c:pt>
                <c:pt idx="528">
                  <c:v>272.09500000000003</c:v>
                </c:pt>
                <c:pt idx="529">
                  <c:v>272.90699999999947</c:v>
                </c:pt>
                <c:pt idx="530">
                  <c:v>273.197</c:v>
                </c:pt>
                <c:pt idx="531">
                  <c:v>272.33699999999959</c:v>
                </c:pt>
                <c:pt idx="532">
                  <c:v>271.90899999999959</c:v>
                </c:pt>
                <c:pt idx="533">
                  <c:v>273.14800000000002</c:v>
                </c:pt>
                <c:pt idx="534">
                  <c:v>273.97999999999973</c:v>
                </c:pt>
                <c:pt idx="535">
                  <c:v>272.78299999999973</c:v>
                </c:pt>
                <c:pt idx="536">
                  <c:v>272.26299999999969</c:v>
                </c:pt>
                <c:pt idx="537">
                  <c:v>273.18</c:v>
                </c:pt>
                <c:pt idx="538">
                  <c:v>273.03500000000003</c:v>
                </c:pt>
                <c:pt idx="539">
                  <c:v>272.32299999999969</c:v>
                </c:pt>
                <c:pt idx="540">
                  <c:v>272.214</c:v>
                </c:pt>
                <c:pt idx="541">
                  <c:v>272.029</c:v>
                </c:pt>
                <c:pt idx="542">
                  <c:v>271.7579999999997</c:v>
                </c:pt>
                <c:pt idx="543">
                  <c:v>271.78099999999966</c:v>
                </c:pt>
                <c:pt idx="544">
                  <c:v>271.98200000000003</c:v>
                </c:pt>
                <c:pt idx="545">
                  <c:v>272.185</c:v>
                </c:pt>
                <c:pt idx="546">
                  <c:v>272.08699999999959</c:v>
                </c:pt>
                <c:pt idx="547">
                  <c:v>272.26099999999974</c:v>
                </c:pt>
                <c:pt idx="548">
                  <c:v>273.44200000000001</c:v>
                </c:pt>
                <c:pt idx="549">
                  <c:v>274.33799999999974</c:v>
                </c:pt>
                <c:pt idx="550">
                  <c:v>273.99899999999957</c:v>
                </c:pt>
                <c:pt idx="551">
                  <c:v>273.30200000000002</c:v>
                </c:pt>
                <c:pt idx="552">
                  <c:v>272.90599999999966</c:v>
                </c:pt>
                <c:pt idx="553">
                  <c:v>272.44099999999969</c:v>
                </c:pt>
                <c:pt idx="554">
                  <c:v>271.97499999999974</c:v>
                </c:pt>
                <c:pt idx="555">
                  <c:v>272.04899999999969</c:v>
                </c:pt>
                <c:pt idx="556">
                  <c:v>272.346</c:v>
                </c:pt>
                <c:pt idx="557">
                  <c:v>272.43499999999966</c:v>
                </c:pt>
                <c:pt idx="558">
                  <c:v>272.447</c:v>
                </c:pt>
                <c:pt idx="559">
                  <c:v>272.82299999999969</c:v>
                </c:pt>
                <c:pt idx="560">
                  <c:v>273.10300000000001</c:v>
                </c:pt>
                <c:pt idx="561">
                  <c:v>272.745</c:v>
                </c:pt>
                <c:pt idx="562">
                  <c:v>272.584</c:v>
                </c:pt>
                <c:pt idx="563">
                  <c:v>272.459</c:v>
                </c:pt>
                <c:pt idx="564">
                  <c:v>272.10599999999999</c:v>
                </c:pt>
                <c:pt idx="565">
                  <c:v>272.10500000000002</c:v>
                </c:pt>
                <c:pt idx="566">
                  <c:v>272.1329999999997</c:v>
                </c:pt>
                <c:pt idx="567">
                  <c:v>271.95</c:v>
                </c:pt>
                <c:pt idx="568">
                  <c:v>271.803</c:v>
                </c:pt>
                <c:pt idx="569">
                  <c:v>272.66800000000001</c:v>
                </c:pt>
                <c:pt idx="570">
                  <c:v>273.81400000000002</c:v>
                </c:pt>
                <c:pt idx="571">
                  <c:v>274.03399999999959</c:v>
                </c:pt>
                <c:pt idx="572">
                  <c:v>273.91999999999973</c:v>
                </c:pt>
                <c:pt idx="573">
                  <c:v>273.32299999999969</c:v>
                </c:pt>
                <c:pt idx="574">
                  <c:v>272.9809999999996</c:v>
                </c:pt>
                <c:pt idx="575">
                  <c:v>273.2909999999996</c:v>
                </c:pt>
                <c:pt idx="576">
                  <c:v>273.52599999999967</c:v>
                </c:pt>
                <c:pt idx="577">
                  <c:v>273.37799999999999</c:v>
                </c:pt>
                <c:pt idx="578">
                  <c:v>272.89699999999959</c:v>
                </c:pt>
                <c:pt idx="579">
                  <c:v>272.779</c:v>
                </c:pt>
                <c:pt idx="580">
                  <c:v>273.00200000000001</c:v>
                </c:pt>
                <c:pt idx="581">
                  <c:v>273.012</c:v>
                </c:pt>
                <c:pt idx="582">
                  <c:v>272.74200000000002</c:v>
                </c:pt>
                <c:pt idx="583">
                  <c:v>273.0849999999997</c:v>
                </c:pt>
                <c:pt idx="584">
                  <c:v>273.36500000000001</c:v>
                </c:pt>
                <c:pt idx="585">
                  <c:v>272.59899999999959</c:v>
                </c:pt>
                <c:pt idx="586">
                  <c:v>272.964</c:v>
                </c:pt>
                <c:pt idx="587">
                  <c:v>275.42999999999967</c:v>
                </c:pt>
                <c:pt idx="588">
                  <c:v>275.67700000000002</c:v>
                </c:pt>
                <c:pt idx="589">
                  <c:v>273.38</c:v>
                </c:pt>
                <c:pt idx="590">
                  <c:v>272.351</c:v>
                </c:pt>
                <c:pt idx="591">
                  <c:v>272.26</c:v>
                </c:pt>
                <c:pt idx="592">
                  <c:v>271.99199999999951</c:v>
                </c:pt>
                <c:pt idx="593">
                  <c:v>272.21099999999973</c:v>
                </c:pt>
                <c:pt idx="594">
                  <c:v>272.87900000000002</c:v>
                </c:pt>
                <c:pt idx="595">
                  <c:v>274.11599999999999</c:v>
                </c:pt>
                <c:pt idx="596">
                  <c:v>274.964</c:v>
                </c:pt>
                <c:pt idx="597">
                  <c:v>273.72699999999946</c:v>
                </c:pt>
                <c:pt idx="598">
                  <c:v>272.34500000000008</c:v>
                </c:pt>
                <c:pt idx="599">
                  <c:v>272.05</c:v>
                </c:pt>
                <c:pt idx="600">
                  <c:v>272.185</c:v>
                </c:pt>
                <c:pt idx="601">
                  <c:v>272.48899999999946</c:v>
                </c:pt>
                <c:pt idx="602">
                  <c:v>272.29199999999946</c:v>
                </c:pt>
                <c:pt idx="603">
                  <c:v>272.06200000000001</c:v>
                </c:pt>
                <c:pt idx="604">
                  <c:v>272.00400000000002</c:v>
                </c:pt>
                <c:pt idx="605">
                  <c:v>272.06599999999969</c:v>
                </c:pt>
                <c:pt idx="606">
                  <c:v>272.36599999999999</c:v>
                </c:pt>
                <c:pt idx="607">
                  <c:v>272.78799999999967</c:v>
                </c:pt>
                <c:pt idx="608">
                  <c:v>272.92699999999951</c:v>
                </c:pt>
                <c:pt idx="609">
                  <c:v>272.55200000000002</c:v>
                </c:pt>
                <c:pt idx="610">
                  <c:v>272.24799999999999</c:v>
                </c:pt>
                <c:pt idx="611">
                  <c:v>271.95800000000003</c:v>
                </c:pt>
                <c:pt idx="612">
                  <c:v>272.76299999999969</c:v>
                </c:pt>
                <c:pt idx="613">
                  <c:v>274.89999999999969</c:v>
                </c:pt>
                <c:pt idx="614">
                  <c:v>274.55599999999993</c:v>
                </c:pt>
                <c:pt idx="615">
                  <c:v>272.41499999999974</c:v>
                </c:pt>
                <c:pt idx="616">
                  <c:v>272.10599999999999</c:v>
                </c:pt>
                <c:pt idx="617">
                  <c:v>272.05</c:v>
                </c:pt>
                <c:pt idx="618">
                  <c:v>271.47499999999974</c:v>
                </c:pt>
                <c:pt idx="619">
                  <c:v>271.57299999999969</c:v>
                </c:pt>
                <c:pt idx="620">
                  <c:v>271.79399999999947</c:v>
                </c:pt>
                <c:pt idx="621">
                  <c:v>272.85000000000002</c:v>
                </c:pt>
                <c:pt idx="622">
                  <c:v>274.637</c:v>
                </c:pt>
                <c:pt idx="623">
                  <c:v>275.26900000000001</c:v>
                </c:pt>
                <c:pt idx="624">
                  <c:v>275.04599999999999</c:v>
                </c:pt>
                <c:pt idx="625">
                  <c:v>273.82900000000001</c:v>
                </c:pt>
                <c:pt idx="626">
                  <c:v>272.375</c:v>
                </c:pt>
                <c:pt idx="627">
                  <c:v>271.846</c:v>
                </c:pt>
                <c:pt idx="628">
                  <c:v>272.74200000000002</c:v>
                </c:pt>
                <c:pt idx="629">
                  <c:v>275.7579999999997</c:v>
                </c:pt>
                <c:pt idx="630">
                  <c:v>276.4319999999995</c:v>
                </c:pt>
                <c:pt idx="631">
                  <c:v>273.88099999999969</c:v>
                </c:pt>
                <c:pt idx="632">
                  <c:v>272.3829999999997</c:v>
                </c:pt>
                <c:pt idx="633">
                  <c:v>273.09299999999973</c:v>
                </c:pt>
                <c:pt idx="634">
                  <c:v>275.38400000000001</c:v>
                </c:pt>
                <c:pt idx="635">
                  <c:v>275.697</c:v>
                </c:pt>
                <c:pt idx="636">
                  <c:v>273.43299999999959</c:v>
                </c:pt>
                <c:pt idx="637">
                  <c:v>272.44200000000001</c:v>
                </c:pt>
                <c:pt idx="638">
                  <c:v>272.39400000000001</c:v>
                </c:pt>
                <c:pt idx="639">
                  <c:v>272.2579999999997</c:v>
                </c:pt>
                <c:pt idx="640">
                  <c:v>272.48999999999967</c:v>
                </c:pt>
                <c:pt idx="641">
                  <c:v>272.76</c:v>
                </c:pt>
                <c:pt idx="642">
                  <c:v>272.65800000000002</c:v>
                </c:pt>
                <c:pt idx="643">
                  <c:v>273.92399999999947</c:v>
                </c:pt>
                <c:pt idx="644">
                  <c:v>277.25400000000002</c:v>
                </c:pt>
                <c:pt idx="645">
                  <c:v>277.21299999999974</c:v>
                </c:pt>
                <c:pt idx="646">
                  <c:v>273.92200000000003</c:v>
                </c:pt>
                <c:pt idx="647">
                  <c:v>272.84500000000008</c:v>
                </c:pt>
                <c:pt idx="648">
                  <c:v>272.91699999999946</c:v>
                </c:pt>
                <c:pt idx="649">
                  <c:v>272.79700000000003</c:v>
                </c:pt>
                <c:pt idx="650">
                  <c:v>272.91799999999967</c:v>
                </c:pt>
                <c:pt idx="651">
                  <c:v>272.565</c:v>
                </c:pt>
                <c:pt idx="652">
                  <c:v>272.21699999999953</c:v>
                </c:pt>
                <c:pt idx="653">
                  <c:v>272.5079999999997</c:v>
                </c:pt>
                <c:pt idx="654">
                  <c:v>272.863</c:v>
                </c:pt>
                <c:pt idx="655">
                  <c:v>272.96499999999969</c:v>
                </c:pt>
                <c:pt idx="656">
                  <c:v>273.23599999999959</c:v>
                </c:pt>
                <c:pt idx="657">
                  <c:v>273.3829999999997</c:v>
                </c:pt>
                <c:pt idx="658">
                  <c:v>274.964</c:v>
                </c:pt>
                <c:pt idx="659">
                  <c:v>279.255</c:v>
                </c:pt>
                <c:pt idx="660">
                  <c:v>281.14800000000002</c:v>
                </c:pt>
                <c:pt idx="661">
                  <c:v>279.15199999999999</c:v>
                </c:pt>
                <c:pt idx="662">
                  <c:v>276.26099999999974</c:v>
                </c:pt>
                <c:pt idx="663">
                  <c:v>273.56</c:v>
                </c:pt>
                <c:pt idx="664">
                  <c:v>272.54700000000008</c:v>
                </c:pt>
                <c:pt idx="665">
                  <c:v>272.93599999999947</c:v>
                </c:pt>
                <c:pt idx="666">
                  <c:v>273.505</c:v>
                </c:pt>
                <c:pt idx="667">
                  <c:v>273.62200000000001</c:v>
                </c:pt>
                <c:pt idx="668">
                  <c:v>273.09500000000003</c:v>
                </c:pt>
                <c:pt idx="669">
                  <c:v>272.73299999999966</c:v>
                </c:pt>
                <c:pt idx="670">
                  <c:v>272.98599999999959</c:v>
                </c:pt>
                <c:pt idx="671">
                  <c:v>273.18299999999999</c:v>
                </c:pt>
                <c:pt idx="672">
                  <c:v>273.62400000000002</c:v>
                </c:pt>
                <c:pt idx="673">
                  <c:v>276.03299999999973</c:v>
                </c:pt>
                <c:pt idx="674">
                  <c:v>277.58999999999969</c:v>
                </c:pt>
                <c:pt idx="675">
                  <c:v>276.53799999999967</c:v>
                </c:pt>
                <c:pt idx="676">
                  <c:v>277.29899999999947</c:v>
                </c:pt>
                <c:pt idx="677">
                  <c:v>277.87400000000002</c:v>
                </c:pt>
                <c:pt idx="678">
                  <c:v>275.56299999999999</c:v>
                </c:pt>
                <c:pt idx="679">
                  <c:v>274.12</c:v>
                </c:pt>
                <c:pt idx="680">
                  <c:v>274.01599999999974</c:v>
                </c:pt>
                <c:pt idx="681">
                  <c:v>273.67099999999999</c:v>
                </c:pt>
                <c:pt idx="682">
                  <c:v>273.40599999999966</c:v>
                </c:pt>
                <c:pt idx="683">
                  <c:v>273.685</c:v>
                </c:pt>
                <c:pt idx="684">
                  <c:v>273.86599999999999</c:v>
                </c:pt>
                <c:pt idx="685">
                  <c:v>273.70800000000003</c:v>
                </c:pt>
                <c:pt idx="686">
                  <c:v>273.8</c:v>
                </c:pt>
                <c:pt idx="687">
                  <c:v>273.91399999999959</c:v>
                </c:pt>
                <c:pt idx="688">
                  <c:v>274.005</c:v>
                </c:pt>
                <c:pt idx="689">
                  <c:v>276.3949999999997</c:v>
                </c:pt>
                <c:pt idx="690">
                  <c:v>280.05700000000002</c:v>
                </c:pt>
                <c:pt idx="691">
                  <c:v>279.387</c:v>
                </c:pt>
                <c:pt idx="692">
                  <c:v>275.779</c:v>
                </c:pt>
                <c:pt idx="693">
                  <c:v>274.15699999999993</c:v>
                </c:pt>
                <c:pt idx="694">
                  <c:v>274.012</c:v>
                </c:pt>
                <c:pt idx="695">
                  <c:v>274.26400000000001</c:v>
                </c:pt>
                <c:pt idx="696">
                  <c:v>274.58099999999973</c:v>
                </c:pt>
                <c:pt idx="697">
                  <c:v>274.91099999999966</c:v>
                </c:pt>
                <c:pt idx="698">
                  <c:v>277.94200000000001</c:v>
                </c:pt>
                <c:pt idx="699">
                  <c:v>283.90499999999969</c:v>
                </c:pt>
                <c:pt idx="700">
                  <c:v>285.072</c:v>
                </c:pt>
                <c:pt idx="701">
                  <c:v>279.85399999999993</c:v>
                </c:pt>
                <c:pt idx="702">
                  <c:v>276.21099999999973</c:v>
                </c:pt>
                <c:pt idx="703">
                  <c:v>275.447</c:v>
                </c:pt>
                <c:pt idx="704">
                  <c:v>275.07400000000001</c:v>
                </c:pt>
                <c:pt idx="705">
                  <c:v>275.17899999999969</c:v>
                </c:pt>
                <c:pt idx="706">
                  <c:v>275.23699999999957</c:v>
                </c:pt>
                <c:pt idx="707">
                  <c:v>274.87299999999999</c:v>
                </c:pt>
                <c:pt idx="708">
                  <c:v>274.58300000000003</c:v>
                </c:pt>
                <c:pt idx="709">
                  <c:v>275.09799999999973</c:v>
                </c:pt>
                <c:pt idx="710">
                  <c:v>275.78399999999959</c:v>
                </c:pt>
                <c:pt idx="711">
                  <c:v>277.27999999999969</c:v>
                </c:pt>
                <c:pt idx="712">
                  <c:v>281.85700000000008</c:v>
                </c:pt>
                <c:pt idx="713">
                  <c:v>283.91899999999947</c:v>
                </c:pt>
                <c:pt idx="714">
                  <c:v>279.72000000000003</c:v>
                </c:pt>
                <c:pt idx="715">
                  <c:v>275.92999999999967</c:v>
                </c:pt>
                <c:pt idx="716">
                  <c:v>275.68599999999969</c:v>
                </c:pt>
                <c:pt idx="717">
                  <c:v>275.78999999999974</c:v>
                </c:pt>
                <c:pt idx="718">
                  <c:v>275.40499999999969</c:v>
                </c:pt>
                <c:pt idx="719">
                  <c:v>275.47099999999966</c:v>
                </c:pt>
                <c:pt idx="720">
                  <c:v>275.62400000000002</c:v>
                </c:pt>
                <c:pt idx="721">
                  <c:v>275.61</c:v>
                </c:pt>
                <c:pt idx="722">
                  <c:v>275.70499999999993</c:v>
                </c:pt>
                <c:pt idx="723">
                  <c:v>277.96299999999974</c:v>
                </c:pt>
                <c:pt idx="724">
                  <c:v>282.12599999999969</c:v>
                </c:pt>
                <c:pt idx="725">
                  <c:v>281.64000000000027</c:v>
                </c:pt>
                <c:pt idx="726">
                  <c:v>277.47899999999953</c:v>
                </c:pt>
                <c:pt idx="727">
                  <c:v>275.81900000000002</c:v>
                </c:pt>
                <c:pt idx="728">
                  <c:v>275.66899999999993</c:v>
                </c:pt>
                <c:pt idx="729">
                  <c:v>275.41899999999947</c:v>
                </c:pt>
                <c:pt idx="730">
                  <c:v>275.709</c:v>
                </c:pt>
                <c:pt idx="731">
                  <c:v>276.315</c:v>
                </c:pt>
                <c:pt idx="732">
                  <c:v>277.08300000000003</c:v>
                </c:pt>
                <c:pt idx="733">
                  <c:v>277.14200000000028</c:v>
                </c:pt>
                <c:pt idx="734">
                  <c:v>276.49400000000003</c:v>
                </c:pt>
                <c:pt idx="735">
                  <c:v>276.45499999999993</c:v>
                </c:pt>
                <c:pt idx="736">
                  <c:v>277.21299999999974</c:v>
                </c:pt>
                <c:pt idx="737">
                  <c:v>280.19499999999999</c:v>
                </c:pt>
                <c:pt idx="738">
                  <c:v>285.56200000000001</c:v>
                </c:pt>
                <c:pt idx="739">
                  <c:v>286.78500000000003</c:v>
                </c:pt>
                <c:pt idx="740">
                  <c:v>281.64699999999999</c:v>
                </c:pt>
                <c:pt idx="741">
                  <c:v>277.59799999999973</c:v>
                </c:pt>
                <c:pt idx="742">
                  <c:v>277.60199999999969</c:v>
                </c:pt>
                <c:pt idx="743">
                  <c:v>277.32900000000001</c:v>
                </c:pt>
                <c:pt idx="744">
                  <c:v>278.42599999999959</c:v>
                </c:pt>
                <c:pt idx="745">
                  <c:v>282.11399999999969</c:v>
                </c:pt>
                <c:pt idx="746">
                  <c:v>282.37200000000001</c:v>
                </c:pt>
                <c:pt idx="747">
                  <c:v>279.64200000000028</c:v>
                </c:pt>
                <c:pt idx="748">
                  <c:v>278.8709999999997</c:v>
                </c:pt>
                <c:pt idx="749">
                  <c:v>278.69299999999993</c:v>
                </c:pt>
                <c:pt idx="750">
                  <c:v>278.2099999999997</c:v>
                </c:pt>
                <c:pt idx="751">
                  <c:v>281.04700000000008</c:v>
                </c:pt>
                <c:pt idx="752">
                  <c:v>286.18900000000002</c:v>
                </c:pt>
                <c:pt idx="753">
                  <c:v>285.70599999999973</c:v>
                </c:pt>
                <c:pt idx="754">
                  <c:v>280.245</c:v>
                </c:pt>
                <c:pt idx="755">
                  <c:v>277.06</c:v>
                </c:pt>
                <c:pt idx="756">
                  <c:v>277.13499999999999</c:v>
                </c:pt>
                <c:pt idx="757">
                  <c:v>277.33</c:v>
                </c:pt>
                <c:pt idx="758">
                  <c:v>276.13900000000001</c:v>
                </c:pt>
                <c:pt idx="759">
                  <c:v>275.42699999999951</c:v>
                </c:pt>
                <c:pt idx="760">
                  <c:v>275.5819999999996</c:v>
                </c:pt>
                <c:pt idx="761">
                  <c:v>275.39</c:v>
                </c:pt>
                <c:pt idx="762">
                  <c:v>275.24200000000002</c:v>
                </c:pt>
                <c:pt idx="763">
                  <c:v>276.22999999999973</c:v>
                </c:pt>
                <c:pt idx="764">
                  <c:v>277.947</c:v>
                </c:pt>
                <c:pt idx="765">
                  <c:v>277.97699999999946</c:v>
                </c:pt>
                <c:pt idx="766">
                  <c:v>277.613</c:v>
                </c:pt>
                <c:pt idx="767">
                  <c:v>278.70299999999969</c:v>
                </c:pt>
                <c:pt idx="768">
                  <c:v>278.51299999999969</c:v>
                </c:pt>
                <c:pt idx="769">
                  <c:v>277.73499999999973</c:v>
                </c:pt>
                <c:pt idx="770">
                  <c:v>279.767</c:v>
                </c:pt>
                <c:pt idx="771">
                  <c:v>284.61700000000002</c:v>
                </c:pt>
                <c:pt idx="772">
                  <c:v>287.14600000000002</c:v>
                </c:pt>
                <c:pt idx="773">
                  <c:v>283.52699999999959</c:v>
                </c:pt>
                <c:pt idx="774">
                  <c:v>278.32900000000001</c:v>
                </c:pt>
                <c:pt idx="775">
                  <c:v>276.94799999999969</c:v>
                </c:pt>
                <c:pt idx="776">
                  <c:v>277.524</c:v>
                </c:pt>
                <c:pt idx="777">
                  <c:v>277.14000000000027</c:v>
                </c:pt>
                <c:pt idx="778">
                  <c:v>276.447</c:v>
                </c:pt>
                <c:pt idx="779">
                  <c:v>277.16000000000008</c:v>
                </c:pt>
                <c:pt idx="780">
                  <c:v>278.36399999999969</c:v>
                </c:pt>
                <c:pt idx="781">
                  <c:v>279.13400000000001</c:v>
                </c:pt>
                <c:pt idx="782">
                  <c:v>279.56900000000002</c:v>
                </c:pt>
                <c:pt idx="783">
                  <c:v>278.64200000000028</c:v>
                </c:pt>
                <c:pt idx="784">
                  <c:v>277.464</c:v>
                </c:pt>
                <c:pt idx="785">
                  <c:v>278.29199999999946</c:v>
                </c:pt>
                <c:pt idx="786">
                  <c:v>280.70599999999973</c:v>
                </c:pt>
                <c:pt idx="787">
                  <c:v>284.51299999999969</c:v>
                </c:pt>
                <c:pt idx="788">
                  <c:v>288.82499999999999</c:v>
                </c:pt>
                <c:pt idx="789">
                  <c:v>289.892</c:v>
                </c:pt>
                <c:pt idx="790">
                  <c:v>285.96299999999974</c:v>
                </c:pt>
                <c:pt idx="791">
                  <c:v>281.84399999999999</c:v>
                </c:pt>
                <c:pt idx="792">
                  <c:v>281.512</c:v>
                </c:pt>
                <c:pt idx="793">
                  <c:v>283.30900000000008</c:v>
                </c:pt>
                <c:pt idx="794">
                  <c:v>286.447</c:v>
                </c:pt>
                <c:pt idx="795">
                  <c:v>288.1329999999997</c:v>
                </c:pt>
                <c:pt idx="796">
                  <c:v>288.084</c:v>
                </c:pt>
                <c:pt idx="797">
                  <c:v>289.21099999999973</c:v>
                </c:pt>
                <c:pt idx="798">
                  <c:v>290.24400000000031</c:v>
                </c:pt>
                <c:pt idx="799">
                  <c:v>290.49899999999957</c:v>
                </c:pt>
                <c:pt idx="800">
                  <c:v>291.01799999999969</c:v>
                </c:pt>
                <c:pt idx="801">
                  <c:v>290.30700000000002</c:v>
                </c:pt>
                <c:pt idx="802">
                  <c:v>286.57499999999999</c:v>
                </c:pt>
                <c:pt idx="803">
                  <c:v>282.24299999999999</c:v>
                </c:pt>
                <c:pt idx="804">
                  <c:v>280.089</c:v>
                </c:pt>
                <c:pt idx="805">
                  <c:v>279.47000000000003</c:v>
                </c:pt>
                <c:pt idx="806">
                  <c:v>279.09899999999959</c:v>
                </c:pt>
                <c:pt idx="807">
                  <c:v>278.214</c:v>
                </c:pt>
                <c:pt idx="808">
                  <c:v>279.72299999999973</c:v>
                </c:pt>
                <c:pt idx="809">
                  <c:v>284.07100000000003</c:v>
                </c:pt>
                <c:pt idx="810">
                  <c:v>284.94600000000003</c:v>
                </c:pt>
                <c:pt idx="811">
                  <c:v>281.93299999999959</c:v>
                </c:pt>
                <c:pt idx="812">
                  <c:v>281.09099999999967</c:v>
                </c:pt>
                <c:pt idx="813">
                  <c:v>283.27499999999969</c:v>
                </c:pt>
                <c:pt idx="814">
                  <c:v>283.60300000000001</c:v>
                </c:pt>
                <c:pt idx="815">
                  <c:v>283.12200000000001</c:v>
                </c:pt>
                <c:pt idx="816">
                  <c:v>286.34500000000008</c:v>
                </c:pt>
                <c:pt idx="817">
                  <c:v>290.44900000000001</c:v>
                </c:pt>
                <c:pt idx="818">
                  <c:v>290.03299999999973</c:v>
                </c:pt>
                <c:pt idx="819">
                  <c:v>286.90799999999973</c:v>
                </c:pt>
                <c:pt idx="820">
                  <c:v>285.18900000000002</c:v>
                </c:pt>
                <c:pt idx="821">
                  <c:v>283.12400000000002</c:v>
                </c:pt>
                <c:pt idx="822">
                  <c:v>281.363</c:v>
                </c:pt>
                <c:pt idx="823">
                  <c:v>281.16800000000001</c:v>
                </c:pt>
                <c:pt idx="824">
                  <c:v>281.06</c:v>
                </c:pt>
                <c:pt idx="825">
                  <c:v>282.54300000000001</c:v>
                </c:pt>
                <c:pt idx="826">
                  <c:v>286.04399999999993</c:v>
                </c:pt>
                <c:pt idx="827">
                  <c:v>286.48799999999966</c:v>
                </c:pt>
                <c:pt idx="828">
                  <c:v>282.50200000000001</c:v>
                </c:pt>
                <c:pt idx="829">
                  <c:v>280.11900000000031</c:v>
                </c:pt>
                <c:pt idx="830">
                  <c:v>280.61599999999999</c:v>
                </c:pt>
                <c:pt idx="831">
                  <c:v>281.63499999999999</c:v>
                </c:pt>
                <c:pt idx="832">
                  <c:v>282.9809999999996</c:v>
                </c:pt>
                <c:pt idx="833">
                  <c:v>284.31099999999969</c:v>
                </c:pt>
                <c:pt idx="834">
                  <c:v>285.52599999999967</c:v>
                </c:pt>
                <c:pt idx="835">
                  <c:v>287.40299999999974</c:v>
                </c:pt>
                <c:pt idx="836">
                  <c:v>288.47599999999966</c:v>
                </c:pt>
                <c:pt idx="837">
                  <c:v>288.11099999999999</c:v>
                </c:pt>
                <c:pt idx="838">
                  <c:v>288.83300000000003</c:v>
                </c:pt>
                <c:pt idx="839">
                  <c:v>288.06799999999993</c:v>
                </c:pt>
                <c:pt idx="840">
                  <c:v>285.20299999999969</c:v>
                </c:pt>
                <c:pt idx="841">
                  <c:v>285.19200000000001</c:v>
                </c:pt>
                <c:pt idx="842">
                  <c:v>288.61099999999999</c:v>
                </c:pt>
                <c:pt idx="843">
                  <c:v>292.10399999999993</c:v>
                </c:pt>
                <c:pt idx="844">
                  <c:v>292.86599999999999</c:v>
                </c:pt>
                <c:pt idx="845">
                  <c:v>291.685</c:v>
                </c:pt>
                <c:pt idx="846">
                  <c:v>290.94499999999999</c:v>
                </c:pt>
                <c:pt idx="847">
                  <c:v>291.75400000000002</c:v>
                </c:pt>
                <c:pt idx="848">
                  <c:v>292.67500000000001</c:v>
                </c:pt>
                <c:pt idx="849">
                  <c:v>293.065</c:v>
                </c:pt>
                <c:pt idx="850">
                  <c:v>293.48899999999946</c:v>
                </c:pt>
                <c:pt idx="851">
                  <c:v>292.64100000000002</c:v>
                </c:pt>
                <c:pt idx="852">
                  <c:v>290.15499999999997</c:v>
                </c:pt>
                <c:pt idx="853">
                  <c:v>288.42699999999951</c:v>
                </c:pt>
                <c:pt idx="854">
                  <c:v>288.22999999999973</c:v>
                </c:pt>
                <c:pt idx="855">
                  <c:v>286.54500000000002</c:v>
                </c:pt>
                <c:pt idx="856">
                  <c:v>284.267</c:v>
                </c:pt>
                <c:pt idx="857">
                  <c:v>284.572</c:v>
                </c:pt>
                <c:pt idx="858">
                  <c:v>286.315</c:v>
                </c:pt>
                <c:pt idx="859">
                  <c:v>286.53599999999966</c:v>
                </c:pt>
                <c:pt idx="860">
                  <c:v>286.71499999999969</c:v>
                </c:pt>
                <c:pt idx="861">
                  <c:v>287.07499999999999</c:v>
                </c:pt>
                <c:pt idx="862">
                  <c:v>285.35300000000001</c:v>
                </c:pt>
                <c:pt idx="863">
                  <c:v>285.66000000000008</c:v>
                </c:pt>
                <c:pt idx="864">
                  <c:v>287.58999999999969</c:v>
                </c:pt>
                <c:pt idx="865">
                  <c:v>287.55500000000001</c:v>
                </c:pt>
                <c:pt idx="866">
                  <c:v>288.11500000000001</c:v>
                </c:pt>
                <c:pt idx="867">
                  <c:v>290.66199999999969</c:v>
                </c:pt>
                <c:pt idx="868">
                  <c:v>292.91399999999959</c:v>
                </c:pt>
                <c:pt idx="869">
                  <c:v>293.75599999999969</c:v>
                </c:pt>
                <c:pt idx="870">
                  <c:v>294.59500000000003</c:v>
                </c:pt>
                <c:pt idx="871">
                  <c:v>295.22699999999946</c:v>
                </c:pt>
                <c:pt idx="872">
                  <c:v>294.30900000000008</c:v>
                </c:pt>
                <c:pt idx="873">
                  <c:v>292.1209999999997</c:v>
                </c:pt>
                <c:pt idx="874">
                  <c:v>289.95099999999974</c:v>
                </c:pt>
                <c:pt idx="875">
                  <c:v>288.625</c:v>
                </c:pt>
                <c:pt idx="876">
                  <c:v>287.82299999999969</c:v>
                </c:pt>
                <c:pt idx="877">
                  <c:v>287.32100000000003</c:v>
                </c:pt>
                <c:pt idx="878">
                  <c:v>287.44799999999969</c:v>
                </c:pt>
                <c:pt idx="879">
                  <c:v>287.84500000000008</c:v>
                </c:pt>
                <c:pt idx="880">
                  <c:v>289.45299999999969</c:v>
                </c:pt>
                <c:pt idx="881">
                  <c:v>291.45</c:v>
                </c:pt>
                <c:pt idx="882">
                  <c:v>290.57599999999974</c:v>
                </c:pt>
                <c:pt idx="883">
                  <c:v>288.67399999999969</c:v>
                </c:pt>
                <c:pt idx="884">
                  <c:v>288.20499999999993</c:v>
                </c:pt>
                <c:pt idx="885">
                  <c:v>288.75099999999969</c:v>
                </c:pt>
                <c:pt idx="886">
                  <c:v>290.78099999999966</c:v>
                </c:pt>
                <c:pt idx="887">
                  <c:v>292.21599999999967</c:v>
                </c:pt>
                <c:pt idx="888">
                  <c:v>290.97499999999974</c:v>
                </c:pt>
                <c:pt idx="889">
                  <c:v>290.1089999999997</c:v>
                </c:pt>
                <c:pt idx="890">
                  <c:v>290.97999999999973</c:v>
                </c:pt>
                <c:pt idx="891">
                  <c:v>291.4369999999995</c:v>
                </c:pt>
                <c:pt idx="892">
                  <c:v>291.88200000000001</c:v>
                </c:pt>
                <c:pt idx="893">
                  <c:v>293.363</c:v>
                </c:pt>
                <c:pt idx="894">
                  <c:v>294.56900000000002</c:v>
                </c:pt>
                <c:pt idx="895">
                  <c:v>295.06</c:v>
                </c:pt>
                <c:pt idx="896">
                  <c:v>294.09599999999966</c:v>
                </c:pt>
                <c:pt idx="897">
                  <c:v>292.37599999999969</c:v>
                </c:pt>
                <c:pt idx="898">
                  <c:v>291.08300000000003</c:v>
                </c:pt>
                <c:pt idx="899">
                  <c:v>290.72799999999967</c:v>
                </c:pt>
                <c:pt idx="900">
                  <c:v>291.98599999999959</c:v>
                </c:pt>
                <c:pt idx="901">
                  <c:v>293.35599999999999</c:v>
                </c:pt>
                <c:pt idx="902">
                  <c:v>292.86599999999999</c:v>
                </c:pt>
                <c:pt idx="903">
                  <c:v>291.87400000000002</c:v>
                </c:pt>
                <c:pt idx="904">
                  <c:v>292.11799999999999</c:v>
                </c:pt>
                <c:pt idx="905">
                  <c:v>293.19499999999999</c:v>
                </c:pt>
                <c:pt idx="906">
                  <c:v>294.47000000000003</c:v>
                </c:pt>
                <c:pt idx="907">
                  <c:v>295.28500000000003</c:v>
                </c:pt>
                <c:pt idx="908">
                  <c:v>294.56400000000002</c:v>
                </c:pt>
                <c:pt idx="909">
                  <c:v>292.98399999999947</c:v>
                </c:pt>
                <c:pt idx="910">
                  <c:v>292.29799999999966</c:v>
                </c:pt>
                <c:pt idx="911">
                  <c:v>292.66399999999999</c:v>
                </c:pt>
                <c:pt idx="912">
                  <c:v>292.91699999999946</c:v>
                </c:pt>
                <c:pt idx="913">
                  <c:v>292.322</c:v>
                </c:pt>
                <c:pt idx="914">
                  <c:v>291.37900000000002</c:v>
                </c:pt>
                <c:pt idx="915">
                  <c:v>291.13200000000001</c:v>
                </c:pt>
                <c:pt idx="916">
                  <c:v>291.21199999999959</c:v>
                </c:pt>
                <c:pt idx="917">
                  <c:v>291.32</c:v>
                </c:pt>
                <c:pt idx="918">
                  <c:v>292.12</c:v>
                </c:pt>
                <c:pt idx="919">
                  <c:v>293.62</c:v>
                </c:pt>
                <c:pt idx="920">
                  <c:v>295.08999999999969</c:v>
                </c:pt>
                <c:pt idx="921">
                  <c:v>294.96099999999973</c:v>
                </c:pt>
                <c:pt idx="922">
                  <c:v>293.57499999999999</c:v>
                </c:pt>
                <c:pt idx="923">
                  <c:v>292.8709999999997</c:v>
                </c:pt>
                <c:pt idx="924">
                  <c:v>292.92299999999966</c:v>
                </c:pt>
                <c:pt idx="925">
                  <c:v>292.88200000000001</c:v>
                </c:pt>
                <c:pt idx="926">
                  <c:v>293.214</c:v>
                </c:pt>
                <c:pt idx="927">
                  <c:v>294.327</c:v>
                </c:pt>
                <c:pt idx="928">
                  <c:v>295.41899999999947</c:v>
                </c:pt>
                <c:pt idx="929">
                  <c:v>295.19200000000001</c:v>
                </c:pt>
                <c:pt idx="930">
                  <c:v>294.45599999999973</c:v>
                </c:pt>
                <c:pt idx="931">
                  <c:v>294.36900000000031</c:v>
                </c:pt>
                <c:pt idx="932">
                  <c:v>294.97799999999967</c:v>
                </c:pt>
                <c:pt idx="933">
                  <c:v>295.041</c:v>
                </c:pt>
                <c:pt idx="934">
                  <c:v>293.91699999999946</c:v>
                </c:pt>
                <c:pt idx="935">
                  <c:v>292.83300000000003</c:v>
                </c:pt>
                <c:pt idx="936">
                  <c:v>292.4599999999997</c:v>
                </c:pt>
                <c:pt idx="937">
                  <c:v>292.95800000000003</c:v>
                </c:pt>
                <c:pt idx="938">
                  <c:v>294.04500000000002</c:v>
                </c:pt>
                <c:pt idx="939">
                  <c:v>294.53399999999959</c:v>
                </c:pt>
                <c:pt idx="940">
                  <c:v>293.452</c:v>
                </c:pt>
                <c:pt idx="941">
                  <c:v>292.34500000000008</c:v>
                </c:pt>
                <c:pt idx="942">
                  <c:v>291.91699999999946</c:v>
                </c:pt>
                <c:pt idx="943">
                  <c:v>292.11</c:v>
                </c:pt>
                <c:pt idx="944">
                  <c:v>292.64999999999998</c:v>
                </c:pt>
                <c:pt idx="945">
                  <c:v>293.15699999999993</c:v>
                </c:pt>
                <c:pt idx="946">
                  <c:v>293.22899999999953</c:v>
                </c:pt>
                <c:pt idx="947">
                  <c:v>292.54199999999969</c:v>
                </c:pt>
                <c:pt idx="948">
                  <c:v>292.16000000000008</c:v>
                </c:pt>
                <c:pt idx="949">
                  <c:v>292.78899999999959</c:v>
                </c:pt>
                <c:pt idx="950">
                  <c:v>293.72299999999973</c:v>
                </c:pt>
                <c:pt idx="951">
                  <c:v>294.58599999999973</c:v>
                </c:pt>
                <c:pt idx="952">
                  <c:v>295.32</c:v>
                </c:pt>
                <c:pt idx="953">
                  <c:v>295.93899999999951</c:v>
                </c:pt>
                <c:pt idx="954">
                  <c:v>295.76799999999969</c:v>
                </c:pt>
                <c:pt idx="955">
                  <c:v>294.61099999999999</c:v>
                </c:pt>
                <c:pt idx="956">
                  <c:v>293.85599999999999</c:v>
                </c:pt>
                <c:pt idx="957">
                  <c:v>293.99499999999966</c:v>
                </c:pt>
                <c:pt idx="958">
                  <c:v>295.02699999999959</c:v>
                </c:pt>
                <c:pt idx="959">
                  <c:v>294.846</c:v>
                </c:pt>
                <c:pt idx="960">
                  <c:v>293.505</c:v>
                </c:pt>
                <c:pt idx="961">
                  <c:v>292.86700000000002</c:v>
                </c:pt>
                <c:pt idx="962">
                  <c:v>293.12200000000001</c:v>
                </c:pt>
                <c:pt idx="963">
                  <c:v>293.87599999999969</c:v>
                </c:pt>
                <c:pt idx="964">
                  <c:v>294.71799999999973</c:v>
                </c:pt>
                <c:pt idx="965">
                  <c:v>294.72000000000003</c:v>
                </c:pt>
                <c:pt idx="966">
                  <c:v>293.94499999999999</c:v>
                </c:pt>
                <c:pt idx="967">
                  <c:v>293.79899999999947</c:v>
                </c:pt>
                <c:pt idx="968">
                  <c:v>294.11099999999999</c:v>
                </c:pt>
                <c:pt idx="969">
                  <c:v>294.2069999999996</c:v>
                </c:pt>
                <c:pt idx="970">
                  <c:v>294.678</c:v>
                </c:pt>
                <c:pt idx="971">
                  <c:v>295.65199999999999</c:v>
                </c:pt>
                <c:pt idx="972">
                  <c:v>295.72399999999959</c:v>
                </c:pt>
                <c:pt idx="973">
                  <c:v>294.60000000000002</c:v>
                </c:pt>
                <c:pt idx="974">
                  <c:v>293.64699999999999</c:v>
                </c:pt>
                <c:pt idx="975">
                  <c:v>293.09699999999947</c:v>
                </c:pt>
                <c:pt idx="976">
                  <c:v>292.92599999999959</c:v>
                </c:pt>
                <c:pt idx="977">
                  <c:v>292.67</c:v>
                </c:pt>
                <c:pt idx="978">
                  <c:v>292.48299999999966</c:v>
                </c:pt>
                <c:pt idx="979">
                  <c:v>292.47599999999966</c:v>
                </c:pt>
                <c:pt idx="980">
                  <c:v>292.80599999999993</c:v>
                </c:pt>
                <c:pt idx="981">
                  <c:v>293.41999999999973</c:v>
                </c:pt>
                <c:pt idx="982">
                  <c:v>294.27599999999967</c:v>
                </c:pt>
                <c:pt idx="983">
                  <c:v>295.15499999999997</c:v>
                </c:pt>
                <c:pt idx="984">
                  <c:v>294.65100000000001</c:v>
                </c:pt>
                <c:pt idx="985">
                  <c:v>293.4689999999996</c:v>
                </c:pt>
                <c:pt idx="986">
                  <c:v>293.27499999999969</c:v>
                </c:pt>
                <c:pt idx="987">
                  <c:v>294.04700000000008</c:v>
                </c:pt>
                <c:pt idx="988">
                  <c:v>294.41899999999947</c:v>
                </c:pt>
                <c:pt idx="989">
                  <c:v>294.3589999999997</c:v>
                </c:pt>
                <c:pt idx="990">
                  <c:v>295.13799999999969</c:v>
                </c:pt>
                <c:pt idx="991">
                  <c:v>296.173</c:v>
                </c:pt>
                <c:pt idx="992">
                  <c:v>296.55500000000001</c:v>
                </c:pt>
                <c:pt idx="993">
                  <c:v>296.77999999999969</c:v>
                </c:pt>
                <c:pt idx="994">
                  <c:v>296.9369999999995</c:v>
                </c:pt>
                <c:pt idx="995">
                  <c:v>296.23399999999947</c:v>
                </c:pt>
                <c:pt idx="996">
                  <c:v>294.9279999999996</c:v>
                </c:pt>
                <c:pt idx="997">
                  <c:v>294.05399999999969</c:v>
                </c:pt>
                <c:pt idx="998">
                  <c:v>293.80599999999993</c:v>
                </c:pt>
                <c:pt idx="999">
                  <c:v>294.08799999999974</c:v>
                </c:pt>
                <c:pt idx="1000">
                  <c:v>295.05799999999999</c:v>
                </c:pt>
                <c:pt idx="1001">
                  <c:v>295.81299999999999</c:v>
                </c:pt>
                <c:pt idx="1002">
                  <c:v>294.94600000000003</c:v>
                </c:pt>
                <c:pt idx="1003">
                  <c:v>294.12900000000002</c:v>
                </c:pt>
                <c:pt idx="1004">
                  <c:v>293.601</c:v>
                </c:pt>
                <c:pt idx="1005">
                  <c:v>293.3709999999997</c:v>
                </c:pt>
                <c:pt idx="1006">
                  <c:v>293.79700000000003</c:v>
                </c:pt>
                <c:pt idx="1007">
                  <c:v>294.83099999999973</c:v>
                </c:pt>
                <c:pt idx="1008">
                  <c:v>296.30900000000008</c:v>
                </c:pt>
                <c:pt idx="1009">
                  <c:v>297.15899999999999</c:v>
                </c:pt>
                <c:pt idx="1010">
                  <c:v>296.459</c:v>
                </c:pt>
                <c:pt idx="1011">
                  <c:v>295.64000000000027</c:v>
                </c:pt>
                <c:pt idx="1012">
                  <c:v>295.44400000000002</c:v>
                </c:pt>
                <c:pt idx="1013">
                  <c:v>295.17500000000001</c:v>
                </c:pt>
                <c:pt idx="1014">
                  <c:v>294.20099999999974</c:v>
                </c:pt>
                <c:pt idx="1015">
                  <c:v>293.4569999999996</c:v>
                </c:pt>
                <c:pt idx="1016">
                  <c:v>293.37700000000001</c:v>
                </c:pt>
                <c:pt idx="1017">
                  <c:v>294.14000000000027</c:v>
                </c:pt>
                <c:pt idx="1018">
                  <c:v>294.69499999999999</c:v>
                </c:pt>
                <c:pt idx="1019">
                  <c:v>294.11</c:v>
                </c:pt>
                <c:pt idx="1020">
                  <c:v>293.48899999999946</c:v>
                </c:pt>
                <c:pt idx="1021">
                  <c:v>293.42099999999959</c:v>
                </c:pt>
                <c:pt idx="1022">
                  <c:v>293.94799999999969</c:v>
                </c:pt>
                <c:pt idx="1023">
                  <c:v>294.99099999999959</c:v>
                </c:pt>
                <c:pt idx="1024">
                  <c:v>295.81400000000002</c:v>
                </c:pt>
                <c:pt idx="1025">
                  <c:v>295.86599999999999</c:v>
                </c:pt>
                <c:pt idx="1026">
                  <c:v>296.39799999999974</c:v>
                </c:pt>
                <c:pt idx="1027">
                  <c:v>297.2</c:v>
                </c:pt>
                <c:pt idx="1028">
                  <c:v>296.08999999999969</c:v>
                </c:pt>
                <c:pt idx="1029">
                  <c:v>294.58999999999969</c:v>
                </c:pt>
                <c:pt idx="1030">
                  <c:v>294.017</c:v>
                </c:pt>
                <c:pt idx="1031">
                  <c:v>294.2069999999996</c:v>
                </c:pt>
                <c:pt idx="1032">
                  <c:v>294.80900000000008</c:v>
                </c:pt>
                <c:pt idx="1033">
                  <c:v>295.80799999999999</c:v>
                </c:pt>
                <c:pt idx="1034">
                  <c:v>296.2069999999996</c:v>
                </c:pt>
                <c:pt idx="1035">
                  <c:v>296.00700000000001</c:v>
                </c:pt>
                <c:pt idx="1036">
                  <c:v>296.02199999999959</c:v>
                </c:pt>
                <c:pt idx="1037">
                  <c:v>295.54700000000008</c:v>
                </c:pt>
                <c:pt idx="1038">
                  <c:v>295.065</c:v>
                </c:pt>
                <c:pt idx="1039">
                  <c:v>294.72399999999959</c:v>
                </c:pt>
                <c:pt idx="1040">
                  <c:v>294.44099999999969</c:v>
                </c:pt>
                <c:pt idx="1041">
                  <c:v>294.68200000000002</c:v>
                </c:pt>
                <c:pt idx="1042">
                  <c:v>295.48399999999947</c:v>
                </c:pt>
                <c:pt idx="1043">
                  <c:v>296.77</c:v>
                </c:pt>
                <c:pt idx="1044">
                  <c:v>298.05900000000008</c:v>
                </c:pt>
                <c:pt idx="1045">
                  <c:v>297.72999999999973</c:v>
                </c:pt>
                <c:pt idx="1046">
                  <c:v>297.25299999999999</c:v>
                </c:pt>
                <c:pt idx="1047">
                  <c:v>296.69600000000003</c:v>
                </c:pt>
                <c:pt idx="1048">
                  <c:v>295.767</c:v>
                </c:pt>
                <c:pt idx="1049">
                  <c:v>295.36</c:v>
                </c:pt>
                <c:pt idx="1050">
                  <c:v>295.26799999999969</c:v>
                </c:pt>
                <c:pt idx="1051">
                  <c:v>294.78699999999947</c:v>
                </c:pt>
                <c:pt idx="1052">
                  <c:v>294.89299999999969</c:v>
                </c:pt>
                <c:pt idx="1053">
                  <c:v>295.63499999999999</c:v>
                </c:pt>
                <c:pt idx="1054">
                  <c:v>296.44799999999969</c:v>
                </c:pt>
                <c:pt idx="1055">
                  <c:v>296.97599999999966</c:v>
                </c:pt>
                <c:pt idx="1056">
                  <c:v>296.14600000000002</c:v>
                </c:pt>
                <c:pt idx="1057">
                  <c:v>295.79499999999973</c:v>
                </c:pt>
                <c:pt idx="1058">
                  <c:v>296.49899999999957</c:v>
                </c:pt>
                <c:pt idx="1059">
                  <c:v>297.51</c:v>
                </c:pt>
                <c:pt idx="1060">
                  <c:v>297.41499999999974</c:v>
                </c:pt>
                <c:pt idx="1061">
                  <c:v>296.89799999999974</c:v>
                </c:pt>
                <c:pt idx="1062">
                  <c:v>296.41399999999959</c:v>
                </c:pt>
                <c:pt idx="1063">
                  <c:v>296.48299999999966</c:v>
                </c:pt>
                <c:pt idx="1064">
                  <c:v>296.57499999999999</c:v>
                </c:pt>
                <c:pt idx="1065">
                  <c:v>296.26</c:v>
                </c:pt>
                <c:pt idx="1066">
                  <c:v>296.12700000000001</c:v>
                </c:pt>
                <c:pt idx="1067">
                  <c:v>295.53299999999973</c:v>
                </c:pt>
                <c:pt idx="1068">
                  <c:v>294.67599999999999</c:v>
                </c:pt>
                <c:pt idx="1069">
                  <c:v>294.69299999999993</c:v>
                </c:pt>
                <c:pt idx="1070">
                  <c:v>295.45099999999974</c:v>
                </c:pt>
                <c:pt idx="1071">
                  <c:v>296.06799999999993</c:v>
                </c:pt>
                <c:pt idx="1072">
                  <c:v>296.47000000000003</c:v>
                </c:pt>
                <c:pt idx="1073">
                  <c:v>296.15499999999997</c:v>
                </c:pt>
                <c:pt idx="1074">
                  <c:v>295.49899999999957</c:v>
                </c:pt>
                <c:pt idx="1075">
                  <c:v>295.185</c:v>
                </c:pt>
                <c:pt idx="1076">
                  <c:v>295.57400000000001</c:v>
                </c:pt>
                <c:pt idx="1077">
                  <c:v>296.85599999999999</c:v>
                </c:pt>
                <c:pt idx="1078">
                  <c:v>298.62299999999999</c:v>
                </c:pt>
                <c:pt idx="1079">
                  <c:v>298.245</c:v>
                </c:pt>
                <c:pt idx="1080">
                  <c:v>297.55099999999999</c:v>
                </c:pt>
                <c:pt idx="1081">
                  <c:v>297.36</c:v>
                </c:pt>
                <c:pt idx="1082">
                  <c:v>297.00900000000001</c:v>
                </c:pt>
                <c:pt idx="1083">
                  <c:v>296.80599999999993</c:v>
                </c:pt>
                <c:pt idx="1084">
                  <c:v>296.52499999999969</c:v>
                </c:pt>
                <c:pt idx="1085">
                  <c:v>295.3349999999997</c:v>
                </c:pt>
                <c:pt idx="1086">
                  <c:v>294.34399999999999</c:v>
                </c:pt>
                <c:pt idx="1087">
                  <c:v>294.05900000000008</c:v>
                </c:pt>
                <c:pt idx="1088">
                  <c:v>294.83099999999973</c:v>
                </c:pt>
                <c:pt idx="1089">
                  <c:v>295.88900000000001</c:v>
                </c:pt>
                <c:pt idx="1090">
                  <c:v>295.18900000000002</c:v>
                </c:pt>
                <c:pt idx="1091">
                  <c:v>294.46499999999969</c:v>
                </c:pt>
                <c:pt idx="1092">
                  <c:v>294.745</c:v>
                </c:pt>
                <c:pt idx="1093">
                  <c:v>295.5939999999996</c:v>
                </c:pt>
                <c:pt idx="1094">
                  <c:v>296.22399999999959</c:v>
                </c:pt>
                <c:pt idx="1095">
                  <c:v>295.90499999999969</c:v>
                </c:pt>
                <c:pt idx="1096">
                  <c:v>295.96099999999973</c:v>
                </c:pt>
                <c:pt idx="1097">
                  <c:v>296.92599999999959</c:v>
                </c:pt>
                <c:pt idx="1098">
                  <c:v>297.72499999999974</c:v>
                </c:pt>
                <c:pt idx="1099">
                  <c:v>297.101</c:v>
                </c:pt>
                <c:pt idx="1100">
                  <c:v>296.63499999999999</c:v>
                </c:pt>
                <c:pt idx="1101">
                  <c:v>295.66399999999999</c:v>
                </c:pt>
                <c:pt idx="1102">
                  <c:v>294.81400000000002</c:v>
                </c:pt>
                <c:pt idx="1103">
                  <c:v>294.70599999999973</c:v>
                </c:pt>
                <c:pt idx="1104">
                  <c:v>295</c:v>
                </c:pt>
                <c:pt idx="1105">
                  <c:v>294.64000000000027</c:v>
                </c:pt>
                <c:pt idx="1106">
                  <c:v>294.00700000000001</c:v>
                </c:pt>
                <c:pt idx="1107">
                  <c:v>293.94200000000001</c:v>
                </c:pt>
                <c:pt idx="1108">
                  <c:v>294.67</c:v>
                </c:pt>
                <c:pt idx="1109">
                  <c:v>296.26499999999999</c:v>
                </c:pt>
                <c:pt idx="1110">
                  <c:v>296.29700000000003</c:v>
                </c:pt>
                <c:pt idx="1111">
                  <c:v>294.92999999999967</c:v>
                </c:pt>
                <c:pt idx="1112">
                  <c:v>294.31900000000002</c:v>
                </c:pt>
                <c:pt idx="1113">
                  <c:v>294.14999999999998</c:v>
                </c:pt>
                <c:pt idx="1114">
                  <c:v>294.358</c:v>
                </c:pt>
                <c:pt idx="1115">
                  <c:v>295.19099999999969</c:v>
                </c:pt>
                <c:pt idx="1116">
                  <c:v>296.19600000000003</c:v>
                </c:pt>
                <c:pt idx="1117">
                  <c:v>296.15800000000002</c:v>
                </c:pt>
                <c:pt idx="1118">
                  <c:v>295.2</c:v>
                </c:pt>
                <c:pt idx="1119">
                  <c:v>294.18099999999993</c:v>
                </c:pt>
                <c:pt idx="1120">
                  <c:v>293.43599999999947</c:v>
                </c:pt>
                <c:pt idx="1121">
                  <c:v>293.16899999999993</c:v>
                </c:pt>
                <c:pt idx="1122">
                  <c:v>293.10300000000001</c:v>
                </c:pt>
                <c:pt idx="1123">
                  <c:v>292.92599999999959</c:v>
                </c:pt>
                <c:pt idx="1124">
                  <c:v>292.57599999999974</c:v>
                </c:pt>
                <c:pt idx="1125">
                  <c:v>292.45</c:v>
                </c:pt>
                <c:pt idx="1126">
                  <c:v>292.42200000000003</c:v>
                </c:pt>
                <c:pt idx="1127">
                  <c:v>292.33</c:v>
                </c:pt>
                <c:pt idx="1128">
                  <c:v>292.41099999999966</c:v>
                </c:pt>
                <c:pt idx="1129">
                  <c:v>292.61700000000002</c:v>
                </c:pt>
                <c:pt idx="1130">
                  <c:v>293.10399999999993</c:v>
                </c:pt>
                <c:pt idx="1131">
                  <c:v>293.4569999999996</c:v>
                </c:pt>
                <c:pt idx="1132">
                  <c:v>293.45800000000003</c:v>
                </c:pt>
                <c:pt idx="1133">
                  <c:v>293.178</c:v>
                </c:pt>
                <c:pt idx="1134">
                  <c:v>293.09799999999973</c:v>
                </c:pt>
                <c:pt idx="1135">
                  <c:v>293.81799999999993</c:v>
                </c:pt>
                <c:pt idx="1136">
                  <c:v>294.23699999999957</c:v>
                </c:pt>
                <c:pt idx="1137">
                  <c:v>293.70099999999974</c:v>
                </c:pt>
                <c:pt idx="1138">
                  <c:v>292.7</c:v>
                </c:pt>
                <c:pt idx="1139">
                  <c:v>292.13799999999969</c:v>
                </c:pt>
                <c:pt idx="1140">
                  <c:v>292.25200000000001</c:v>
                </c:pt>
                <c:pt idx="1141">
                  <c:v>292.74900000000002</c:v>
                </c:pt>
                <c:pt idx="1142">
                  <c:v>293.3829999999997</c:v>
                </c:pt>
                <c:pt idx="1143">
                  <c:v>293.69499999999999</c:v>
                </c:pt>
                <c:pt idx="1144">
                  <c:v>293.82499999999999</c:v>
                </c:pt>
                <c:pt idx="1145">
                  <c:v>293.43499999999966</c:v>
                </c:pt>
                <c:pt idx="1146">
                  <c:v>292.80500000000001</c:v>
                </c:pt>
                <c:pt idx="1147">
                  <c:v>293.15199999999999</c:v>
                </c:pt>
                <c:pt idx="1148">
                  <c:v>294.09699999999947</c:v>
                </c:pt>
                <c:pt idx="1149">
                  <c:v>294.2189999999996</c:v>
                </c:pt>
                <c:pt idx="1150">
                  <c:v>294.16500000000002</c:v>
                </c:pt>
                <c:pt idx="1151">
                  <c:v>294.39</c:v>
                </c:pt>
                <c:pt idx="1152">
                  <c:v>293.73299999999966</c:v>
                </c:pt>
                <c:pt idx="1153">
                  <c:v>293.08699999999959</c:v>
                </c:pt>
                <c:pt idx="1154">
                  <c:v>293.161</c:v>
                </c:pt>
                <c:pt idx="1155">
                  <c:v>293.44799999999969</c:v>
                </c:pt>
                <c:pt idx="1156">
                  <c:v>293.97599999999966</c:v>
                </c:pt>
                <c:pt idx="1157">
                  <c:v>294.904</c:v>
                </c:pt>
                <c:pt idx="1158">
                  <c:v>295.97999999999973</c:v>
                </c:pt>
                <c:pt idx="1159">
                  <c:v>295.54300000000001</c:v>
                </c:pt>
                <c:pt idx="1160">
                  <c:v>294.59799999999973</c:v>
                </c:pt>
                <c:pt idx="1161">
                  <c:v>294.04700000000008</c:v>
                </c:pt>
                <c:pt idx="1162">
                  <c:v>294.10399999999993</c:v>
                </c:pt>
                <c:pt idx="1163">
                  <c:v>294.4369999999995</c:v>
                </c:pt>
                <c:pt idx="1164">
                  <c:v>295.18299999999999</c:v>
                </c:pt>
                <c:pt idx="1165">
                  <c:v>296.12700000000001</c:v>
                </c:pt>
                <c:pt idx="1166">
                  <c:v>295.447</c:v>
                </c:pt>
                <c:pt idx="1167">
                  <c:v>294.52499999999969</c:v>
                </c:pt>
                <c:pt idx="1168">
                  <c:v>294.28399999999959</c:v>
                </c:pt>
                <c:pt idx="1169">
                  <c:v>294.67099999999999</c:v>
                </c:pt>
                <c:pt idx="1170">
                  <c:v>295.17200000000008</c:v>
                </c:pt>
                <c:pt idx="1171">
                  <c:v>294.52</c:v>
                </c:pt>
                <c:pt idx="1172">
                  <c:v>293.68200000000002</c:v>
                </c:pt>
                <c:pt idx="1173">
                  <c:v>293.25700000000001</c:v>
                </c:pt>
                <c:pt idx="1174">
                  <c:v>293.28999999999974</c:v>
                </c:pt>
                <c:pt idx="1175">
                  <c:v>293.959</c:v>
                </c:pt>
                <c:pt idx="1176">
                  <c:v>294.90899999999959</c:v>
                </c:pt>
                <c:pt idx="1177">
                  <c:v>295.73799999999966</c:v>
                </c:pt>
                <c:pt idx="1178">
                  <c:v>296.40799999999973</c:v>
                </c:pt>
                <c:pt idx="1179">
                  <c:v>296.46099999999973</c:v>
                </c:pt>
                <c:pt idx="1180">
                  <c:v>295.86799999999999</c:v>
                </c:pt>
                <c:pt idx="1181">
                  <c:v>294.839</c:v>
                </c:pt>
                <c:pt idx="1182">
                  <c:v>294.47199999999947</c:v>
                </c:pt>
                <c:pt idx="1183">
                  <c:v>294.18200000000002</c:v>
                </c:pt>
                <c:pt idx="1184">
                  <c:v>293.81099999999969</c:v>
                </c:pt>
                <c:pt idx="1185">
                  <c:v>294.02499999999969</c:v>
                </c:pt>
                <c:pt idx="1186">
                  <c:v>294.38099999999969</c:v>
                </c:pt>
                <c:pt idx="1187">
                  <c:v>294.93499999999966</c:v>
                </c:pt>
                <c:pt idx="1188">
                  <c:v>296.00099999999969</c:v>
                </c:pt>
                <c:pt idx="1189">
                  <c:v>296.87200000000001</c:v>
                </c:pt>
                <c:pt idx="1190">
                  <c:v>297.11900000000031</c:v>
                </c:pt>
                <c:pt idx="1191">
                  <c:v>296.67099999999999</c:v>
                </c:pt>
                <c:pt idx="1192">
                  <c:v>295.625</c:v>
                </c:pt>
                <c:pt idx="1193">
                  <c:v>295.20499999999993</c:v>
                </c:pt>
                <c:pt idx="1194">
                  <c:v>295.56599999999969</c:v>
                </c:pt>
                <c:pt idx="1195">
                  <c:v>296.13499999999999</c:v>
                </c:pt>
                <c:pt idx="1196">
                  <c:v>296.42699999999951</c:v>
                </c:pt>
                <c:pt idx="1197">
                  <c:v>296.23200000000003</c:v>
                </c:pt>
                <c:pt idx="1198">
                  <c:v>295.59799999999973</c:v>
                </c:pt>
                <c:pt idx="1199">
                  <c:v>295.22000000000003</c:v>
                </c:pt>
                <c:pt idx="1200">
                  <c:v>294.97599999999966</c:v>
                </c:pt>
                <c:pt idx="1201">
                  <c:v>294.41499999999974</c:v>
                </c:pt>
                <c:pt idx="1202">
                  <c:v>293.80500000000001</c:v>
                </c:pt>
                <c:pt idx="1203">
                  <c:v>293.84899999999999</c:v>
                </c:pt>
                <c:pt idx="1204">
                  <c:v>294.41699999999946</c:v>
                </c:pt>
                <c:pt idx="1205">
                  <c:v>295.00400000000002</c:v>
                </c:pt>
                <c:pt idx="1206">
                  <c:v>295.35399999999993</c:v>
                </c:pt>
                <c:pt idx="1207">
                  <c:v>294.90199999999959</c:v>
                </c:pt>
                <c:pt idx="1208">
                  <c:v>294.024</c:v>
                </c:pt>
                <c:pt idx="1209">
                  <c:v>293.49799999999959</c:v>
                </c:pt>
                <c:pt idx="1210">
                  <c:v>294.02699999999959</c:v>
                </c:pt>
                <c:pt idx="1211">
                  <c:v>295.017</c:v>
                </c:pt>
                <c:pt idx="1212">
                  <c:v>295.86099999999999</c:v>
                </c:pt>
                <c:pt idx="1213">
                  <c:v>296.34899999999999</c:v>
                </c:pt>
                <c:pt idx="1214">
                  <c:v>296.351</c:v>
                </c:pt>
                <c:pt idx="1215">
                  <c:v>296.16000000000008</c:v>
                </c:pt>
                <c:pt idx="1216">
                  <c:v>295.35399999999993</c:v>
                </c:pt>
                <c:pt idx="1217">
                  <c:v>294.91999999999973</c:v>
                </c:pt>
                <c:pt idx="1218">
                  <c:v>295.5819999999996</c:v>
                </c:pt>
                <c:pt idx="1219">
                  <c:v>296.29700000000003</c:v>
                </c:pt>
                <c:pt idx="1220">
                  <c:v>295.05900000000008</c:v>
                </c:pt>
                <c:pt idx="1221">
                  <c:v>294.25700000000001</c:v>
                </c:pt>
                <c:pt idx="1222">
                  <c:v>294.15899999999999</c:v>
                </c:pt>
                <c:pt idx="1223">
                  <c:v>294.86500000000001</c:v>
                </c:pt>
                <c:pt idx="1224">
                  <c:v>295.76299999999969</c:v>
                </c:pt>
                <c:pt idx="1225">
                  <c:v>295.59599999999966</c:v>
                </c:pt>
                <c:pt idx="1226">
                  <c:v>295.625</c:v>
                </c:pt>
                <c:pt idx="1227">
                  <c:v>296.42999999999967</c:v>
                </c:pt>
                <c:pt idx="1228">
                  <c:v>296.81799999999993</c:v>
                </c:pt>
                <c:pt idx="1229">
                  <c:v>296.43299999999959</c:v>
                </c:pt>
                <c:pt idx="1230">
                  <c:v>295.97599999999966</c:v>
                </c:pt>
                <c:pt idx="1231">
                  <c:v>295.42699999999951</c:v>
                </c:pt>
                <c:pt idx="1232">
                  <c:v>295.28799999999967</c:v>
                </c:pt>
                <c:pt idx="1233">
                  <c:v>295.39400000000001</c:v>
                </c:pt>
                <c:pt idx="1234">
                  <c:v>295.51900000000001</c:v>
                </c:pt>
                <c:pt idx="1235">
                  <c:v>295.00400000000002</c:v>
                </c:pt>
                <c:pt idx="1236">
                  <c:v>294.25900000000001</c:v>
                </c:pt>
                <c:pt idx="1237">
                  <c:v>294.47999999999973</c:v>
                </c:pt>
                <c:pt idx="1238">
                  <c:v>294.89099999999974</c:v>
                </c:pt>
                <c:pt idx="1239">
                  <c:v>295.23599999999959</c:v>
                </c:pt>
                <c:pt idx="1240">
                  <c:v>296.57</c:v>
                </c:pt>
                <c:pt idx="1241">
                  <c:v>297.35700000000008</c:v>
                </c:pt>
                <c:pt idx="1242">
                  <c:v>296.60000000000002</c:v>
                </c:pt>
                <c:pt idx="1243">
                  <c:v>296.26799999999969</c:v>
                </c:pt>
                <c:pt idx="1244">
                  <c:v>296.64900000000034</c:v>
                </c:pt>
                <c:pt idx="1245">
                  <c:v>297.37700000000001</c:v>
                </c:pt>
                <c:pt idx="1246">
                  <c:v>295.93799999999959</c:v>
                </c:pt>
                <c:pt idx="1247">
                  <c:v>295.16899999999993</c:v>
                </c:pt>
                <c:pt idx="1248">
                  <c:v>294.9159999999996</c:v>
                </c:pt>
                <c:pt idx="1249">
                  <c:v>295.46499999999969</c:v>
                </c:pt>
                <c:pt idx="1250">
                  <c:v>296.39099999999974</c:v>
                </c:pt>
                <c:pt idx="1251">
                  <c:v>296.68900000000002</c:v>
                </c:pt>
                <c:pt idx="1252">
                  <c:v>295.78699999999947</c:v>
                </c:pt>
                <c:pt idx="1253">
                  <c:v>294.64299999999997</c:v>
                </c:pt>
                <c:pt idx="1254">
                  <c:v>294.52999999999969</c:v>
                </c:pt>
                <c:pt idx="1255">
                  <c:v>294.839</c:v>
                </c:pt>
                <c:pt idx="1256">
                  <c:v>294.14600000000002</c:v>
                </c:pt>
                <c:pt idx="1257">
                  <c:v>293.7309999999996</c:v>
                </c:pt>
                <c:pt idx="1258">
                  <c:v>294.70499999999993</c:v>
                </c:pt>
                <c:pt idx="1259">
                  <c:v>295.56099999999969</c:v>
                </c:pt>
                <c:pt idx="1260">
                  <c:v>296.03099999999966</c:v>
                </c:pt>
                <c:pt idx="1261">
                  <c:v>296.346</c:v>
                </c:pt>
                <c:pt idx="1262">
                  <c:v>296.61200000000002</c:v>
                </c:pt>
                <c:pt idx="1263">
                  <c:v>297.21499999999969</c:v>
                </c:pt>
                <c:pt idx="1264">
                  <c:v>296.42899999999946</c:v>
                </c:pt>
                <c:pt idx="1265">
                  <c:v>294.84199999999993</c:v>
                </c:pt>
                <c:pt idx="1266">
                  <c:v>293.75200000000001</c:v>
                </c:pt>
                <c:pt idx="1267">
                  <c:v>293.57299999999969</c:v>
                </c:pt>
                <c:pt idx="1268">
                  <c:v>294.06200000000001</c:v>
                </c:pt>
                <c:pt idx="1269">
                  <c:v>294.346</c:v>
                </c:pt>
                <c:pt idx="1270">
                  <c:v>293.7909999999996</c:v>
                </c:pt>
                <c:pt idx="1271">
                  <c:v>293.23799999999966</c:v>
                </c:pt>
                <c:pt idx="1272">
                  <c:v>293.21199999999959</c:v>
                </c:pt>
                <c:pt idx="1273">
                  <c:v>293.2</c:v>
                </c:pt>
                <c:pt idx="1274">
                  <c:v>293.61</c:v>
                </c:pt>
                <c:pt idx="1275">
                  <c:v>294.74400000000031</c:v>
                </c:pt>
                <c:pt idx="1276">
                  <c:v>295.23699999999957</c:v>
                </c:pt>
                <c:pt idx="1277">
                  <c:v>294.93599999999947</c:v>
                </c:pt>
                <c:pt idx="1278">
                  <c:v>295.44799999999969</c:v>
                </c:pt>
                <c:pt idx="1279">
                  <c:v>296.48200000000003</c:v>
                </c:pt>
                <c:pt idx="1280">
                  <c:v>296.959</c:v>
                </c:pt>
                <c:pt idx="1281">
                  <c:v>295.48699999999957</c:v>
                </c:pt>
                <c:pt idx="1282">
                  <c:v>294.22399999999959</c:v>
                </c:pt>
                <c:pt idx="1283">
                  <c:v>293.76499999999999</c:v>
                </c:pt>
                <c:pt idx="1284">
                  <c:v>294.05</c:v>
                </c:pt>
                <c:pt idx="1285">
                  <c:v>294.8</c:v>
                </c:pt>
                <c:pt idx="1286">
                  <c:v>295.81</c:v>
                </c:pt>
                <c:pt idx="1287">
                  <c:v>295.34100000000001</c:v>
                </c:pt>
                <c:pt idx="1288">
                  <c:v>294.80500000000001</c:v>
                </c:pt>
                <c:pt idx="1289">
                  <c:v>295.39799999999974</c:v>
                </c:pt>
                <c:pt idx="1290">
                  <c:v>295.64699999999999</c:v>
                </c:pt>
                <c:pt idx="1291">
                  <c:v>294.88900000000001</c:v>
                </c:pt>
                <c:pt idx="1292">
                  <c:v>294.904</c:v>
                </c:pt>
                <c:pt idx="1293">
                  <c:v>295.43899999999951</c:v>
                </c:pt>
                <c:pt idx="1294">
                  <c:v>295.94499999999999</c:v>
                </c:pt>
                <c:pt idx="1295">
                  <c:v>296.28799999999967</c:v>
                </c:pt>
                <c:pt idx="1296">
                  <c:v>296.03899999999959</c:v>
                </c:pt>
                <c:pt idx="1297">
                  <c:v>295.83699999999959</c:v>
                </c:pt>
                <c:pt idx="1298">
                  <c:v>295.42399999999947</c:v>
                </c:pt>
                <c:pt idx="1299">
                  <c:v>294.71499999999969</c:v>
                </c:pt>
                <c:pt idx="1300">
                  <c:v>294.18400000000008</c:v>
                </c:pt>
                <c:pt idx="1301">
                  <c:v>293.517</c:v>
                </c:pt>
                <c:pt idx="1302">
                  <c:v>293.41199999999947</c:v>
                </c:pt>
                <c:pt idx="1303">
                  <c:v>294.27</c:v>
                </c:pt>
                <c:pt idx="1304">
                  <c:v>294.64699999999999</c:v>
                </c:pt>
                <c:pt idx="1305">
                  <c:v>294.35300000000001</c:v>
                </c:pt>
                <c:pt idx="1306">
                  <c:v>294.16300000000001</c:v>
                </c:pt>
                <c:pt idx="1307">
                  <c:v>293.863</c:v>
                </c:pt>
                <c:pt idx="1308">
                  <c:v>294.07499999999999</c:v>
                </c:pt>
                <c:pt idx="1309">
                  <c:v>294.85399999999993</c:v>
                </c:pt>
                <c:pt idx="1310">
                  <c:v>294.5079999999997</c:v>
                </c:pt>
                <c:pt idx="1311">
                  <c:v>293.72099999999966</c:v>
                </c:pt>
                <c:pt idx="1312">
                  <c:v>293.23399999999947</c:v>
                </c:pt>
                <c:pt idx="1313">
                  <c:v>293.07900000000001</c:v>
                </c:pt>
                <c:pt idx="1314">
                  <c:v>293.26499999999999</c:v>
                </c:pt>
                <c:pt idx="1315">
                  <c:v>294.36500000000001</c:v>
                </c:pt>
                <c:pt idx="1316">
                  <c:v>294.77999999999969</c:v>
                </c:pt>
                <c:pt idx="1317">
                  <c:v>294.32100000000003</c:v>
                </c:pt>
                <c:pt idx="1318">
                  <c:v>294.79399999999947</c:v>
                </c:pt>
                <c:pt idx="1319">
                  <c:v>295.839</c:v>
                </c:pt>
                <c:pt idx="1320">
                  <c:v>295.74900000000002</c:v>
                </c:pt>
                <c:pt idx="1321">
                  <c:v>294.601</c:v>
                </c:pt>
                <c:pt idx="1322">
                  <c:v>294.31200000000001</c:v>
                </c:pt>
                <c:pt idx="1323">
                  <c:v>294.51</c:v>
                </c:pt>
                <c:pt idx="1324">
                  <c:v>293.96099999999973</c:v>
                </c:pt>
                <c:pt idx="1325">
                  <c:v>293.25099999999969</c:v>
                </c:pt>
                <c:pt idx="1326">
                  <c:v>293.57100000000003</c:v>
                </c:pt>
                <c:pt idx="1327">
                  <c:v>294.45299999999969</c:v>
                </c:pt>
                <c:pt idx="1328">
                  <c:v>294.709</c:v>
                </c:pt>
                <c:pt idx="1329">
                  <c:v>294.15400000000028</c:v>
                </c:pt>
                <c:pt idx="1330">
                  <c:v>293.58099999999973</c:v>
                </c:pt>
                <c:pt idx="1331">
                  <c:v>293.40099999999967</c:v>
                </c:pt>
                <c:pt idx="1332">
                  <c:v>293.64999999999998</c:v>
                </c:pt>
                <c:pt idx="1333">
                  <c:v>293.47799999999967</c:v>
                </c:pt>
                <c:pt idx="1334">
                  <c:v>292.673</c:v>
                </c:pt>
                <c:pt idx="1335">
                  <c:v>292.61900000000031</c:v>
                </c:pt>
                <c:pt idx="1336">
                  <c:v>293.25700000000001</c:v>
                </c:pt>
                <c:pt idx="1337">
                  <c:v>293.71199999999959</c:v>
                </c:pt>
                <c:pt idx="1338">
                  <c:v>294.27999999999969</c:v>
                </c:pt>
                <c:pt idx="1339">
                  <c:v>295.26499999999999</c:v>
                </c:pt>
                <c:pt idx="1340">
                  <c:v>295.88599999999974</c:v>
                </c:pt>
                <c:pt idx="1341">
                  <c:v>295.666</c:v>
                </c:pt>
                <c:pt idx="1342">
                  <c:v>294.86799999999999</c:v>
                </c:pt>
                <c:pt idx="1343">
                  <c:v>294.53299999999973</c:v>
                </c:pt>
                <c:pt idx="1344">
                  <c:v>294.79499999999973</c:v>
                </c:pt>
                <c:pt idx="1345">
                  <c:v>294.64200000000028</c:v>
                </c:pt>
                <c:pt idx="1346">
                  <c:v>294.09500000000003</c:v>
                </c:pt>
                <c:pt idx="1347">
                  <c:v>294.18400000000008</c:v>
                </c:pt>
                <c:pt idx="1348">
                  <c:v>294.52099999999973</c:v>
                </c:pt>
                <c:pt idx="1349">
                  <c:v>294.28799999999967</c:v>
                </c:pt>
                <c:pt idx="1350">
                  <c:v>294.71499999999969</c:v>
                </c:pt>
                <c:pt idx="1351">
                  <c:v>294.61500000000001</c:v>
                </c:pt>
                <c:pt idx="1352">
                  <c:v>293.33300000000003</c:v>
                </c:pt>
                <c:pt idx="1353">
                  <c:v>292.77</c:v>
                </c:pt>
                <c:pt idx="1354">
                  <c:v>292.64299999999997</c:v>
                </c:pt>
                <c:pt idx="1355">
                  <c:v>292.4369999999995</c:v>
                </c:pt>
                <c:pt idx="1356">
                  <c:v>292.90799999999973</c:v>
                </c:pt>
                <c:pt idx="1357">
                  <c:v>293.47099999999966</c:v>
                </c:pt>
                <c:pt idx="1358">
                  <c:v>293.851</c:v>
                </c:pt>
                <c:pt idx="1359">
                  <c:v>294.36799999999999</c:v>
                </c:pt>
                <c:pt idx="1360">
                  <c:v>294.26299999999969</c:v>
                </c:pt>
                <c:pt idx="1361">
                  <c:v>293.35000000000002</c:v>
                </c:pt>
                <c:pt idx="1362">
                  <c:v>292.14999999999998</c:v>
                </c:pt>
                <c:pt idx="1363">
                  <c:v>290.76599999999974</c:v>
                </c:pt>
                <c:pt idx="1364">
                  <c:v>289.69600000000003</c:v>
                </c:pt>
                <c:pt idx="1365">
                  <c:v>290.15100000000001</c:v>
                </c:pt>
                <c:pt idx="1366">
                  <c:v>291.23200000000003</c:v>
                </c:pt>
                <c:pt idx="1367">
                  <c:v>291.20400000000001</c:v>
                </c:pt>
                <c:pt idx="1368">
                  <c:v>290.6089999999997</c:v>
                </c:pt>
                <c:pt idx="1369">
                  <c:v>290.56099999999969</c:v>
                </c:pt>
                <c:pt idx="1370">
                  <c:v>291.22199999999947</c:v>
                </c:pt>
                <c:pt idx="1371">
                  <c:v>292.12200000000001</c:v>
                </c:pt>
                <c:pt idx="1372">
                  <c:v>293.01900000000001</c:v>
                </c:pt>
                <c:pt idx="1373">
                  <c:v>293.95400000000001</c:v>
                </c:pt>
                <c:pt idx="1374">
                  <c:v>294.86799999999999</c:v>
                </c:pt>
                <c:pt idx="1375">
                  <c:v>294.67500000000001</c:v>
                </c:pt>
                <c:pt idx="1376">
                  <c:v>293.47699999999946</c:v>
                </c:pt>
                <c:pt idx="1377">
                  <c:v>293.41899999999947</c:v>
                </c:pt>
                <c:pt idx="1378">
                  <c:v>294.24099999999999</c:v>
                </c:pt>
                <c:pt idx="1379">
                  <c:v>295.72899999999953</c:v>
                </c:pt>
                <c:pt idx="1380">
                  <c:v>295.35000000000002</c:v>
                </c:pt>
                <c:pt idx="1381">
                  <c:v>293.5079999999997</c:v>
                </c:pt>
                <c:pt idx="1382">
                  <c:v>292.69200000000001</c:v>
                </c:pt>
                <c:pt idx="1383">
                  <c:v>292.44499999999999</c:v>
                </c:pt>
                <c:pt idx="1384">
                  <c:v>291.9969999999995</c:v>
                </c:pt>
                <c:pt idx="1385">
                  <c:v>291.99899999999957</c:v>
                </c:pt>
                <c:pt idx="1386">
                  <c:v>292.8469999999997</c:v>
                </c:pt>
                <c:pt idx="1387">
                  <c:v>293.15499999999997</c:v>
                </c:pt>
                <c:pt idx="1388">
                  <c:v>292.07299999999969</c:v>
                </c:pt>
                <c:pt idx="1389">
                  <c:v>291.44600000000003</c:v>
                </c:pt>
                <c:pt idx="1390">
                  <c:v>291.9319999999995</c:v>
                </c:pt>
                <c:pt idx="1391">
                  <c:v>292.50400000000002</c:v>
                </c:pt>
                <c:pt idx="1392">
                  <c:v>293.18799999999999</c:v>
                </c:pt>
                <c:pt idx="1393">
                  <c:v>294.166</c:v>
                </c:pt>
                <c:pt idx="1394">
                  <c:v>295.21299999999974</c:v>
                </c:pt>
                <c:pt idx="1395">
                  <c:v>295.125</c:v>
                </c:pt>
                <c:pt idx="1396">
                  <c:v>294.03099999999966</c:v>
                </c:pt>
                <c:pt idx="1397">
                  <c:v>293.815</c:v>
                </c:pt>
                <c:pt idx="1398">
                  <c:v>294.14000000000027</c:v>
                </c:pt>
                <c:pt idx="1399">
                  <c:v>293.14800000000002</c:v>
                </c:pt>
                <c:pt idx="1400">
                  <c:v>291.61900000000031</c:v>
                </c:pt>
                <c:pt idx="1401">
                  <c:v>291.03299999999973</c:v>
                </c:pt>
                <c:pt idx="1402">
                  <c:v>291.19499999999999</c:v>
                </c:pt>
                <c:pt idx="1403">
                  <c:v>290.46099999999973</c:v>
                </c:pt>
                <c:pt idx="1404">
                  <c:v>289.10599999999999</c:v>
                </c:pt>
                <c:pt idx="1405">
                  <c:v>288.75299999999999</c:v>
                </c:pt>
                <c:pt idx="1406">
                  <c:v>288.48399999999947</c:v>
                </c:pt>
                <c:pt idx="1407">
                  <c:v>288.50299999999999</c:v>
                </c:pt>
                <c:pt idx="1408">
                  <c:v>290.30399999999969</c:v>
                </c:pt>
                <c:pt idx="1409">
                  <c:v>292.42099999999959</c:v>
                </c:pt>
                <c:pt idx="1410">
                  <c:v>292.29499999999973</c:v>
                </c:pt>
                <c:pt idx="1411">
                  <c:v>291.017</c:v>
                </c:pt>
                <c:pt idx="1412">
                  <c:v>290.44799999999969</c:v>
                </c:pt>
                <c:pt idx="1413">
                  <c:v>290.16300000000001</c:v>
                </c:pt>
                <c:pt idx="1414">
                  <c:v>290.21299999999974</c:v>
                </c:pt>
                <c:pt idx="1415">
                  <c:v>290.25099999999969</c:v>
                </c:pt>
                <c:pt idx="1416">
                  <c:v>290.96499999999969</c:v>
                </c:pt>
                <c:pt idx="1417">
                  <c:v>292.93599999999947</c:v>
                </c:pt>
                <c:pt idx="1418">
                  <c:v>294.35599999999999</c:v>
                </c:pt>
                <c:pt idx="1419">
                  <c:v>295.14299999999997</c:v>
                </c:pt>
                <c:pt idx="1420">
                  <c:v>295.81599999999969</c:v>
                </c:pt>
                <c:pt idx="1421">
                  <c:v>295.07299999999969</c:v>
                </c:pt>
                <c:pt idx="1422">
                  <c:v>293.24</c:v>
                </c:pt>
                <c:pt idx="1423">
                  <c:v>291.90799999999973</c:v>
                </c:pt>
                <c:pt idx="1424">
                  <c:v>290.61399999999969</c:v>
                </c:pt>
                <c:pt idx="1425">
                  <c:v>289.18599999999969</c:v>
                </c:pt>
                <c:pt idx="1426">
                  <c:v>288.38200000000001</c:v>
                </c:pt>
                <c:pt idx="1427">
                  <c:v>288.29399999999947</c:v>
                </c:pt>
                <c:pt idx="1428">
                  <c:v>288.22299999999973</c:v>
                </c:pt>
                <c:pt idx="1429">
                  <c:v>287.15400000000028</c:v>
                </c:pt>
                <c:pt idx="1430">
                  <c:v>287.20800000000003</c:v>
                </c:pt>
                <c:pt idx="1431">
                  <c:v>288.31200000000001</c:v>
                </c:pt>
                <c:pt idx="1432">
                  <c:v>287.084</c:v>
                </c:pt>
                <c:pt idx="1433">
                  <c:v>284.87200000000001</c:v>
                </c:pt>
                <c:pt idx="1434">
                  <c:v>285.34199999999993</c:v>
                </c:pt>
                <c:pt idx="1435">
                  <c:v>289.27</c:v>
                </c:pt>
                <c:pt idx="1436">
                  <c:v>292.14100000000002</c:v>
                </c:pt>
                <c:pt idx="1437">
                  <c:v>292.048</c:v>
                </c:pt>
                <c:pt idx="1438">
                  <c:v>290.4689999999996</c:v>
                </c:pt>
                <c:pt idx="1439">
                  <c:v>290.09199999999953</c:v>
                </c:pt>
                <c:pt idx="1440">
                  <c:v>292.04399999999993</c:v>
                </c:pt>
                <c:pt idx="1441">
                  <c:v>293.55099999999999</c:v>
                </c:pt>
                <c:pt idx="1442">
                  <c:v>292.61200000000002</c:v>
                </c:pt>
                <c:pt idx="1443">
                  <c:v>291.56700000000001</c:v>
                </c:pt>
                <c:pt idx="1444">
                  <c:v>291.23200000000003</c:v>
                </c:pt>
                <c:pt idx="1445">
                  <c:v>290.91999999999973</c:v>
                </c:pt>
                <c:pt idx="1446">
                  <c:v>291.66800000000001</c:v>
                </c:pt>
                <c:pt idx="1447">
                  <c:v>293.33</c:v>
                </c:pt>
                <c:pt idx="1448">
                  <c:v>292.28899999999959</c:v>
                </c:pt>
                <c:pt idx="1449">
                  <c:v>289.048</c:v>
                </c:pt>
                <c:pt idx="1450">
                  <c:v>286.31200000000001</c:v>
                </c:pt>
                <c:pt idx="1451">
                  <c:v>285.19400000000002</c:v>
                </c:pt>
                <c:pt idx="1452">
                  <c:v>284.85599999999999</c:v>
                </c:pt>
                <c:pt idx="1453">
                  <c:v>285.39699999999959</c:v>
                </c:pt>
                <c:pt idx="1454">
                  <c:v>287.08699999999959</c:v>
                </c:pt>
                <c:pt idx="1455">
                  <c:v>287.94200000000001</c:v>
                </c:pt>
                <c:pt idx="1456">
                  <c:v>289.48999999999967</c:v>
                </c:pt>
                <c:pt idx="1457">
                  <c:v>290.94900000000001</c:v>
                </c:pt>
                <c:pt idx="1458">
                  <c:v>289.9809999999996</c:v>
                </c:pt>
                <c:pt idx="1459">
                  <c:v>290.11399999999969</c:v>
                </c:pt>
                <c:pt idx="1460">
                  <c:v>292.30799999999999</c:v>
                </c:pt>
                <c:pt idx="1461">
                  <c:v>293.024</c:v>
                </c:pt>
                <c:pt idx="1462">
                  <c:v>292.91999999999973</c:v>
                </c:pt>
                <c:pt idx="1463">
                  <c:v>292.58799999999974</c:v>
                </c:pt>
                <c:pt idx="1464">
                  <c:v>291.19799999999969</c:v>
                </c:pt>
                <c:pt idx="1465">
                  <c:v>289.56900000000002</c:v>
                </c:pt>
                <c:pt idx="1466">
                  <c:v>288.90199999999959</c:v>
                </c:pt>
                <c:pt idx="1467">
                  <c:v>289.53500000000003</c:v>
                </c:pt>
                <c:pt idx="1468">
                  <c:v>290.72499999999974</c:v>
                </c:pt>
                <c:pt idx="1469">
                  <c:v>292.15300000000002</c:v>
                </c:pt>
                <c:pt idx="1470">
                  <c:v>294.06400000000002</c:v>
                </c:pt>
                <c:pt idx="1471">
                  <c:v>294.64699999999999</c:v>
                </c:pt>
                <c:pt idx="1472">
                  <c:v>292.9369999999995</c:v>
                </c:pt>
                <c:pt idx="1473">
                  <c:v>291.98799999999966</c:v>
                </c:pt>
                <c:pt idx="1474">
                  <c:v>293.23499999999973</c:v>
                </c:pt>
                <c:pt idx="1475">
                  <c:v>294.75200000000001</c:v>
                </c:pt>
                <c:pt idx="1476">
                  <c:v>294.50200000000001</c:v>
                </c:pt>
                <c:pt idx="1477">
                  <c:v>291.87799999999999</c:v>
                </c:pt>
                <c:pt idx="1478">
                  <c:v>288.863</c:v>
                </c:pt>
                <c:pt idx="1479">
                  <c:v>286.858</c:v>
                </c:pt>
                <c:pt idx="1480">
                  <c:v>286.55599999999993</c:v>
                </c:pt>
                <c:pt idx="1481">
                  <c:v>285.51400000000001</c:v>
                </c:pt>
                <c:pt idx="1482">
                  <c:v>283.43400000000003</c:v>
                </c:pt>
                <c:pt idx="1483">
                  <c:v>282.24</c:v>
                </c:pt>
                <c:pt idx="1484">
                  <c:v>282.10599999999999</c:v>
                </c:pt>
                <c:pt idx="1485">
                  <c:v>285.90199999999959</c:v>
                </c:pt>
                <c:pt idx="1486">
                  <c:v>289.42899999999946</c:v>
                </c:pt>
                <c:pt idx="1487">
                  <c:v>288.12</c:v>
                </c:pt>
                <c:pt idx="1488">
                  <c:v>284.94099999999969</c:v>
                </c:pt>
                <c:pt idx="1489">
                  <c:v>282.56</c:v>
                </c:pt>
                <c:pt idx="1490">
                  <c:v>281.68599999999969</c:v>
                </c:pt>
                <c:pt idx="1491">
                  <c:v>283.43299999999959</c:v>
                </c:pt>
                <c:pt idx="1492">
                  <c:v>284.93400000000003</c:v>
                </c:pt>
                <c:pt idx="1493">
                  <c:v>287.00299999999999</c:v>
                </c:pt>
                <c:pt idx="1494">
                  <c:v>289.99499999999966</c:v>
                </c:pt>
                <c:pt idx="1495">
                  <c:v>293.04199999999969</c:v>
                </c:pt>
                <c:pt idx="1496">
                  <c:v>294.56200000000001</c:v>
                </c:pt>
                <c:pt idx="1497">
                  <c:v>293.31799999999993</c:v>
                </c:pt>
                <c:pt idx="1498">
                  <c:v>292.50099999999969</c:v>
                </c:pt>
                <c:pt idx="1499">
                  <c:v>293.4929999999996</c:v>
                </c:pt>
                <c:pt idx="1500">
                  <c:v>293.452</c:v>
                </c:pt>
                <c:pt idx="1501">
                  <c:v>290.13099999999969</c:v>
                </c:pt>
                <c:pt idx="1502">
                  <c:v>285.709</c:v>
                </c:pt>
                <c:pt idx="1503">
                  <c:v>284.27299999999974</c:v>
                </c:pt>
                <c:pt idx="1504">
                  <c:v>284.18599999999969</c:v>
                </c:pt>
                <c:pt idx="1505">
                  <c:v>283.61</c:v>
                </c:pt>
                <c:pt idx="1506">
                  <c:v>281.41699999999946</c:v>
                </c:pt>
                <c:pt idx="1507">
                  <c:v>281.41699999999946</c:v>
                </c:pt>
                <c:pt idx="1508">
                  <c:v>286.18400000000008</c:v>
                </c:pt>
                <c:pt idx="1509">
                  <c:v>289.80099999999999</c:v>
                </c:pt>
                <c:pt idx="1510">
                  <c:v>289.00200000000001</c:v>
                </c:pt>
                <c:pt idx="1511">
                  <c:v>286.39400000000001</c:v>
                </c:pt>
                <c:pt idx="1512">
                  <c:v>283.22199999999947</c:v>
                </c:pt>
                <c:pt idx="1513">
                  <c:v>280.92999999999967</c:v>
                </c:pt>
                <c:pt idx="1514">
                  <c:v>284.024</c:v>
                </c:pt>
                <c:pt idx="1515">
                  <c:v>288.07599999999974</c:v>
                </c:pt>
                <c:pt idx="1516">
                  <c:v>287.94799999999969</c:v>
                </c:pt>
                <c:pt idx="1517">
                  <c:v>284.98299999999966</c:v>
                </c:pt>
                <c:pt idx="1518">
                  <c:v>283.57499999999999</c:v>
                </c:pt>
                <c:pt idx="1519">
                  <c:v>284.92699999999951</c:v>
                </c:pt>
                <c:pt idx="1520">
                  <c:v>289.10300000000001</c:v>
                </c:pt>
                <c:pt idx="1521">
                  <c:v>292.53899999999959</c:v>
                </c:pt>
                <c:pt idx="1522">
                  <c:v>292.553</c:v>
                </c:pt>
                <c:pt idx="1523">
                  <c:v>289.67399999999969</c:v>
                </c:pt>
                <c:pt idx="1524">
                  <c:v>286.387</c:v>
                </c:pt>
                <c:pt idx="1525">
                  <c:v>283.05700000000002</c:v>
                </c:pt>
                <c:pt idx="1526">
                  <c:v>280.42200000000003</c:v>
                </c:pt>
                <c:pt idx="1527">
                  <c:v>279.70099999999974</c:v>
                </c:pt>
                <c:pt idx="1528">
                  <c:v>278.61599999999999</c:v>
                </c:pt>
                <c:pt idx="1529">
                  <c:v>279.60500000000002</c:v>
                </c:pt>
                <c:pt idx="1530">
                  <c:v>281.96099999999973</c:v>
                </c:pt>
                <c:pt idx="1531">
                  <c:v>283.02799999999974</c:v>
                </c:pt>
                <c:pt idx="1532">
                  <c:v>283.23200000000003</c:v>
                </c:pt>
                <c:pt idx="1533">
                  <c:v>281.94499999999999</c:v>
                </c:pt>
                <c:pt idx="1534">
                  <c:v>278.23899999999946</c:v>
                </c:pt>
                <c:pt idx="1535">
                  <c:v>276.82499999999999</c:v>
                </c:pt>
                <c:pt idx="1536">
                  <c:v>279.32</c:v>
                </c:pt>
                <c:pt idx="1537">
                  <c:v>280.60599999999999</c:v>
                </c:pt>
                <c:pt idx="1538">
                  <c:v>281.86900000000031</c:v>
                </c:pt>
                <c:pt idx="1539">
                  <c:v>282.41000000000003</c:v>
                </c:pt>
                <c:pt idx="1540">
                  <c:v>281.51099999999974</c:v>
                </c:pt>
                <c:pt idx="1541">
                  <c:v>282.05</c:v>
                </c:pt>
                <c:pt idx="1542">
                  <c:v>285.04399999999993</c:v>
                </c:pt>
                <c:pt idx="1543">
                  <c:v>288.952</c:v>
                </c:pt>
                <c:pt idx="1544">
                  <c:v>290.74400000000031</c:v>
                </c:pt>
                <c:pt idx="1545">
                  <c:v>290.22499999999974</c:v>
                </c:pt>
                <c:pt idx="1546">
                  <c:v>290.613</c:v>
                </c:pt>
                <c:pt idx="1547">
                  <c:v>292.505</c:v>
                </c:pt>
                <c:pt idx="1548">
                  <c:v>293.17500000000001</c:v>
                </c:pt>
                <c:pt idx="1549">
                  <c:v>290.1209999999997</c:v>
                </c:pt>
                <c:pt idx="1550">
                  <c:v>284.14600000000002</c:v>
                </c:pt>
                <c:pt idx="1551">
                  <c:v>280.81900000000002</c:v>
                </c:pt>
                <c:pt idx="1552">
                  <c:v>280.34500000000008</c:v>
                </c:pt>
                <c:pt idx="1553">
                  <c:v>280.351</c:v>
                </c:pt>
                <c:pt idx="1554">
                  <c:v>284.60700000000008</c:v>
                </c:pt>
                <c:pt idx="1555">
                  <c:v>287.387</c:v>
                </c:pt>
                <c:pt idx="1556">
                  <c:v>283.178</c:v>
                </c:pt>
              </c:numCache>
            </c:numRef>
          </c:val>
        </c:ser>
        <c:dLbls/>
        <c:hiLowLines/>
        <c:marker val="1"/>
        <c:axId val="112469504"/>
        <c:axId val="112471040"/>
      </c:lineChart>
      <c:catAx>
        <c:axId val="112469504"/>
        <c:scaling>
          <c:orientation val="minMax"/>
        </c:scaling>
        <c:axPos val="b"/>
        <c:title>
          <c:tx>
            <c:rich>
              <a:bodyPr/>
              <a:lstStyle/>
              <a:p>
                <a:pPr>
                  <a:defRPr sz="1200" baseline="0"/>
                </a:pPr>
                <a:r>
                  <a:rPr lang="en-US" sz="1200" baseline="0" dirty="0"/>
                  <a:t>Wavenumber (cm-1)</a:t>
                </a:r>
              </a:p>
            </c:rich>
          </c:tx>
          <c:layout/>
        </c:title>
        <c:numFmt formatCode="General" sourceLinked="1"/>
        <c:majorTickMark val="none"/>
        <c:tickLblPos val="nextTo"/>
        <c:crossAx val="112471040"/>
        <c:crosses val="autoZero"/>
        <c:auto val="1"/>
        <c:lblAlgn val="ctr"/>
        <c:lblOffset val="100"/>
        <c:tickLblSkip val="250"/>
        <c:tickMarkSkip val="250"/>
      </c:catAx>
      <c:valAx>
        <c:axId val="112471040"/>
        <c:scaling>
          <c:orientation val="minMax"/>
        </c:scaling>
        <c:axPos val="l"/>
        <c:majorGridlines/>
        <c:title>
          <c:tx>
            <c:rich>
              <a:bodyPr/>
              <a:lstStyle/>
              <a:p>
                <a:pPr>
                  <a:defRPr sz="1200" baseline="0">
                    <a:latin typeface="Calibri" pitchFamily="34" charset="0"/>
                  </a:defRPr>
                </a:pPr>
                <a:r>
                  <a:rPr lang="en-US" sz="1200" baseline="0" dirty="0" smtClean="0">
                    <a:latin typeface="Calibri" pitchFamily="34" charset="0"/>
                  </a:rPr>
                  <a:t>Brightness Temperature (K)</a:t>
                </a:r>
                <a:endParaRPr lang="en-US" sz="1200" baseline="0" dirty="0">
                  <a:latin typeface="Calibri" pitchFamily="34" charset="0"/>
                </a:endParaRPr>
              </a:p>
            </c:rich>
          </c:tx>
          <c:layout/>
        </c:title>
        <c:numFmt formatCode="General" sourceLinked="1"/>
        <c:tickLblPos val="nextTo"/>
        <c:crossAx val="112469504"/>
        <c:crosses val="autoZero"/>
        <c:crossBetween val="between"/>
      </c:valAx>
    </c:plotArea>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Radiance</a:t>
            </a:r>
            <a:endParaRPr lang="en-US" dirty="0"/>
          </a:p>
        </c:rich>
      </c:tx>
      <c:layout/>
    </c:title>
    <c:plotArea>
      <c:layout/>
      <c:lineChart>
        <c:grouping val="standard"/>
        <c:ser>
          <c:idx val="0"/>
          <c:order val="0"/>
          <c:marker>
            <c:symbol val="none"/>
          </c:marker>
          <c:cat>
            <c:numRef>
              <c:f>Sheet1!$A:$A</c:f>
              <c:numCache>
                <c:formatCode>General</c:formatCode>
                <c:ptCount val="1048576"/>
                <c:pt idx="0">
                  <c:v>499.52599999999956</c:v>
                </c:pt>
                <c:pt idx="1">
                  <c:v>500.49099999999947</c:v>
                </c:pt>
                <c:pt idx="2">
                  <c:v>501.45499999999993</c:v>
                </c:pt>
                <c:pt idx="3">
                  <c:v>502.41899999999924</c:v>
                </c:pt>
                <c:pt idx="4">
                  <c:v>503.38400000000001</c:v>
                </c:pt>
                <c:pt idx="5">
                  <c:v>504.34800000000001</c:v>
                </c:pt>
                <c:pt idx="6">
                  <c:v>505.31200000000001</c:v>
                </c:pt>
                <c:pt idx="7">
                  <c:v>506.27699999999948</c:v>
                </c:pt>
                <c:pt idx="8">
                  <c:v>507.24099999999999</c:v>
                </c:pt>
                <c:pt idx="9">
                  <c:v>508.20499999999993</c:v>
                </c:pt>
                <c:pt idx="10">
                  <c:v>509.17</c:v>
                </c:pt>
                <c:pt idx="11">
                  <c:v>510.13400000000001</c:v>
                </c:pt>
                <c:pt idx="12">
                  <c:v>511.09799999999962</c:v>
                </c:pt>
                <c:pt idx="13">
                  <c:v>512.06299999999908</c:v>
                </c:pt>
                <c:pt idx="14">
                  <c:v>513.02699999999948</c:v>
                </c:pt>
                <c:pt idx="15">
                  <c:v>513.99099999999999</c:v>
                </c:pt>
                <c:pt idx="16">
                  <c:v>514.95599999999922</c:v>
                </c:pt>
                <c:pt idx="17">
                  <c:v>515.91999999999996</c:v>
                </c:pt>
                <c:pt idx="18">
                  <c:v>516.88400000000001</c:v>
                </c:pt>
                <c:pt idx="19">
                  <c:v>517.84899999999948</c:v>
                </c:pt>
                <c:pt idx="20">
                  <c:v>518.81299999999908</c:v>
                </c:pt>
                <c:pt idx="21">
                  <c:v>519.77700000000004</c:v>
                </c:pt>
                <c:pt idx="22">
                  <c:v>520.74099999999999</c:v>
                </c:pt>
                <c:pt idx="23">
                  <c:v>521.70600000000002</c:v>
                </c:pt>
                <c:pt idx="24">
                  <c:v>522.66999999999996</c:v>
                </c:pt>
                <c:pt idx="25">
                  <c:v>523.63400000000001</c:v>
                </c:pt>
                <c:pt idx="26">
                  <c:v>524.59900000000005</c:v>
                </c:pt>
                <c:pt idx="27">
                  <c:v>525.56299999999908</c:v>
                </c:pt>
                <c:pt idx="28">
                  <c:v>526.52699999999948</c:v>
                </c:pt>
                <c:pt idx="29">
                  <c:v>527.49099999999999</c:v>
                </c:pt>
                <c:pt idx="30">
                  <c:v>528.45599999999922</c:v>
                </c:pt>
                <c:pt idx="31">
                  <c:v>529.41999999999996</c:v>
                </c:pt>
                <c:pt idx="32">
                  <c:v>530.38400000000001</c:v>
                </c:pt>
                <c:pt idx="33">
                  <c:v>531.34899999999948</c:v>
                </c:pt>
                <c:pt idx="34">
                  <c:v>532.31299999999908</c:v>
                </c:pt>
                <c:pt idx="35">
                  <c:v>533.27700000000004</c:v>
                </c:pt>
                <c:pt idx="36">
                  <c:v>534.24199999999996</c:v>
                </c:pt>
                <c:pt idx="37">
                  <c:v>535.20600000000002</c:v>
                </c:pt>
                <c:pt idx="38">
                  <c:v>536.16999999999996</c:v>
                </c:pt>
                <c:pt idx="39">
                  <c:v>537.13400000000001</c:v>
                </c:pt>
                <c:pt idx="40">
                  <c:v>538.09900000000005</c:v>
                </c:pt>
                <c:pt idx="41">
                  <c:v>539.06299999999908</c:v>
                </c:pt>
                <c:pt idx="42">
                  <c:v>540.02699999999948</c:v>
                </c:pt>
                <c:pt idx="43">
                  <c:v>540.99199999999996</c:v>
                </c:pt>
                <c:pt idx="44">
                  <c:v>541.95599999999922</c:v>
                </c:pt>
                <c:pt idx="45">
                  <c:v>542.91999999999996</c:v>
                </c:pt>
                <c:pt idx="46">
                  <c:v>543.88400000000001</c:v>
                </c:pt>
                <c:pt idx="47">
                  <c:v>544.84899999999948</c:v>
                </c:pt>
                <c:pt idx="48">
                  <c:v>545.81299999999908</c:v>
                </c:pt>
                <c:pt idx="49">
                  <c:v>546.77700000000004</c:v>
                </c:pt>
                <c:pt idx="50">
                  <c:v>547.74199999999996</c:v>
                </c:pt>
                <c:pt idx="51">
                  <c:v>548.70600000000002</c:v>
                </c:pt>
                <c:pt idx="52">
                  <c:v>549.66999999999996</c:v>
                </c:pt>
                <c:pt idx="53">
                  <c:v>550.63499999999999</c:v>
                </c:pt>
                <c:pt idx="54">
                  <c:v>551.59900000000005</c:v>
                </c:pt>
                <c:pt idx="55">
                  <c:v>552.56299999999908</c:v>
                </c:pt>
                <c:pt idx="56">
                  <c:v>553.52699999999948</c:v>
                </c:pt>
                <c:pt idx="57">
                  <c:v>554.49199999999996</c:v>
                </c:pt>
                <c:pt idx="58">
                  <c:v>555.45599999999922</c:v>
                </c:pt>
                <c:pt idx="59">
                  <c:v>556.41999999999996</c:v>
                </c:pt>
                <c:pt idx="60">
                  <c:v>557.38499999999999</c:v>
                </c:pt>
                <c:pt idx="61">
                  <c:v>558.34899999999948</c:v>
                </c:pt>
                <c:pt idx="62">
                  <c:v>559.31299999999908</c:v>
                </c:pt>
                <c:pt idx="63">
                  <c:v>560.27700000000004</c:v>
                </c:pt>
                <c:pt idx="64">
                  <c:v>561.24199999999996</c:v>
                </c:pt>
                <c:pt idx="65">
                  <c:v>562.20600000000002</c:v>
                </c:pt>
                <c:pt idx="66">
                  <c:v>563.16999999999996</c:v>
                </c:pt>
                <c:pt idx="67">
                  <c:v>564.13499999999999</c:v>
                </c:pt>
                <c:pt idx="68">
                  <c:v>565.09900000000005</c:v>
                </c:pt>
                <c:pt idx="69">
                  <c:v>566.06299999999908</c:v>
                </c:pt>
                <c:pt idx="70">
                  <c:v>567.02699999999948</c:v>
                </c:pt>
                <c:pt idx="71">
                  <c:v>567.99199999999996</c:v>
                </c:pt>
                <c:pt idx="72">
                  <c:v>568.95599999999922</c:v>
                </c:pt>
                <c:pt idx="73">
                  <c:v>569.91999999999996</c:v>
                </c:pt>
                <c:pt idx="74">
                  <c:v>570.88499999999999</c:v>
                </c:pt>
                <c:pt idx="75">
                  <c:v>571.84899999999948</c:v>
                </c:pt>
                <c:pt idx="76">
                  <c:v>572.81299999999908</c:v>
                </c:pt>
                <c:pt idx="77">
                  <c:v>573.77800000000093</c:v>
                </c:pt>
                <c:pt idx="78">
                  <c:v>574.74199999999996</c:v>
                </c:pt>
                <c:pt idx="79">
                  <c:v>575.70600000000002</c:v>
                </c:pt>
                <c:pt idx="80">
                  <c:v>576.66999999999996</c:v>
                </c:pt>
                <c:pt idx="81">
                  <c:v>577.63499999999999</c:v>
                </c:pt>
                <c:pt idx="82">
                  <c:v>578.59900000000005</c:v>
                </c:pt>
                <c:pt idx="83">
                  <c:v>579.56299999999908</c:v>
                </c:pt>
                <c:pt idx="84">
                  <c:v>580.52800000000002</c:v>
                </c:pt>
                <c:pt idx="85">
                  <c:v>581.49199999999996</c:v>
                </c:pt>
                <c:pt idx="86">
                  <c:v>582.45599999999922</c:v>
                </c:pt>
                <c:pt idx="87">
                  <c:v>583.41999999999996</c:v>
                </c:pt>
                <c:pt idx="88">
                  <c:v>584.38499999999999</c:v>
                </c:pt>
                <c:pt idx="89">
                  <c:v>585.34899999999948</c:v>
                </c:pt>
                <c:pt idx="90">
                  <c:v>586.31299999999908</c:v>
                </c:pt>
                <c:pt idx="91">
                  <c:v>587.27800000000093</c:v>
                </c:pt>
                <c:pt idx="92">
                  <c:v>588.24199999999996</c:v>
                </c:pt>
                <c:pt idx="93">
                  <c:v>589.20600000000002</c:v>
                </c:pt>
                <c:pt idx="94">
                  <c:v>590.17100000000005</c:v>
                </c:pt>
                <c:pt idx="95">
                  <c:v>591.13499999999999</c:v>
                </c:pt>
                <c:pt idx="96">
                  <c:v>592.09900000000005</c:v>
                </c:pt>
                <c:pt idx="97">
                  <c:v>593.06299999999908</c:v>
                </c:pt>
                <c:pt idx="98">
                  <c:v>594.02800000000002</c:v>
                </c:pt>
                <c:pt idx="99">
                  <c:v>594.99199999999996</c:v>
                </c:pt>
                <c:pt idx="100">
                  <c:v>595.95599999999922</c:v>
                </c:pt>
                <c:pt idx="101">
                  <c:v>596.92099999999948</c:v>
                </c:pt>
                <c:pt idx="102">
                  <c:v>597.88499999999999</c:v>
                </c:pt>
                <c:pt idx="103">
                  <c:v>598.84899999999948</c:v>
                </c:pt>
                <c:pt idx="104">
                  <c:v>599.81399999999996</c:v>
                </c:pt>
                <c:pt idx="105">
                  <c:v>600.77800000000093</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609.45599999999922</c:v>
                </c:pt>
                <c:pt idx="115">
                  <c:v>610.42099999999948</c:v>
                </c:pt>
                <c:pt idx="116">
                  <c:v>611.38499999999999</c:v>
                </c:pt>
                <c:pt idx="117">
                  <c:v>612.34899999999948</c:v>
                </c:pt>
                <c:pt idx="118">
                  <c:v>613.31399999999996</c:v>
                </c:pt>
                <c:pt idx="119">
                  <c:v>614.27800000000093</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622.95699999999908</c:v>
                </c:pt>
                <c:pt idx="129">
                  <c:v>623.92099999999948</c:v>
                </c:pt>
                <c:pt idx="130">
                  <c:v>624.88499999999999</c:v>
                </c:pt>
                <c:pt idx="131">
                  <c:v>625.84899999999948</c:v>
                </c:pt>
                <c:pt idx="132">
                  <c:v>626.81399999999996</c:v>
                </c:pt>
                <c:pt idx="133">
                  <c:v>627.77800000000093</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636.45699999999908</c:v>
                </c:pt>
                <c:pt idx="143">
                  <c:v>637.42099999999948</c:v>
                </c:pt>
                <c:pt idx="144">
                  <c:v>638.38499999999999</c:v>
                </c:pt>
                <c:pt idx="145">
                  <c:v>639.34999999999923</c:v>
                </c:pt>
                <c:pt idx="146">
                  <c:v>640.31399999999996</c:v>
                </c:pt>
                <c:pt idx="147">
                  <c:v>641.27800000000093</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649.95699999999908</c:v>
                </c:pt>
                <c:pt idx="157">
                  <c:v>650.92099999999948</c:v>
                </c:pt>
                <c:pt idx="158">
                  <c:v>651.88499999999999</c:v>
                </c:pt>
                <c:pt idx="159">
                  <c:v>652.84999999999923</c:v>
                </c:pt>
                <c:pt idx="160">
                  <c:v>653.81399999999996</c:v>
                </c:pt>
                <c:pt idx="161">
                  <c:v>654.77800000000093</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663.45699999999908</c:v>
                </c:pt>
                <c:pt idx="171">
                  <c:v>664.42099999999948</c:v>
                </c:pt>
                <c:pt idx="172">
                  <c:v>665.38599999999997</c:v>
                </c:pt>
                <c:pt idx="173">
                  <c:v>666.34999999999923</c:v>
                </c:pt>
                <c:pt idx="174">
                  <c:v>667.31399999999996</c:v>
                </c:pt>
                <c:pt idx="175">
                  <c:v>668.27800000000093</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676.95699999999908</c:v>
                </c:pt>
                <c:pt idx="185">
                  <c:v>677.92099999999948</c:v>
                </c:pt>
                <c:pt idx="186">
                  <c:v>678.88599999999997</c:v>
                </c:pt>
                <c:pt idx="187">
                  <c:v>679.84999999999923</c:v>
                </c:pt>
                <c:pt idx="188">
                  <c:v>680.81399999999996</c:v>
                </c:pt>
                <c:pt idx="189">
                  <c:v>681.77900000000079</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690.45699999999908</c:v>
                </c:pt>
                <c:pt idx="199">
                  <c:v>691.42199999999946</c:v>
                </c:pt>
                <c:pt idx="200">
                  <c:v>692.38599999999997</c:v>
                </c:pt>
                <c:pt idx="201">
                  <c:v>693.34999999999923</c:v>
                </c:pt>
                <c:pt idx="202">
                  <c:v>694.31399999999996</c:v>
                </c:pt>
                <c:pt idx="203">
                  <c:v>695.27900000000079</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703.95699999999908</c:v>
                </c:pt>
                <c:pt idx="213">
                  <c:v>704.92199999999946</c:v>
                </c:pt>
                <c:pt idx="214">
                  <c:v>705.88599999999997</c:v>
                </c:pt>
                <c:pt idx="215">
                  <c:v>706.84999999999923</c:v>
                </c:pt>
                <c:pt idx="216">
                  <c:v>707.81499999999949</c:v>
                </c:pt>
                <c:pt idx="217">
                  <c:v>708.77900000000079</c:v>
                </c:pt>
                <c:pt idx="218">
                  <c:v>709.74300000000005</c:v>
                </c:pt>
                <c:pt idx="219">
                  <c:v>710.70699999999999</c:v>
                </c:pt>
                <c:pt idx="220">
                  <c:v>711.67200000000003</c:v>
                </c:pt>
                <c:pt idx="221">
                  <c:v>712.63599999999997</c:v>
                </c:pt>
                <c:pt idx="222">
                  <c:v>713.6</c:v>
                </c:pt>
                <c:pt idx="223">
                  <c:v>714.56499999999949</c:v>
                </c:pt>
                <c:pt idx="224">
                  <c:v>715.529</c:v>
                </c:pt>
                <c:pt idx="225">
                  <c:v>716.49300000000005</c:v>
                </c:pt>
                <c:pt idx="226">
                  <c:v>717.45699999999908</c:v>
                </c:pt>
                <c:pt idx="227">
                  <c:v>718.42199999999946</c:v>
                </c:pt>
                <c:pt idx="228">
                  <c:v>719.38599999999997</c:v>
                </c:pt>
                <c:pt idx="229">
                  <c:v>720.34999999999923</c:v>
                </c:pt>
                <c:pt idx="230">
                  <c:v>721.31499999999949</c:v>
                </c:pt>
                <c:pt idx="231">
                  <c:v>722.27900000000079</c:v>
                </c:pt>
                <c:pt idx="232">
                  <c:v>723.24300000000005</c:v>
                </c:pt>
                <c:pt idx="233">
                  <c:v>724.20799999999997</c:v>
                </c:pt>
                <c:pt idx="234">
                  <c:v>725.17200000000003</c:v>
                </c:pt>
                <c:pt idx="235">
                  <c:v>726.13599999999997</c:v>
                </c:pt>
                <c:pt idx="236">
                  <c:v>727.1</c:v>
                </c:pt>
                <c:pt idx="237">
                  <c:v>728.06499999999949</c:v>
                </c:pt>
                <c:pt idx="238">
                  <c:v>729.029</c:v>
                </c:pt>
                <c:pt idx="239">
                  <c:v>729.99300000000005</c:v>
                </c:pt>
                <c:pt idx="240">
                  <c:v>730.95799999999895</c:v>
                </c:pt>
                <c:pt idx="241">
                  <c:v>731.92199999999946</c:v>
                </c:pt>
                <c:pt idx="242">
                  <c:v>732.88599999999997</c:v>
                </c:pt>
                <c:pt idx="243">
                  <c:v>733.84999999999923</c:v>
                </c:pt>
                <c:pt idx="244">
                  <c:v>734.81499999999949</c:v>
                </c:pt>
                <c:pt idx="245">
                  <c:v>735.77900000000079</c:v>
                </c:pt>
                <c:pt idx="246">
                  <c:v>736.74300000000005</c:v>
                </c:pt>
                <c:pt idx="247">
                  <c:v>737.70799999999997</c:v>
                </c:pt>
                <c:pt idx="248">
                  <c:v>738.67200000000003</c:v>
                </c:pt>
                <c:pt idx="249">
                  <c:v>739.63599999999997</c:v>
                </c:pt>
                <c:pt idx="250">
                  <c:v>740.601</c:v>
                </c:pt>
                <c:pt idx="251">
                  <c:v>741.56499999999949</c:v>
                </c:pt>
                <c:pt idx="252">
                  <c:v>742.529</c:v>
                </c:pt>
                <c:pt idx="253">
                  <c:v>743.49300000000005</c:v>
                </c:pt>
                <c:pt idx="254">
                  <c:v>744.45799999999895</c:v>
                </c:pt>
                <c:pt idx="255">
                  <c:v>745.42199999999946</c:v>
                </c:pt>
                <c:pt idx="256">
                  <c:v>746.38599999999997</c:v>
                </c:pt>
                <c:pt idx="257">
                  <c:v>747.35099999999909</c:v>
                </c:pt>
                <c:pt idx="258">
                  <c:v>748.31499999999949</c:v>
                </c:pt>
                <c:pt idx="259">
                  <c:v>749.27900000000079</c:v>
                </c:pt>
                <c:pt idx="260">
                  <c:v>750.24300000000005</c:v>
                </c:pt>
                <c:pt idx="261">
                  <c:v>751.20799999999997</c:v>
                </c:pt>
                <c:pt idx="262">
                  <c:v>752.17200000000003</c:v>
                </c:pt>
                <c:pt idx="263">
                  <c:v>753.13599999999997</c:v>
                </c:pt>
                <c:pt idx="264">
                  <c:v>754.101</c:v>
                </c:pt>
                <c:pt idx="265">
                  <c:v>755.06499999999949</c:v>
                </c:pt>
                <c:pt idx="266">
                  <c:v>756.029</c:v>
                </c:pt>
                <c:pt idx="267">
                  <c:v>756.99400000000003</c:v>
                </c:pt>
                <c:pt idx="268">
                  <c:v>757.95799999999895</c:v>
                </c:pt>
                <c:pt idx="269">
                  <c:v>758.92199999999946</c:v>
                </c:pt>
                <c:pt idx="270">
                  <c:v>759.88599999999997</c:v>
                </c:pt>
                <c:pt idx="271">
                  <c:v>760.85099999999909</c:v>
                </c:pt>
                <c:pt idx="272">
                  <c:v>761.81499999999949</c:v>
                </c:pt>
                <c:pt idx="273">
                  <c:v>762.77900000000079</c:v>
                </c:pt>
                <c:pt idx="274">
                  <c:v>763.74400000000003</c:v>
                </c:pt>
                <c:pt idx="275">
                  <c:v>764.70799999999997</c:v>
                </c:pt>
                <c:pt idx="276">
                  <c:v>765.67200000000003</c:v>
                </c:pt>
                <c:pt idx="277">
                  <c:v>766.63599999999997</c:v>
                </c:pt>
                <c:pt idx="278">
                  <c:v>767.601</c:v>
                </c:pt>
                <c:pt idx="279">
                  <c:v>768.56499999999949</c:v>
                </c:pt>
                <c:pt idx="280">
                  <c:v>769.529</c:v>
                </c:pt>
                <c:pt idx="281">
                  <c:v>770.49400000000003</c:v>
                </c:pt>
                <c:pt idx="282">
                  <c:v>771.45799999999895</c:v>
                </c:pt>
                <c:pt idx="283">
                  <c:v>772.42199999999946</c:v>
                </c:pt>
                <c:pt idx="284">
                  <c:v>773.38699999999949</c:v>
                </c:pt>
                <c:pt idx="285">
                  <c:v>774.35099999999909</c:v>
                </c:pt>
                <c:pt idx="286">
                  <c:v>775.31499999999949</c:v>
                </c:pt>
                <c:pt idx="287">
                  <c:v>776.27900000000079</c:v>
                </c:pt>
                <c:pt idx="288">
                  <c:v>777.24400000000003</c:v>
                </c:pt>
                <c:pt idx="289">
                  <c:v>778.20799999999997</c:v>
                </c:pt>
                <c:pt idx="290">
                  <c:v>779.17200000000003</c:v>
                </c:pt>
                <c:pt idx="291">
                  <c:v>780.13699999999949</c:v>
                </c:pt>
                <c:pt idx="292">
                  <c:v>781.101</c:v>
                </c:pt>
                <c:pt idx="293">
                  <c:v>782.06499999999949</c:v>
                </c:pt>
                <c:pt idx="294">
                  <c:v>783.029</c:v>
                </c:pt>
                <c:pt idx="295">
                  <c:v>783.99400000000003</c:v>
                </c:pt>
                <c:pt idx="296">
                  <c:v>784.95799999999895</c:v>
                </c:pt>
                <c:pt idx="297">
                  <c:v>785.92199999999946</c:v>
                </c:pt>
                <c:pt idx="298">
                  <c:v>786.88699999999949</c:v>
                </c:pt>
                <c:pt idx="299">
                  <c:v>787.85099999999909</c:v>
                </c:pt>
                <c:pt idx="300">
                  <c:v>788.81499999999949</c:v>
                </c:pt>
                <c:pt idx="301">
                  <c:v>789.77900000000079</c:v>
                </c:pt>
                <c:pt idx="302">
                  <c:v>790.74400000000003</c:v>
                </c:pt>
                <c:pt idx="303">
                  <c:v>791.70799999999997</c:v>
                </c:pt>
                <c:pt idx="304">
                  <c:v>792.67200000000003</c:v>
                </c:pt>
                <c:pt idx="305">
                  <c:v>793.63699999999949</c:v>
                </c:pt>
                <c:pt idx="306">
                  <c:v>794.601</c:v>
                </c:pt>
                <c:pt idx="307">
                  <c:v>795.56499999999949</c:v>
                </c:pt>
                <c:pt idx="308">
                  <c:v>796.53</c:v>
                </c:pt>
                <c:pt idx="309">
                  <c:v>797.49400000000003</c:v>
                </c:pt>
                <c:pt idx="310">
                  <c:v>798.45799999999895</c:v>
                </c:pt>
                <c:pt idx="311">
                  <c:v>799.42199999999946</c:v>
                </c:pt>
                <c:pt idx="312">
                  <c:v>800.38699999999949</c:v>
                </c:pt>
                <c:pt idx="313">
                  <c:v>801.35099999999909</c:v>
                </c:pt>
                <c:pt idx="314">
                  <c:v>802.31499999999949</c:v>
                </c:pt>
                <c:pt idx="315">
                  <c:v>803.28000000000054</c:v>
                </c:pt>
                <c:pt idx="316">
                  <c:v>804.24400000000003</c:v>
                </c:pt>
                <c:pt idx="317">
                  <c:v>805.20799999999997</c:v>
                </c:pt>
                <c:pt idx="318">
                  <c:v>806.17300000000091</c:v>
                </c:pt>
                <c:pt idx="319">
                  <c:v>807.13699999999949</c:v>
                </c:pt>
                <c:pt idx="320">
                  <c:v>808.101</c:v>
                </c:pt>
                <c:pt idx="321">
                  <c:v>809.06499999999949</c:v>
                </c:pt>
                <c:pt idx="322">
                  <c:v>810.03</c:v>
                </c:pt>
                <c:pt idx="323">
                  <c:v>810.99400000000003</c:v>
                </c:pt>
                <c:pt idx="324">
                  <c:v>811.95799999999895</c:v>
                </c:pt>
                <c:pt idx="325">
                  <c:v>812.923</c:v>
                </c:pt>
                <c:pt idx="326">
                  <c:v>813.88699999999949</c:v>
                </c:pt>
                <c:pt idx="327">
                  <c:v>814.85099999999909</c:v>
                </c:pt>
                <c:pt idx="328">
                  <c:v>815.81499999999949</c:v>
                </c:pt>
                <c:pt idx="329">
                  <c:v>816.78000000000054</c:v>
                </c:pt>
                <c:pt idx="330">
                  <c:v>817.74400000000003</c:v>
                </c:pt>
                <c:pt idx="331">
                  <c:v>818.70799999999997</c:v>
                </c:pt>
                <c:pt idx="332">
                  <c:v>819.67300000000091</c:v>
                </c:pt>
                <c:pt idx="333">
                  <c:v>820.63699999999949</c:v>
                </c:pt>
                <c:pt idx="334">
                  <c:v>821.601</c:v>
                </c:pt>
                <c:pt idx="335">
                  <c:v>822.56599999999946</c:v>
                </c:pt>
                <c:pt idx="336">
                  <c:v>823.53</c:v>
                </c:pt>
                <c:pt idx="337">
                  <c:v>824.49400000000003</c:v>
                </c:pt>
                <c:pt idx="338">
                  <c:v>825.45799999999895</c:v>
                </c:pt>
                <c:pt idx="339">
                  <c:v>826.423</c:v>
                </c:pt>
                <c:pt idx="340">
                  <c:v>827.38699999999949</c:v>
                </c:pt>
                <c:pt idx="341">
                  <c:v>828.35099999999909</c:v>
                </c:pt>
                <c:pt idx="342">
                  <c:v>829.31599999999946</c:v>
                </c:pt>
                <c:pt idx="343">
                  <c:v>830.28000000000054</c:v>
                </c:pt>
                <c:pt idx="344">
                  <c:v>831.24400000000003</c:v>
                </c:pt>
                <c:pt idx="345">
                  <c:v>832.20799999999997</c:v>
                </c:pt>
                <c:pt idx="346">
                  <c:v>833.17300000000091</c:v>
                </c:pt>
                <c:pt idx="347">
                  <c:v>834.13699999999949</c:v>
                </c:pt>
                <c:pt idx="348">
                  <c:v>835.101</c:v>
                </c:pt>
                <c:pt idx="349">
                  <c:v>836.06599999999946</c:v>
                </c:pt>
                <c:pt idx="350">
                  <c:v>837.03</c:v>
                </c:pt>
                <c:pt idx="351">
                  <c:v>837.99400000000003</c:v>
                </c:pt>
                <c:pt idx="352">
                  <c:v>838.95899999999949</c:v>
                </c:pt>
                <c:pt idx="353">
                  <c:v>839.923</c:v>
                </c:pt>
                <c:pt idx="354">
                  <c:v>840.88699999999949</c:v>
                </c:pt>
                <c:pt idx="355">
                  <c:v>841.85099999999909</c:v>
                </c:pt>
                <c:pt idx="356">
                  <c:v>842.81599999999946</c:v>
                </c:pt>
                <c:pt idx="357">
                  <c:v>843.78000000000054</c:v>
                </c:pt>
                <c:pt idx="358">
                  <c:v>844.74400000000003</c:v>
                </c:pt>
                <c:pt idx="359">
                  <c:v>845.70899999999995</c:v>
                </c:pt>
                <c:pt idx="360">
                  <c:v>846.67300000000091</c:v>
                </c:pt>
                <c:pt idx="361">
                  <c:v>847.63699999999949</c:v>
                </c:pt>
                <c:pt idx="362">
                  <c:v>848.60199999999998</c:v>
                </c:pt>
                <c:pt idx="363">
                  <c:v>849.56599999999946</c:v>
                </c:pt>
                <c:pt idx="364">
                  <c:v>850.53</c:v>
                </c:pt>
                <c:pt idx="365">
                  <c:v>851.49400000000003</c:v>
                </c:pt>
                <c:pt idx="366">
                  <c:v>852.45899999999949</c:v>
                </c:pt>
                <c:pt idx="367">
                  <c:v>853.423</c:v>
                </c:pt>
                <c:pt idx="368">
                  <c:v>854.38699999999949</c:v>
                </c:pt>
                <c:pt idx="369">
                  <c:v>855.35199999999895</c:v>
                </c:pt>
                <c:pt idx="370">
                  <c:v>856.31599999999946</c:v>
                </c:pt>
                <c:pt idx="371">
                  <c:v>857.28000000000054</c:v>
                </c:pt>
                <c:pt idx="372">
                  <c:v>858.24400000000003</c:v>
                </c:pt>
                <c:pt idx="373">
                  <c:v>859.20899999999995</c:v>
                </c:pt>
                <c:pt idx="374">
                  <c:v>860.17300000000091</c:v>
                </c:pt>
                <c:pt idx="375">
                  <c:v>861.13699999999949</c:v>
                </c:pt>
                <c:pt idx="376">
                  <c:v>862.10199999999998</c:v>
                </c:pt>
                <c:pt idx="377">
                  <c:v>863.06599999999946</c:v>
                </c:pt>
                <c:pt idx="378">
                  <c:v>864.03</c:v>
                </c:pt>
                <c:pt idx="379">
                  <c:v>864.995</c:v>
                </c:pt>
                <c:pt idx="380">
                  <c:v>865.95899999999949</c:v>
                </c:pt>
                <c:pt idx="381">
                  <c:v>866.923</c:v>
                </c:pt>
                <c:pt idx="382">
                  <c:v>867.88699999999949</c:v>
                </c:pt>
                <c:pt idx="383">
                  <c:v>868.85199999999895</c:v>
                </c:pt>
                <c:pt idx="384">
                  <c:v>869.81599999999946</c:v>
                </c:pt>
                <c:pt idx="385">
                  <c:v>870.78000000000054</c:v>
                </c:pt>
                <c:pt idx="386">
                  <c:v>871.745</c:v>
                </c:pt>
                <c:pt idx="387">
                  <c:v>872.70899999999995</c:v>
                </c:pt>
                <c:pt idx="388">
                  <c:v>873.67300000000091</c:v>
                </c:pt>
                <c:pt idx="389">
                  <c:v>874.63699999999949</c:v>
                </c:pt>
                <c:pt idx="390">
                  <c:v>875.60199999999998</c:v>
                </c:pt>
                <c:pt idx="391">
                  <c:v>876.56599999999946</c:v>
                </c:pt>
                <c:pt idx="392">
                  <c:v>877.53</c:v>
                </c:pt>
                <c:pt idx="393">
                  <c:v>878.495</c:v>
                </c:pt>
                <c:pt idx="394">
                  <c:v>879.45899999999949</c:v>
                </c:pt>
                <c:pt idx="395">
                  <c:v>880.423</c:v>
                </c:pt>
                <c:pt idx="396">
                  <c:v>881.38699999999949</c:v>
                </c:pt>
                <c:pt idx="397">
                  <c:v>882.35199999999895</c:v>
                </c:pt>
                <c:pt idx="398">
                  <c:v>883.31599999999946</c:v>
                </c:pt>
                <c:pt idx="399">
                  <c:v>884.28000000000054</c:v>
                </c:pt>
                <c:pt idx="400">
                  <c:v>885.245</c:v>
                </c:pt>
                <c:pt idx="401">
                  <c:v>886.20899999999995</c:v>
                </c:pt>
                <c:pt idx="402">
                  <c:v>887.17300000000091</c:v>
                </c:pt>
                <c:pt idx="403">
                  <c:v>888.13800000000003</c:v>
                </c:pt>
                <c:pt idx="404">
                  <c:v>889.10199999999998</c:v>
                </c:pt>
                <c:pt idx="405">
                  <c:v>890.06599999999946</c:v>
                </c:pt>
                <c:pt idx="406">
                  <c:v>891.03</c:v>
                </c:pt>
                <c:pt idx="407">
                  <c:v>891.995</c:v>
                </c:pt>
                <c:pt idx="408">
                  <c:v>892.95899999999949</c:v>
                </c:pt>
                <c:pt idx="409">
                  <c:v>893.923</c:v>
                </c:pt>
                <c:pt idx="410">
                  <c:v>894.88800000000003</c:v>
                </c:pt>
                <c:pt idx="411">
                  <c:v>895.85199999999895</c:v>
                </c:pt>
                <c:pt idx="412">
                  <c:v>896.81599999999946</c:v>
                </c:pt>
                <c:pt idx="413">
                  <c:v>897.78000000000054</c:v>
                </c:pt>
                <c:pt idx="414">
                  <c:v>898.745</c:v>
                </c:pt>
                <c:pt idx="415">
                  <c:v>899.70899999999995</c:v>
                </c:pt>
                <c:pt idx="416">
                  <c:v>900.67300000000091</c:v>
                </c:pt>
                <c:pt idx="417">
                  <c:v>901.63800000000003</c:v>
                </c:pt>
                <c:pt idx="418">
                  <c:v>902.60199999999998</c:v>
                </c:pt>
                <c:pt idx="419">
                  <c:v>903.56599999999946</c:v>
                </c:pt>
                <c:pt idx="420">
                  <c:v>904.53099999999949</c:v>
                </c:pt>
                <c:pt idx="421">
                  <c:v>905.495</c:v>
                </c:pt>
                <c:pt idx="422">
                  <c:v>906.45899999999949</c:v>
                </c:pt>
                <c:pt idx="423">
                  <c:v>907.423</c:v>
                </c:pt>
                <c:pt idx="424">
                  <c:v>908.38800000000003</c:v>
                </c:pt>
                <c:pt idx="425">
                  <c:v>909.35199999999895</c:v>
                </c:pt>
                <c:pt idx="426">
                  <c:v>910.31599999999946</c:v>
                </c:pt>
                <c:pt idx="427">
                  <c:v>911.28099999999995</c:v>
                </c:pt>
                <c:pt idx="428">
                  <c:v>912.245</c:v>
                </c:pt>
                <c:pt idx="429">
                  <c:v>913.20899999999995</c:v>
                </c:pt>
                <c:pt idx="430">
                  <c:v>914.17300000000091</c:v>
                </c:pt>
                <c:pt idx="431">
                  <c:v>915.13800000000003</c:v>
                </c:pt>
                <c:pt idx="432">
                  <c:v>916.10199999999998</c:v>
                </c:pt>
                <c:pt idx="433">
                  <c:v>917.06599999999946</c:v>
                </c:pt>
                <c:pt idx="434">
                  <c:v>918.03099999999949</c:v>
                </c:pt>
                <c:pt idx="435">
                  <c:v>918.995</c:v>
                </c:pt>
                <c:pt idx="436">
                  <c:v>919.95899999999949</c:v>
                </c:pt>
                <c:pt idx="437">
                  <c:v>920.92399999999998</c:v>
                </c:pt>
                <c:pt idx="438">
                  <c:v>921.88800000000003</c:v>
                </c:pt>
                <c:pt idx="439">
                  <c:v>922.85199999999895</c:v>
                </c:pt>
                <c:pt idx="440">
                  <c:v>923.81599999999946</c:v>
                </c:pt>
                <c:pt idx="441">
                  <c:v>924.78099999999995</c:v>
                </c:pt>
                <c:pt idx="442">
                  <c:v>925.745</c:v>
                </c:pt>
                <c:pt idx="443">
                  <c:v>926.70899999999995</c:v>
                </c:pt>
                <c:pt idx="444">
                  <c:v>927.67400000000055</c:v>
                </c:pt>
                <c:pt idx="445">
                  <c:v>928.63800000000003</c:v>
                </c:pt>
                <c:pt idx="446">
                  <c:v>929.60199999999998</c:v>
                </c:pt>
                <c:pt idx="447">
                  <c:v>930.56599999999946</c:v>
                </c:pt>
                <c:pt idx="448">
                  <c:v>931.53099999999949</c:v>
                </c:pt>
                <c:pt idx="449">
                  <c:v>932.495</c:v>
                </c:pt>
                <c:pt idx="450">
                  <c:v>933.45899999999949</c:v>
                </c:pt>
                <c:pt idx="451">
                  <c:v>934.42399999999998</c:v>
                </c:pt>
                <c:pt idx="452">
                  <c:v>935.38800000000003</c:v>
                </c:pt>
                <c:pt idx="453">
                  <c:v>936.35199999999895</c:v>
                </c:pt>
                <c:pt idx="454">
                  <c:v>937.3169999999991</c:v>
                </c:pt>
                <c:pt idx="455">
                  <c:v>938.28099999999995</c:v>
                </c:pt>
                <c:pt idx="456">
                  <c:v>939.245</c:v>
                </c:pt>
                <c:pt idx="457">
                  <c:v>940.20899999999995</c:v>
                </c:pt>
                <c:pt idx="458">
                  <c:v>941.17400000000055</c:v>
                </c:pt>
                <c:pt idx="459">
                  <c:v>942.13800000000003</c:v>
                </c:pt>
                <c:pt idx="460">
                  <c:v>943.10199999999998</c:v>
                </c:pt>
                <c:pt idx="461">
                  <c:v>944.0669999999991</c:v>
                </c:pt>
                <c:pt idx="462">
                  <c:v>945.03099999999949</c:v>
                </c:pt>
                <c:pt idx="463">
                  <c:v>945.995</c:v>
                </c:pt>
                <c:pt idx="464">
                  <c:v>946.95899999999949</c:v>
                </c:pt>
                <c:pt idx="465">
                  <c:v>947.92399999999998</c:v>
                </c:pt>
                <c:pt idx="466">
                  <c:v>948.88800000000003</c:v>
                </c:pt>
                <c:pt idx="467">
                  <c:v>949.85199999999895</c:v>
                </c:pt>
                <c:pt idx="468">
                  <c:v>950.8169999999991</c:v>
                </c:pt>
                <c:pt idx="469">
                  <c:v>951.78099999999995</c:v>
                </c:pt>
                <c:pt idx="470">
                  <c:v>952.745</c:v>
                </c:pt>
                <c:pt idx="471">
                  <c:v>953.71</c:v>
                </c:pt>
                <c:pt idx="472">
                  <c:v>954.67400000000055</c:v>
                </c:pt>
                <c:pt idx="473">
                  <c:v>955.63800000000003</c:v>
                </c:pt>
                <c:pt idx="474">
                  <c:v>956.60199999999998</c:v>
                </c:pt>
                <c:pt idx="475">
                  <c:v>957.5669999999991</c:v>
                </c:pt>
                <c:pt idx="476">
                  <c:v>958.53099999999949</c:v>
                </c:pt>
                <c:pt idx="477">
                  <c:v>959.495</c:v>
                </c:pt>
                <c:pt idx="478">
                  <c:v>960.45999999999947</c:v>
                </c:pt>
                <c:pt idx="479">
                  <c:v>961.42399999999998</c:v>
                </c:pt>
                <c:pt idx="480">
                  <c:v>962.38800000000003</c:v>
                </c:pt>
                <c:pt idx="481">
                  <c:v>963.35199999999895</c:v>
                </c:pt>
                <c:pt idx="482">
                  <c:v>964.3169999999991</c:v>
                </c:pt>
                <c:pt idx="483">
                  <c:v>965.28099999999995</c:v>
                </c:pt>
                <c:pt idx="484">
                  <c:v>966.245</c:v>
                </c:pt>
                <c:pt idx="485">
                  <c:v>967.21</c:v>
                </c:pt>
                <c:pt idx="486">
                  <c:v>968.17400000000055</c:v>
                </c:pt>
                <c:pt idx="487">
                  <c:v>969.13800000000003</c:v>
                </c:pt>
                <c:pt idx="488">
                  <c:v>970.10299999999938</c:v>
                </c:pt>
                <c:pt idx="489">
                  <c:v>971.0669999999991</c:v>
                </c:pt>
                <c:pt idx="490">
                  <c:v>972.03099999999949</c:v>
                </c:pt>
                <c:pt idx="491">
                  <c:v>972.995</c:v>
                </c:pt>
                <c:pt idx="492">
                  <c:v>973.95999999999947</c:v>
                </c:pt>
                <c:pt idx="493">
                  <c:v>974.92399999999998</c:v>
                </c:pt>
                <c:pt idx="494">
                  <c:v>975.88800000000003</c:v>
                </c:pt>
                <c:pt idx="495">
                  <c:v>976.85299999999859</c:v>
                </c:pt>
                <c:pt idx="496">
                  <c:v>977.8169999999991</c:v>
                </c:pt>
                <c:pt idx="497">
                  <c:v>978.78099999999995</c:v>
                </c:pt>
                <c:pt idx="498">
                  <c:v>979.745</c:v>
                </c:pt>
                <c:pt idx="499">
                  <c:v>980.71</c:v>
                </c:pt>
                <c:pt idx="500">
                  <c:v>981.67400000000055</c:v>
                </c:pt>
                <c:pt idx="501">
                  <c:v>982.63800000000003</c:v>
                </c:pt>
                <c:pt idx="502">
                  <c:v>983.60299999999938</c:v>
                </c:pt>
                <c:pt idx="503">
                  <c:v>984.5669999999991</c:v>
                </c:pt>
                <c:pt idx="504">
                  <c:v>985.53099999999949</c:v>
                </c:pt>
                <c:pt idx="505">
                  <c:v>986.49599999999998</c:v>
                </c:pt>
                <c:pt idx="506">
                  <c:v>987.45999999999947</c:v>
                </c:pt>
                <c:pt idx="507">
                  <c:v>988.42399999999998</c:v>
                </c:pt>
                <c:pt idx="508">
                  <c:v>989.38800000000003</c:v>
                </c:pt>
                <c:pt idx="509">
                  <c:v>990.35299999999859</c:v>
                </c:pt>
                <c:pt idx="510">
                  <c:v>991.3169999999991</c:v>
                </c:pt>
                <c:pt idx="511">
                  <c:v>992.28099999999995</c:v>
                </c:pt>
                <c:pt idx="512">
                  <c:v>993.24599999999998</c:v>
                </c:pt>
                <c:pt idx="513">
                  <c:v>994.21</c:v>
                </c:pt>
                <c:pt idx="514">
                  <c:v>995.17400000000055</c:v>
                </c:pt>
                <c:pt idx="515">
                  <c:v>996.13800000000003</c:v>
                </c:pt>
                <c:pt idx="516">
                  <c:v>997.10299999999938</c:v>
                </c:pt>
                <c:pt idx="517">
                  <c:v>998.0669999999991</c:v>
                </c:pt>
                <c:pt idx="518">
                  <c:v>999.03099999999949</c:v>
                </c:pt>
                <c:pt idx="519">
                  <c:v>999.99599999999998</c:v>
                </c:pt>
                <c:pt idx="520">
                  <c:v>1000.9599999999994</c:v>
                </c:pt>
                <c:pt idx="521">
                  <c:v>1001.92</c:v>
                </c:pt>
                <c:pt idx="522">
                  <c:v>1002.88</c:v>
                </c:pt>
                <c:pt idx="523">
                  <c:v>1003.8499999999992</c:v>
                </c:pt>
                <c:pt idx="524">
                  <c:v>1004.81</c:v>
                </c:pt>
                <c:pt idx="525">
                  <c:v>1005.7800000000005</c:v>
                </c:pt>
                <c:pt idx="526">
                  <c:v>1006.74</c:v>
                </c:pt>
                <c:pt idx="527">
                  <c:v>1007.71</c:v>
                </c:pt>
                <c:pt idx="528">
                  <c:v>1008.6700000000005</c:v>
                </c:pt>
                <c:pt idx="529">
                  <c:v>1009.63</c:v>
                </c:pt>
                <c:pt idx="530">
                  <c:v>1010.6</c:v>
                </c:pt>
                <c:pt idx="531">
                  <c:v>1011.56</c:v>
                </c:pt>
                <c:pt idx="532">
                  <c:v>1012.53</c:v>
                </c:pt>
                <c:pt idx="533">
                  <c:v>1013.49</c:v>
                </c:pt>
                <c:pt idx="534">
                  <c:v>1014.4599999999994</c:v>
                </c:pt>
                <c:pt idx="535">
                  <c:v>1015.42</c:v>
                </c:pt>
                <c:pt idx="536">
                  <c:v>1016.38</c:v>
                </c:pt>
                <c:pt idx="537">
                  <c:v>1017.3499999999992</c:v>
                </c:pt>
                <c:pt idx="538">
                  <c:v>1018.31</c:v>
                </c:pt>
                <c:pt idx="539">
                  <c:v>1019.2800000000005</c:v>
                </c:pt>
                <c:pt idx="540">
                  <c:v>1020.24</c:v>
                </c:pt>
                <c:pt idx="541">
                  <c:v>1021.21</c:v>
                </c:pt>
                <c:pt idx="542">
                  <c:v>1022.1700000000005</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Sheet1!$B$1:$B$1557</c:f>
              <c:numCache>
                <c:formatCode>General</c:formatCode>
                <c:ptCount val="1557"/>
                <c:pt idx="0">
                  <c:v>1.3690500000000019E-2</c:v>
                </c:pt>
                <c:pt idx="1">
                  <c:v>1.386170000000002E-2</c:v>
                </c:pt>
                <c:pt idx="2">
                  <c:v>1.4097199999999994E-2</c:v>
                </c:pt>
                <c:pt idx="3">
                  <c:v>1.4232099999999998E-2</c:v>
                </c:pt>
                <c:pt idx="4">
                  <c:v>1.4202500000000003E-2</c:v>
                </c:pt>
                <c:pt idx="5">
                  <c:v>1.40714E-2</c:v>
                </c:pt>
                <c:pt idx="6">
                  <c:v>1.40456E-2</c:v>
                </c:pt>
                <c:pt idx="7">
                  <c:v>1.4134899999999999E-2</c:v>
                </c:pt>
                <c:pt idx="8">
                  <c:v>1.40334E-2</c:v>
                </c:pt>
                <c:pt idx="9">
                  <c:v>1.3755099999999999E-2</c:v>
                </c:pt>
                <c:pt idx="10">
                  <c:v>1.3657000000000001E-2</c:v>
                </c:pt>
                <c:pt idx="11">
                  <c:v>1.37556E-2</c:v>
                </c:pt>
                <c:pt idx="12">
                  <c:v>1.37579E-2</c:v>
                </c:pt>
                <c:pt idx="13">
                  <c:v>1.3540800000000023E-2</c:v>
                </c:pt>
                <c:pt idx="14">
                  <c:v>1.3462699999999999E-2</c:v>
                </c:pt>
                <c:pt idx="15">
                  <c:v>1.3661200000000005E-2</c:v>
                </c:pt>
                <c:pt idx="16">
                  <c:v>1.3944200000000007E-2</c:v>
                </c:pt>
                <c:pt idx="17">
                  <c:v>1.41187E-2</c:v>
                </c:pt>
                <c:pt idx="18">
                  <c:v>1.4218E-2</c:v>
                </c:pt>
                <c:pt idx="19">
                  <c:v>1.4210899999999999E-2</c:v>
                </c:pt>
                <c:pt idx="20">
                  <c:v>1.42229E-2</c:v>
                </c:pt>
                <c:pt idx="21">
                  <c:v>1.4229E-2</c:v>
                </c:pt>
                <c:pt idx="22">
                  <c:v>1.3982000000000022E-2</c:v>
                </c:pt>
                <c:pt idx="23">
                  <c:v>1.3684300000000003E-2</c:v>
                </c:pt>
                <c:pt idx="24">
                  <c:v>1.3552399999999999E-2</c:v>
                </c:pt>
                <c:pt idx="25">
                  <c:v>1.3511100000000003E-2</c:v>
                </c:pt>
                <c:pt idx="26">
                  <c:v>1.3869800000000019E-2</c:v>
                </c:pt>
                <c:pt idx="27">
                  <c:v>1.4268899999999999E-2</c:v>
                </c:pt>
                <c:pt idx="28">
                  <c:v>1.4192399999999996E-2</c:v>
                </c:pt>
                <c:pt idx="29">
                  <c:v>1.3866600000000001E-2</c:v>
                </c:pt>
                <c:pt idx="30">
                  <c:v>1.3612900000000001E-2</c:v>
                </c:pt>
                <c:pt idx="31">
                  <c:v>1.3315499999999999E-2</c:v>
                </c:pt>
                <c:pt idx="32">
                  <c:v>1.3067100000000003E-2</c:v>
                </c:pt>
                <c:pt idx="33">
                  <c:v>1.3079500000000001E-2</c:v>
                </c:pt>
                <c:pt idx="34">
                  <c:v>1.31909E-2</c:v>
                </c:pt>
                <c:pt idx="35">
                  <c:v>1.3306999999999999E-2</c:v>
                </c:pt>
                <c:pt idx="36">
                  <c:v>1.3430299999999999E-2</c:v>
                </c:pt>
                <c:pt idx="37">
                  <c:v>1.3664300000000015E-2</c:v>
                </c:pt>
                <c:pt idx="38">
                  <c:v>1.3854200000000001E-2</c:v>
                </c:pt>
                <c:pt idx="39">
                  <c:v>1.3591799999999999E-2</c:v>
                </c:pt>
                <c:pt idx="40">
                  <c:v>1.3195999999999998E-2</c:v>
                </c:pt>
                <c:pt idx="41">
                  <c:v>1.3093400000000003E-2</c:v>
                </c:pt>
                <c:pt idx="42">
                  <c:v>1.3328000000000001E-2</c:v>
                </c:pt>
                <c:pt idx="43">
                  <c:v>1.34713E-2</c:v>
                </c:pt>
                <c:pt idx="44">
                  <c:v>1.3247000000000005E-2</c:v>
                </c:pt>
                <c:pt idx="45">
                  <c:v>1.3153500000000005E-2</c:v>
                </c:pt>
                <c:pt idx="46">
                  <c:v>1.3441200000000007E-2</c:v>
                </c:pt>
                <c:pt idx="47">
                  <c:v>1.3933600000000001E-2</c:v>
                </c:pt>
                <c:pt idx="48">
                  <c:v>1.4213E-2</c:v>
                </c:pt>
                <c:pt idx="49">
                  <c:v>1.41876E-2</c:v>
                </c:pt>
                <c:pt idx="50">
                  <c:v>1.40439E-2</c:v>
                </c:pt>
                <c:pt idx="51">
                  <c:v>1.3925300000000017E-2</c:v>
                </c:pt>
                <c:pt idx="52">
                  <c:v>1.3942200000000005E-2</c:v>
                </c:pt>
                <c:pt idx="53">
                  <c:v>1.37363E-2</c:v>
                </c:pt>
                <c:pt idx="54">
                  <c:v>1.3400100000000022E-2</c:v>
                </c:pt>
                <c:pt idx="55">
                  <c:v>1.3256199999999999E-2</c:v>
                </c:pt>
                <c:pt idx="56">
                  <c:v>1.3447400000000003E-2</c:v>
                </c:pt>
                <c:pt idx="57">
                  <c:v>1.37336E-2</c:v>
                </c:pt>
                <c:pt idx="58">
                  <c:v>1.3528399999999999E-2</c:v>
                </c:pt>
                <c:pt idx="59">
                  <c:v>1.3328800000000003E-2</c:v>
                </c:pt>
                <c:pt idx="60">
                  <c:v>1.3296000000000001E-2</c:v>
                </c:pt>
                <c:pt idx="61">
                  <c:v>1.3018500000000001E-2</c:v>
                </c:pt>
                <c:pt idx="62">
                  <c:v>1.2865600000000001E-2</c:v>
                </c:pt>
                <c:pt idx="63">
                  <c:v>1.2855500000000001E-2</c:v>
                </c:pt>
                <c:pt idx="64">
                  <c:v>1.28798E-2</c:v>
                </c:pt>
                <c:pt idx="65">
                  <c:v>1.3266200000000001E-2</c:v>
                </c:pt>
                <c:pt idx="66">
                  <c:v>1.3633299999999999E-2</c:v>
                </c:pt>
                <c:pt idx="67">
                  <c:v>1.3443900000000003E-2</c:v>
                </c:pt>
                <c:pt idx="68">
                  <c:v>1.3225200000000001E-2</c:v>
                </c:pt>
                <c:pt idx="69">
                  <c:v>1.3561100000000024E-2</c:v>
                </c:pt>
                <c:pt idx="70">
                  <c:v>1.40039E-2</c:v>
                </c:pt>
                <c:pt idx="71">
                  <c:v>1.4133399999999996E-2</c:v>
                </c:pt>
                <c:pt idx="72">
                  <c:v>1.41417E-2</c:v>
                </c:pt>
                <c:pt idx="73">
                  <c:v>1.4003500000000007E-2</c:v>
                </c:pt>
                <c:pt idx="74">
                  <c:v>1.3775300000000001E-2</c:v>
                </c:pt>
                <c:pt idx="75">
                  <c:v>1.3452E-2</c:v>
                </c:pt>
                <c:pt idx="76">
                  <c:v>1.3151800000000003E-2</c:v>
                </c:pt>
                <c:pt idx="77">
                  <c:v>1.3241299999999999E-2</c:v>
                </c:pt>
                <c:pt idx="78">
                  <c:v>1.3692700000000007E-2</c:v>
                </c:pt>
                <c:pt idx="79">
                  <c:v>1.4097799999999994E-2</c:v>
                </c:pt>
                <c:pt idx="80">
                  <c:v>1.3947800000000022E-2</c:v>
                </c:pt>
                <c:pt idx="81">
                  <c:v>1.34599E-2</c:v>
                </c:pt>
                <c:pt idx="82">
                  <c:v>1.32879E-2</c:v>
                </c:pt>
                <c:pt idx="83">
                  <c:v>1.3658399999999999E-2</c:v>
                </c:pt>
                <c:pt idx="84">
                  <c:v>1.4062500000000014E-2</c:v>
                </c:pt>
                <c:pt idx="85">
                  <c:v>1.3851400000000003E-2</c:v>
                </c:pt>
                <c:pt idx="86">
                  <c:v>1.3377500000000007E-2</c:v>
                </c:pt>
                <c:pt idx="87">
                  <c:v>1.3413300000000001E-2</c:v>
                </c:pt>
                <c:pt idx="88">
                  <c:v>1.3785400000000019E-2</c:v>
                </c:pt>
                <c:pt idx="89">
                  <c:v>1.3642800000000026E-2</c:v>
                </c:pt>
                <c:pt idx="90">
                  <c:v>1.3186800000000018E-2</c:v>
                </c:pt>
                <c:pt idx="91">
                  <c:v>1.2993299999999998E-2</c:v>
                </c:pt>
                <c:pt idx="92">
                  <c:v>1.30554E-2</c:v>
                </c:pt>
                <c:pt idx="93">
                  <c:v>1.3251100000000005E-2</c:v>
                </c:pt>
                <c:pt idx="94">
                  <c:v>1.3592999999999999E-2</c:v>
                </c:pt>
                <c:pt idx="95">
                  <c:v>1.4066199999999999E-2</c:v>
                </c:pt>
                <c:pt idx="96">
                  <c:v>1.4161500000000014E-2</c:v>
                </c:pt>
                <c:pt idx="97">
                  <c:v>1.3843500000000024E-2</c:v>
                </c:pt>
                <c:pt idx="98">
                  <c:v>1.3784400000000023E-2</c:v>
                </c:pt>
                <c:pt idx="99">
                  <c:v>1.3802999999999999E-2</c:v>
                </c:pt>
                <c:pt idx="100">
                  <c:v>1.3609500000000021E-2</c:v>
                </c:pt>
                <c:pt idx="101">
                  <c:v>1.3486600000000001E-2</c:v>
                </c:pt>
                <c:pt idx="102">
                  <c:v>1.3410200000000001E-2</c:v>
                </c:pt>
                <c:pt idx="103">
                  <c:v>1.3511700000000001E-2</c:v>
                </c:pt>
                <c:pt idx="104">
                  <c:v>1.3786700000000016E-2</c:v>
                </c:pt>
                <c:pt idx="105">
                  <c:v>1.3667500000000023E-2</c:v>
                </c:pt>
                <c:pt idx="106">
                  <c:v>1.3286100000000016E-2</c:v>
                </c:pt>
                <c:pt idx="107">
                  <c:v>1.3207399999999999E-2</c:v>
                </c:pt>
                <c:pt idx="108">
                  <c:v>1.3409799999999999E-2</c:v>
                </c:pt>
                <c:pt idx="109">
                  <c:v>1.3438400000000001E-2</c:v>
                </c:pt>
                <c:pt idx="110">
                  <c:v>1.3214E-2</c:v>
                </c:pt>
                <c:pt idx="111">
                  <c:v>1.3082100000000015E-2</c:v>
                </c:pt>
                <c:pt idx="112">
                  <c:v>1.3125400000000014E-2</c:v>
                </c:pt>
                <c:pt idx="113">
                  <c:v>1.3185000000000007E-2</c:v>
                </c:pt>
                <c:pt idx="114">
                  <c:v>1.3174999999999996E-2</c:v>
                </c:pt>
                <c:pt idx="115">
                  <c:v>1.3126799999999999E-2</c:v>
                </c:pt>
                <c:pt idx="116">
                  <c:v>1.3179400000000001E-2</c:v>
                </c:pt>
                <c:pt idx="117">
                  <c:v>1.3405100000000019E-2</c:v>
                </c:pt>
                <c:pt idx="118">
                  <c:v>1.35193E-2</c:v>
                </c:pt>
                <c:pt idx="119">
                  <c:v>1.3545000000000001E-2</c:v>
                </c:pt>
                <c:pt idx="120">
                  <c:v>1.3811000000000007E-2</c:v>
                </c:pt>
                <c:pt idx="121">
                  <c:v>1.4140399999999999E-2</c:v>
                </c:pt>
                <c:pt idx="122">
                  <c:v>1.4201699999999999E-2</c:v>
                </c:pt>
                <c:pt idx="123">
                  <c:v>1.3800600000000001E-2</c:v>
                </c:pt>
                <c:pt idx="124">
                  <c:v>1.3413400000000001E-2</c:v>
                </c:pt>
                <c:pt idx="125">
                  <c:v>1.3498599999999999E-2</c:v>
                </c:pt>
                <c:pt idx="126">
                  <c:v>1.3483999999999999E-2</c:v>
                </c:pt>
                <c:pt idx="127">
                  <c:v>1.33036E-2</c:v>
                </c:pt>
                <c:pt idx="128">
                  <c:v>1.3346000000000005E-2</c:v>
                </c:pt>
                <c:pt idx="129">
                  <c:v>1.3625900000000003E-2</c:v>
                </c:pt>
                <c:pt idx="130">
                  <c:v>1.396070000000002E-2</c:v>
                </c:pt>
                <c:pt idx="131">
                  <c:v>1.40044E-2</c:v>
                </c:pt>
                <c:pt idx="132">
                  <c:v>1.3820800000000024E-2</c:v>
                </c:pt>
                <c:pt idx="133">
                  <c:v>1.3713600000000001E-2</c:v>
                </c:pt>
                <c:pt idx="134">
                  <c:v>1.3734400000000001E-2</c:v>
                </c:pt>
                <c:pt idx="135">
                  <c:v>1.3798400000000001E-2</c:v>
                </c:pt>
                <c:pt idx="136">
                  <c:v>1.3841400000000023E-2</c:v>
                </c:pt>
                <c:pt idx="137">
                  <c:v>1.3913300000000003E-2</c:v>
                </c:pt>
                <c:pt idx="138">
                  <c:v>1.4024999999999998E-2</c:v>
                </c:pt>
                <c:pt idx="139">
                  <c:v>1.40424E-2</c:v>
                </c:pt>
                <c:pt idx="140">
                  <c:v>1.4031099999999998E-2</c:v>
                </c:pt>
                <c:pt idx="141">
                  <c:v>1.4046599999999999E-2</c:v>
                </c:pt>
                <c:pt idx="142">
                  <c:v>1.40325E-2</c:v>
                </c:pt>
                <c:pt idx="143">
                  <c:v>1.4058399999999987E-2</c:v>
                </c:pt>
                <c:pt idx="144">
                  <c:v>1.40813E-2</c:v>
                </c:pt>
                <c:pt idx="145">
                  <c:v>1.4078499999999996E-2</c:v>
                </c:pt>
                <c:pt idx="146">
                  <c:v>1.4081800000000005E-2</c:v>
                </c:pt>
                <c:pt idx="147">
                  <c:v>1.4084500000000003E-2</c:v>
                </c:pt>
                <c:pt idx="148">
                  <c:v>1.40924E-2</c:v>
                </c:pt>
                <c:pt idx="149">
                  <c:v>1.4094299999999985E-2</c:v>
                </c:pt>
                <c:pt idx="150">
                  <c:v>1.40947E-2</c:v>
                </c:pt>
                <c:pt idx="151">
                  <c:v>1.4106499999999999E-2</c:v>
                </c:pt>
                <c:pt idx="152">
                  <c:v>1.4133399999999996E-2</c:v>
                </c:pt>
                <c:pt idx="153">
                  <c:v>1.4159099999999996E-2</c:v>
                </c:pt>
                <c:pt idx="154">
                  <c:v>1.4194199999999999E-2</c:v>
                </c:pt>
                <c:pt idx="155">
                  <c:v>1.4217599999999999E-2</c:v>
                </c:pt>
                <c:pt idx="156">
                  <c:v>1.41955E-2</c:v>
                </c:pt>
                <c:pt idx="157">
                  <c:v>1.41765E-2</c:v>
                </c:pt>
                <c:pt idx="158">
                  <c:v>1.4172199999999999E-2</c:v>
                </c:pt>
                <c:pt idx="159">
                  <c:v>1.41633E-2</c:v>
                </c:pt>
                <c:pt idx="160">
                  <c:v>1.4156299999999983E-2</c:v>
                </c:pt>
                <c:pt idx="161">
                  <c:v>1.41466E-2</c:v>
                </c:pt>
                <c:pt idx="162">
                  <c:v>1.4141600000000001E-2</c:v>
                </c:pt>
                <c:pt idx="163">
                  <c:v>1.4146199999999999E-2</c:v>
                </c:pt>
                <c:pt idx="164">
                  <c:v>1.4152699999999994E-2</c:v>
                </c:pt>
                <c:pt idx="165">
                  <c:v>1.41578E-2</c:v>
                </c:pt>
                <c:pt idx="166">
                  <c:v>1.4130599999999998E-2</c:v>
                </c:pt>
                <c:pt idx="167">
                  <c:v>1.4081700000000001E-2</c:v>
                </c:pt>
                <c:pt idx="168">
                  <c:v>1.40698E-2</c:v>
                </c:pt>
                <c:pt idx="169">
                  <c:v>1.4068499999999999E-2</c:v>
                </c:pt>
                <c:pt idx="170">
                  <c:v>1.4038899999999998E-2</c:v>
                </c:pt>
                <c:pt idx="171">
                  <c:v>1.3993100000000001E-2</c:v>
                </c:pt>
                <c:pt idx="172">
                  <c:v>1.3972500000000018E-2</c:v>
                </c:pt>
                <c:pt idx="173">
                  <c:v>1.40375E-2</c:v>
                </c:pt>
                <c:pt idx="174">
                  <c:v>1.4264199999999999E-2</c:v>
                </c:pt>
                <c:pt idx="175">
                  <c:v>1.4570500000000005E-2</c:v>
                </c:pt>
                <c:pt idx="176">
                  <c:v>1.4399899999999998E-2</c:v>
                </c:pt>
                <c:pt idx="177">
                  <c:v>1.4191799999999996E-2</c:v>
                </c:pt>
                <c:pt idx="178">
                  <c:v>1.4072899999999999E-2</c:v>
                </c:pt>
                <c:pt idx="179">
                  <c:v>1.40343E-2</c:v>
                </c:pt>
                <c:pt idx="180">
                  <c:v>1.4029E-2</c:v>
                </c:pt>
                <c:pt idx="181">
                  <c:v>1.4030899999999999E-2</c:v>
                </c:pt>
                <c:pt idx="182">
                  <c:v>1.40251E-2</c:v>
                </c:pt>
                <c:pt idx="183">
                  <c:v>1.4016699999999986E-2</c:v>
                </c:pt>
                <c:pt idx="184">
                  <c:v>1.40097E-2</c:v>
                </c:pt>
                <c:pt idx="185">
                  <c:v>1.40086E-2</c:v>
                </c:pt>
                <c:pt idx="186">
                  <c:v>1.40038E-2</c:v>
                </c:pt>
                <c:pt idx="187">
                  <c:v>1.3991300000000003E-2</c:v>
                </c:pt>
                <c:pt idx="188">
                  <c:v>1.3979699999999999E-2</c:v>
                </c:pt>
                <c:pt idx="189">
                  <c:v>1.3968700000000016E-2</c:v>
                </c:pt>
                <c:pt idx="190">
                  <c:v>1.3958399999999999E-2</c:v>
                </c:pt>
                <c:pt idx="191">
                  <c:v>1.3944900000000001E-2</c:v>
                </c:pt>
                <c:pt idx="192">
                  <c:v>1.3925999999999999E-2</c:v>
                </c:pt>
                <c:pt idx="193">
                  <c:v>1.3902100000000025E-2</c:v>
                </c:pt>
                <c:pt idx="194">
                  <c:v>1.3889400000000001E-2</c:v>
                </c:pt>
                <c:pt idx="195">
                  <c:v>1.38963E-2</c:v>
                </c:pt>
                <c:pt idx="196">
                  <c:v>1.3887600000000003E-2</c:v>
                </c:pt>
                <c:pt idx="197">
                  <c:v>1.3852800000000018E-2</c:v>
                </c:pt>
                <c:pt idx="198">
                  <c:v>1.38142E-2</c:v>
                </c:pt>
                <c:pt idx="199">
                  <c:v>1.377150000000002E-2</c:v>
                </c:pt>
                <c:pt idx="200">
                  <c:v>1.3734100000000015E-2</c:v>
                </c:pt>
                <c:pt idx="201">
                  <c:v>1.3729699999999999E-2</c:v>
                </c:pt>
                <c:pt idx="202">
                  <c:v>1.3710500000000018E-2</c:v>
                </c:pt>
                <c:pt idx="203">
                  <c:v>1.3665800000000023E-2</c:v>
                </c:pt>
                <c:pt idx="204">
                  <c:v>1.3649500000000021E-2</c:v>
                </c:pt>
                <c:pt idx="205">
                  <c:v>1.364580000000002E-2</c:v>
                </c:pt>
                <c:pt idx="206">
                  <c:v>1.3598100000000005E-2</c:v>
                </c:pt>
                <c:pt idx="207">
                  <c:v>1.3511200000000001E-2</c:v>
                </c:pt>
                <c:pt idx="208">
                  <c:v>1.3454499999999999E-2</c:v>
                </c:pt>
                <c:pt idx="209">
                  <c:v>1.3417100000000001E-2</c:v>
                </c:pt>
                <c:pt idx="210">
                  <c:v>1.3384300000000003E-2</c:v>
                </c:pt>
                <c:pt idx="211">
                  <c:v>1.3364200000000001E-2</c:v>
                </c:pt>
                <c:pt idx="212">
                  <c:v>1.3361000000000001E-2</c:v>
                </c:pt>
                <c:pt idx="213">
                  <c:v>1.3370399999999999E-2</c:v>
                </c:pt>
                <c:pt idx="214">
                  <c:v>1.3307600000000001E-2</c:v>
                </c:pt>
                <c:pt idx="215">
                  <c:v>1.3219399999999996E-2</c:v>
                </c:pt>
                <c:pt idx="216">
                  <c:v>1.31193E-2</c:v>
                </c:pt>
                <c:pt idx="217">
                  <c:v>1.2959899999999998E-2</c:v>
                </c:pt>
                <c:pt idx="218">
                  <c:v>1.2836699999999998E-2</c:v>
                </c:pt>
                <c:pt idx="219">
                  <c:v>1.2749800000000007E-2</c:v>
                </c:pt>
                <c:pt idx="220">
                  <c:v>1.2669500000000005E-2</c:v>
                </c:pt>
                <c:pt idx="221">
                  <c:v>1.2704000000000003E-2</c:v>
                </c:pt>
                <c:pt idx="222">
                  <c:v>1.27259E-2</c:v>
                </c:pt>
                <c:pt idx="223">
                  <c:v>1.24869E-2</c:v>
                </c:pt>
                <c:pt idx="224">
                  <c:v>1.22223E-2</c:v>
                </c:pt>
                <c:pt idx="225">
                  <c:v>1.2164299999999998E-2</c:v>
                </c:pt>
                <c:pt idx="226">
                  <c:v>1.23363E-2</c:v>
                </c:pt>
                <c:pt idx="227">
                  <c:v>1.2796800000000001E-2</c:v>
                </c:pt>
                <c:pt idx="228">
                  <c:v>1.3254699999999998E-2</c:v>
                </c:pt>
                <c:pt idx="229">
                  <c:v>1.3194000000000001E-2</c:v>
                </c:pt>
                <c:pt idx="230">
                  <c:v>1.2411400000000001E-2</c:v>
                </c:pt>
                <c:pt idx="231">
                  <c:v>1.16136E-2</c:v>
                </c:pt>
                <c:pt idx="232">
                  <c:v>1.1393800000000015E-2</c:v>
                </c:pt>
                <c:pt idx="233">
                  <c:v>1.1429399999999999E-2</c:v>
                </c:pt>
                <c:pt idx="234">
                  <c:v>1.1457100000000001E-2</c:v>
                </c:pt>
                <c:pt idx="235">
                  <c:v>1.1495000000000003E-2</c:v>
                </c:pt>
                <c:pt idx="236">
                  <c:v>1.15499E-2</c:v>
                </c:pt>
                <c:pt idx="237">
                  <c:v>1.1812500000000021E-2</c:v>
                </c:pt>
                <c:pt idx="238">
                  <c:v>1.2192E-2</c:v>
                </c:pt>
                <c:pt idx="239">
                  <c:v>1.2363400000000005E-2</c:v>
                </c:pt>
                <c:pt idx="240">
                  <c:v>1.2243700000000001E-2</c:v>
                </c:pt>
                <c:pt idx="241">
                  <c:v>1.18589E-2</c:v>
                </c:pt>
                <c:pt idx="242">
                  <c:v>1.1583700000000023E-2</c:v>
                </c:pt>
                <c:pt idx="243">
                  <c:v>1.1547699999999999E-2</c:v>
                </c:pt>
                <c:pt idx="244">
                  <c:v>1.1538700000000001E-2</c:v>
                </c:pt>
                <c:pt idx="245">
                  <c:v>1.1518799999999999E-2</c:v>
                </c:pt>
                <c:pt idx="246">
                  <c:v>1.1494600000000001E-2</c:v>
                </c:pt>
                <c:pt idx="247">
                  <c:v>1.1478100000000001E-2</c:v>
                </c:pt>
                <c:pt idx="248">
                  <c:v>1.1529900000000001E-2</c:v>
                </c:pt>
                <c:pt idx="249">
                  <c:v>1.1824700000000023E-2</c:v>
                </c:pt>
                <c:pt idx="250">
                  <c:v>1.22057E-2</c:v>
                </c:pt>
                <c:pt idx="251">
                  <c:v>1.2168E-2</c:v>
                </c:pt>
                <c:pt idx="252">
                  <c:v>1.1729600000000001E-2</c:v>
                </c:pt>
                <c:pt idx="253">
                  <c:v>1.1689300000000001E-2</c:v>
                </c:pt>
                <c:pt idx="254">
                  <c:v>1.1896800000000015E-2</c:v>
                </c:pt>
                <c:pt idx="255">
                  <c:v>1.1488999999999999E-2</c:v>
                </c:pt>
                <c:pt idx="256">
                  <c:v>1.1004399999999999E-2</c:v>
                </c:pt>
                <c:pt idx="257">
                  <c:v>1.1032500000000015E-2</c:v>
                </c:pt>
                <c:pt idx="258">
                  <c:v>1.1119499999999999E-2</c:v>
                </c:pt>
                <c:pt idx="259">
                  <c:v>1.0929500000000003E-2</c:v>
                </c:pt>
                <c:pt idx="260">
                  <c:v>1.07267E-2</c:v>
                </c:pt>
                <c:pt idx="261">
                  <c:v>1.0825800000000017E-2</c:v>
                </c:pt>
                <c:pt idx="262">
                  <c:v>1.0970700000000003E-2</c:v>
                </c:pt>
                <c:pt idx="263">
                  <c:v>1.1097899999999999E-2</c:v>
                </c:pt>
                <c:pt idx="264">
                  <c:v>1.1299E-2</c:v>
                </c:pt>
                <c:pt idx="265">
                  <c:v>1.1074400000000003E-2</c:v>
                </c:pt>
                <c:pt idx="266">
                  <c:v>1.0592600000000001E-2</c:v>
                </c:pt>
                <c:pt idx="267">
                  <c:v>1.0320500000000019E-2</c:v>
                </c:pt>
                <c:pt idx="268">
                  <c:v>1.0159699999999987E-2</c:v>
                </c:pt>
                <c:pt idx="269">
                  <c:v>1.00847E-2</c:v>
                </c:pt>
                <c:pt idx="270">
                  <c:v>1.0097999999999998E-2</c:v>
                </c:pt>
                <c:pt idx="271">
                  <c:v>1.0083699999999999E-2</c:v>
                </c:pt>
                <c:pt idx="272">
                  <c:v>9.9946000000000028E-3</c:v>
                </c:pt>
                <c:pt idx="273">
                  <c:v>9.9215000000000067E-3</c:v>
                </c:pt>
                <c:pt idx="274">
                  <c:v>9.8801000000000219E-3</c:v>
                </c:pt>
                <c:pt idx="275">
                  <c:v>9.8342000000000047E-3</c:v>
                </c:pt>
                <c:pt idx="276">
                  <c:v>9.8247000000000161E-3</c:v>
                </c:pt>
                <c:pt idx="277">
                  <c:v>9.870900000000014E-3</c:v>
                </c:pt>
                <c:pt idx="278">
                  <c:v>9.9457000000000122E-3</c:v>
                </c:pt>
                <c:pt idx="279">
                  <c:v>1.0101000000000001E-2</c:v>
                </c:pt>
                <c:pt idx="280">
                  <c:v>1.01995E-2</c:v>
                </c:pt>
                <c:pt idx="281">
                  <c:v>1.00097E-2</c:v>
                </c:pt>
                <c:pt idx="282">
                  <c:v>9.7565000000000221E-3</c:v>
                </c:pt>
                <c:pt idx="283">
                  <c:v>9.6639000000000048E-3</c:v>
                </c:pt>
                <c:pt idx="284">
                  <c:v>9.653400000000022E-3</c:v>
                </c:pt>
                <c:pt idx="285">
                  <c:v>9.8535000000000306E-3</c:v>
                </c:pt>
                <c:pt idx="286">
                  <c:v>1.0243499999999999E-2</c:v>
                </c:pt>
                <c:pt idx="287">
                  <c:v>1.0463099999999999E-2</c:v>
                </c:pt>
                <c:pt idx="288">
                  <c:v>1.0237400000000001E-2</c:v>
                </c:pt>
                <c:pt idx="289">
                  <c:v>9.9240000000000005E-3</c:v>
                </c:pt>
                <c:pt idx="290">
                  <c:v>9.8779000000000141E-3</c:v>
                </c:pt>
                <c:pt idx="291">
                  <c:v>9.6899000000000048E-3</c:v>
                </c:pt>
                <c:pt idx="292">
                  <c:v>9.4919000000000028E-3</c:v>
                </c:pt>
                <c:pt idx="293">
                  <c:v>9.4816000000000067E-3</c:v>
                </c:pt>
                <c:pt idx="294">
                  <c:v>9.7502000000000005E-3</c:v>
                </c:pt>
                <c:pt idx="295">
                  <c:v>1.0288700000000001E-2</c:v>
                </c:pt>
                <c:pt idx="296">
                  <c:v>1.0164100000000014E-2</c:v>
                </c:pt>
                <c:pt idx="297">
                  <c:v>9.5597000000000147E-3</c:v>
                </c:pt>
                <c:pt idx="298">
                  <c:v>9.349500000000014E-3</c:v>
                </c:pt>
                <c:pt idx="299">
                  <c:v>9.3395000000000145E-3</c:v>
                </c:pt>
                <c:pt idx="300">
                  <c:v>9.3158000000000147E-3</c:v>
                </c:pt>
                <c:pt idx="301">
                  <c:v>9.3168000000000122E-3</c:v>
                </c:pt>
                <c:pt idx="302">
                  <c:v>9.442100000000014E-3</c:v>
                </c:pt>
                <c:pt idx="303">
                  <c:v>9.5603000000000007E-3</c:v>
                </c:pt>
                <c:pt idx="304">
                  <c:v>9.6528000000000221E-3</c:v>
                </c:pt>
                <c:pt idx="305">
                  <c:v>9.829500000000024E-3</c:v>
                </c:pt>
                <c:pt idx="306">
                  <c:v>9.9962000000000141E-3</c:v>
                </c:pt>
                <c:pt idx="307">
                  <c:v>1.02314E-2</c:v>
                </c:pt>
                <c:pt idx="308">
                  <c:v>1.0148000000000001E-2</c:v>
                </c:pt>
                <c:pt idx="309">
                  <c:v>1.0220800000000016E-2</c:v>
                </c:pt>
                <c:pt idx="310">
                  <c:v>1.0529500000000015E-2</c:v>
                </c:pt>
                <c:pt idx="311">
                  <c:v>9.9853000000000147E-3</c:v>
                </c:pt>
                <c:pt idx="312">
                  <c:v>9.2979000000000013E-3</c:v>
                </c:pt>
                <c:pt idx="313">
                  <c:v>9.1866000000000048E-3</c:v>
                </c:pt>
                <c:pt idx="314">
                  <c:v>9.5663000000000067E-3</c:v>
                </c:pt>
                <c:pt idx="315">
                  <c:v>9.8719000000000046E-3</c:v>
                </c:pt>
                <c:pt idx="316">
                  <c:v>9.4780000000000125E-3</c:v>
                </c:pt>
                <c:pt idx="317">
                  <c:v>9.1451000000000067E-3</c:v>
                </c:pt>
                <c:pt idx="318">
                  <c:v>9.1486000000000015E-3</c:v>
                </c:pt>
                <c:pt idx="319">
                  <c:v>9.2787000000000008E-3</c:v>
                </c:pt>
                <c:pt idx="320">
                  <c:v>9.4021000000000122E-3</c:v>
                </c:pt>
                <c:pt idx="321">
                  <c:v>9.1613000000000007E-3</c:v>
                </c:pt>
                <c:pt idx="322">
                  <c:v>8.9430000000000048E-3</c:v>
                </c:pt>
                <c:pt idx="323">
                  <c:v>8.9469000000000007E-3</c:v>
                </c:pt>
                <c:pt idx="324">
                  <c:v>8.962000000000022E-3</c:v>
                </c:pt>
                <c:pt idx="325">
                  <c:v>9.1948000000000047E-3</c:v>
                </c:pt>
                <c:pt idx="326">
                  <c:v>9.5099000000000121E-3</c:v>
                </c:pt>
                <c:pt idx="327">
                  <c:v>9.3268000000000066E-3</c:v>
                </c:pt>
                <c:pt idx="328">
                  <c:v>8.9573000000000048E-3</c:v>
                </c:pt>
                <c:pt idx="329">
                  <c:v>8.8569000000000165E-3</c:v>
                </c:pt>
                <c:pt idx="330">
                  <c:v>8.7913000000000002E-3</c:v>
                </c:pt>
                <c:pt idx="331">
                  <c:v>8.7383000000000009E-3</c:v>
                </c:pt>
                <c:pt idx="332">
                  <c:v>8.743299999999999E-3</c:v>
                </c:pt>
                <c:pt idx="333">
                  <c:v>8.7558000000000219E-3</c:v>
                </c:pt>
                <c:pt idx="334">
                  <c:v>8.7542000000000002E-3</c:v>
                </c:pt>
                <c:pt idx="335">
                  <c:v>8.7167000000000008E-3</c:v>
                </c:pt>
                <c:pt idx="336">
                  <c:v>8.7316000000000026E-3</c:v>
                </c:pt>
                <c:pt idx="337">
                  <c:v>8.851600000000022E-3</c:v>
                </c:pt>
                <c:pt idx="338">
                  <c:v>8.8593000000000144E-3</c:v>
                </c:pt>
                <c:pt idx="339">
                  <c:v>8.8779000000000028E-3</c:v>
                </c:pt>
                <c:pt idx="340">
                  <c:v>9.0120000000000165E-3</c:v>
                </c:pt>
                <c:pt idx="341">
                  <c:v>8.8784000000000241E-3</c:v>
                </c:pt>
                <c:pt idx="342">
                  <c:v>8.6570000000000067E-3</c:v>
                </c:pt>
                <c:pt idx="343">
                  <c:v>8.6128000000000125E-3</c:v>
                </c:pt>
                <c:pt idx="344">
                  <c:v>8.5729000000000048E-3</c:v>
                </c:pt>
                <c:pt idx="345">
                  <c:v>8.5380000000000005E-3</c:v>
                </c:pt>
                <c:pt idx="346">
                  <c:v>8.5434000000000048E-3</c:v>
                </c:pt>
                <c:pt idx="347">
                  <c:v>8.5428000000000066E-3</c:v>
                </c:pt>
                <c:pt idx="348">
                  <c:v>8.5645000000000183E-3</c:v>
                </c:pt>
                <c:pt idx="349">
                  <c:v>8.5451000000000155E-3</c:v>
                </c:pt>
                <c:pt idx="350">
                  <c:v>8.5092000000000067E-3</c:v>
                </c:pt>
                <c:pt idx="351">
                  <c:v>8.5428000000000066E-3</c:v>
                </c:pt>
                <c:pt idx="352">
                  <c:v>8.7335000000000156E-3</c:v>
                </c:pt>
                <c:pt idx="353">
                  <c:v>8.8715000000000183E-3</c:v>
                </c:pt>
                <c:pt idx="354">
                  <c:v>8.6763000000000048E-3</c:v>
                </c:pt>
                <c:pt idx="355">
                  <c:v>8.4925000000000243E-3</c:v>
                </c:pt>
                <c:pt idx="356">
                  <c:v>8.4547000000000146E-3</c:v>
                </c:pt>
                <c:pt idx="357">
                  <c:v>8.4154000000000225E-3</c:v>
                </c:pt>
                <c:pt idx="358">
                  <c:v>8.3869000000000183E-3</c:v>
                </c:pt>
                <c:pt idx="359">
                  <c:v>8.3876000000000141E-3</c:v>
                </c:pt>
                <c:pt idx="360">
                  <c:v>8.3842000000000048E-3</c:v>
                </c:pt>
                <c:pt idx="361">
                  <c:v>8.3573000000000067E-3</c:v>
                </c:pt>
                <c:pt idx="362">
                  <c:v>8.5037000000000047E-3</c:v>
                </c:pt>
                <c:pt idx="363">
                  <c:v>8.6591000000000046E-3</c:v>
                </c:pt>
                <c:pt idx="364">
                  <c:v>8.5180000000000013E-3</c:v>
                </c:pt>
                <c:pt idx="365">
                  <c:v>8.7199000000000026E-3</c:v>
                </c:pt>
                <c:pt idx="366">
                  <c:v>9.1248000000000006E-3</c:v>
                </c:pt>
                <c:pt idx="367">
                  <c:v>9.0002000000000068E-3</c:v>
                </c:pt>
                <c:pt idx="368">
                  <c:v>8.7297E-3</c:v>
                </c:pt>
                <c:pt idx="369">
                  <c:v>8.4438000000000048E-3</c:v>
                </c:pt>
                <c:pt idx="370">
                  <c:v>8.2044000000000006E-3</c:v>
                </c:pt>
                <c:pt idx="371">
                  <c:v>8.196000000000014E-3</c:v>
                </c:pt>
                <c:pt idx="372">
                  <c:v>8.2335000000000047E-3</c:v>
                </c:pt>
                <c:pt idx="373">
                  <c:v>8.2059000000000003E-3</c:v>
                </c:pt>
                <c:pt idx="374">
                  <c:v>8.1248000000000015E-3</c:v>
                </c:pt>
                <c:pt idx="375">
                  <c:v>8.1046000000000121E-3</c:v>
                </c:pt>
                <c:pt idx="376">
                  <c:v>8.1198000000000155E-3</c:v>
                </c:pt>
                <c:pt idx="377">
                  <c:v>8.1029000000000066E-3</c:v>
                </c:pt>
                <c:pt idx="378">
                  <c:v>8.1907000000000004E-3</c:v>
                </c:pt>
                <c:pt idx="379">
                  <c:v>8.3280000000000003E-3</c:v>
                </c:pt>
                <c:pt idx="380">
                  <c:v>8.2271000000000011E-3</c:v>
                </c:pt>
                <c:pt idx="381">
                  <c:v>8.0423000000000005E-3</c:v>
                </c:pt>
                <c:pt idx="382">
                  <c:v>8.018299999999999E-3</c:v>
                </c:pt>
                <c:pt idx="383">
                  <c:v>8.0325000000000066E-3</c:v>
                </c:pt>
                <c:pt idx="384">
                  <c:v>8.1109000000000007E-3</c:v>
                </c:pt>
                <c:pt idx="385">
                  <c:v>8.3061000000000124E-3</c:v>
                </c:pt>
                <c:pt idx="386">
                  <c:v>8.2460000000000033E-3</c:v>
                </c:pt>
                <c:pt idx="387">
                  <c:v>7.9923000000000129E-3</c:v>
                </c:pt>
                <c:pt idx="388">
                  <c:v>7.9189000000000013E-3</c:v>
                </c:pt>
                <c:pt idx="389">
                  <c:v>7.9083000000000122E-3</c:v>
                </c:pt>
                <c:pt idx="390">
                  <c:v>7.8617000000000114E-3</c:v>
                </c:pt>
                <c:pt idx="391">
                  <c:v>7.8577000000000004E-3</c:v>
                </c:pt>
                <c:pt idx="392">
                  <c:v>7.9753000000000133E-3</c:v>
                </c:pt>
                <c:pt idx="393">
                  <c:v>8.0379000000000006E-3</c:v>
                </c:pt>
                <c:pt idx="394">
                  <c:v>7.9063000000000119E-3</c:v>
                </c:pt>
                <c:pt idx="395">
                  <c:v>7.8545000000000004E-3</c:v>
                </c:pt>
                <c:pt idx="396">
                  <c:v>7.8824000000000012E-3</c:v>
                </c:pt>
                <c:pt idx="397">
                  <c:v>7.9068000000000124E-3</c:v>
                </c:pt>
                <c:pt idx="398">
                  <c:v>7.9827000000000127E-3</c:v>
                </c:pt>
                <c:pt idx="399">
                  <c:v>7.9269000000000023E-3</c:v>
                </c:pt>
                <c:pt idx="400">
                  <c:v>7.8215999999999997E-3</c:v>
                </c:pt>
                <c:pt idx="401">
                  <c:v>7.9473000000000113E-3</c:v>
                </c:pt>
                <c:pt idx="402">
                  <c:v>8.0906000000000068E-3</c:v>
                </c:pt>
                <c:pt idx="403">
                  <c:v>7.9973000000000023E-3</c:v>
                </c:pt>
                <c:pt idx="404">
                  <c:v>7.8525000000000001E-3</c:v>
                </c:pt>
                <c:pt idx="405">
                  <c:v>7.7795000000000112E-3</c:v>
                </c:pt>
                <c:pt idx="406">
                  <c:v>7.7139000000000062E-3</c:v>
                </c:pt>
                <c:pt idx="407">
                  <c:v>7.6470000000000071E-3</c:v>
                </c:pt>
                <c:pt idx="408">
                  <c:v>7.6220999999999997E-3</c:v>
                </c:pt>
                <c:pt idx="409">
                  <c:v>7.6031000000000024E-3</c:v>
                </c:pt>
                <c:pt idx="410">
                  <c:v>7.5741000000000072E-3</c:v>
                </c:pt>
                <c:pt idx="411">
                  <c:v>7.5722000000000133E-3</c:v>
                </c:pt>
                <c:pt idx="412">
                  <c:v>7.5606000000000093E-3</c:v>
                </c:pt>
                <c:pt idx="413">
                  <c:v>7.5326000000000108E-3</c:v>
                </c:pt>
                <c:pt idx="414">
                  <c:v>7.5327000000000102E-3</c:v>
                </c:pt>
                <c:pt idx="415">
                  <c:v>7.5353000000000113E-3</c:v>
                </c:pt>
                <c:pt idx="416">
                  <c:v>7.5023000000000095E-3</c:v>
                </c:pt>
                <c:pt idx="417">
                  <c:v>7.4571000000000073E-3</c:v>
                </c:pt>
                <c:pt idx="418">
                  <c:v>7.4282000000000133E-3</c:v>
                </c:pt>
                <c:pt idx="419">
                  <c:v>7.4366000000000146E-3</c:v>
                </c:pt>
                <c:pt idx="420">
                  <c:v>7.4799000000000133E-3</c:v>
                </c:pt>
                <c:pt idx="421">
                  <c:v>7.5302000000000121E-3</c:v>
                </c:pt>
                <c:pt idx="422">
                  <c:v>7.4796000000000194E-3</c:v>
                </c:pt>
                <c:pt idx="423">
                  <c:v>7.4776000000000122E-3</c:v>
                </c:pt>
                <c:pt idx="424">
                  <c:v>7.6973000000000024E-3</c:v>
                </c:pt>
                <c:pt idx="425">
                  <c:v>7.6863000000000122E-3</c:v>
                </c:pt>
                <c:pt idx="426">
                  <c:v>7.4069000000000123E-3</c:v>
                </c:pt>
                <c:pt idx="427">
                  <c:v>7.2847000000000103E-3</c:v>
                </c:pt>
                <c:pt idx="428">
                  <c:v>7.2766000000000167E-3</c:v>
                </c:pt>
                <c:pt idx="429">
                  <c:v>7.281800000000011E-3</c:v>
                </c:pt>
                <c:pt idx="430">
                  <c:v>7.301000000000008E-3</c:v>
                </c:pt>
                <c:pt idx="431">
                  <c:v>7.2857000000000113E-3</c:v>
                </c:pt>
                <c:pt idx="432">
                  <c:v>7.2621000000000014E-3</c:v>
                </c:pt>
                <c:pt idx="433">
                  <c:v>7.2675000000000014E-3</c:v>
                </c:pt>
                <c:pt idx="434">
                  <c:v>7.2853000000000102E-3</c:v>
                </c:pt>
                <c:pt idx="435">
                  <c:v>7.2545000000000014E-3</c:v>
                </c:pt>
                <c:pt idx="436">
                  <c:v>7.2094000000000134E-3</c:v>
                </c:pt>
                <c:pt idx="437">
                  <c:v>7.3111000000000061E-3</c:v>
                </c:pt>
                <c:pt idx="438">
                  <c:v>7.4135000000000095E-3</c:v>
                </c:pt>
                <c:pt idx="439">
                  <c:v>7.2822000000000112E-3</c:v>
                </c:pt>
                <c:pt idx="440">
                  <c:v>7.2058000000000061E-3</c:v>
                </c:pt>
                <c:pt idx="441">
                  <c:v>7.2654000000000061E-3</c:v>
                </c:pt>
                <c:pt idx="442">
                  <c:v>7.1681000000000002E-3</c:v>
                </c:pt>
                <c:pt idx="443">
                  <c:v>7.0469000000000061E-3</c:v>
                </c:pt>
                <c:pt idx="444">
                  <c:v>7.0623000000000014E-3</c:v>
                </c:pt>
                <c:pt idx="445">
                  <c:v>7.0885000000000071E-3</c:v>
                </c:pt>
                <c:pt idx="446">
                  <c:v>7.0502000000000082E-3</c:v>
                </c:pt>
                <c:pt idx="447">
                  <c:v>7.0041000000000001E-3</c:v>
                </c:pt>
                <c:pt idx="448">
                  <c:v>6.9938000000000092E-3</c:v>
                </c:pt>
                <c:pt idx="449">
                  <c:v>6.9833000000000135E-3</c:v>
                </c:pt>
                <c:pt idx="450">
                  <c:v>6.9610000000000123E-3</c:v>
                </c:pt>
                <c:pt idx="451">
                  <c:v>6.9444000000000033E-3</c:v>
                </c:pt>
                <c:pt idx="452">
                  <c:v>6.9261000000000071E-3</c:v>
                </c:pt>
                <c:pt idx="453">
                  <c:v>6.9054000000000103E-3</c:v>
                </c:pt>
                <c:pt idx="454">
                  <c:v>6.9051000000000034E-3</c:v>
                </c:pt>
                <c:pt idx="455">
                  <c:v>6.9028000000000101E-3</c:v>
                </c:pt>
                <c:pt idx="456">
                  <c:v>6.9092000000000146E-3</c:v>
                </c:pt>
                <c:pt idx="457">
                  <c:v>6.9340000000000096E-3</c:v>
                </c:pt>
                <c:pt idx="458">
                  <c:v>6.9178000000000061E-3</c:v>
                </c:pt>
                <c:pt idx="459">
                  <c:v>6.8751000000000072E-3</c:v>
                </c:pt>
                <c:pt idx="460">
                  <c:v>6.8478000000000002E-3</c:v>
                </c:pt>
                <c:pt idx="461">
                  <c:v>6.8506000000000062E-3</c:v>
                </c:pt>
                <c:pt idx="462">
                  <c:v>6.8534000000000034E-3</c:v>
                </c:pt>
                <c:pt idx="463">
                  <c:v>6.7909000000000034E-3</c:v>
                </c:pt>
                <c:pt idx="464">
                  <c:v>6.8401000000000061E-3</c:v>
                </c:pt>
                <c:pt idx="465">
                  <c:v>7.0078000000000024E-3</c:v>
                </c:pt>
                <c:pt idx="466">
                  <c:v>6.9303000000000134E-3</c:v>
                </c:pt>
                <c:pt idx="467">
                  <c:v>6.7380000000000122E-3</c:v>
                </c:pt>
                <c:pt idx="468">
                  <c:v>6.6903000000000023E-3</c:v>
                </c:pt>
                <c:pt idx="469">
                  <c:v>6.7220000000000014E-3</c:v>
                </c:pt>
                <c:pt idx="470">
                  <c:v>6.7821000000000062E-3</c:v>
                </c:pt>
                <c:pt idx="471">
                  <c:v>6.7890000000000103E-3</c:v>
                </c:pt>
                <c:pt idx="472">
                  <c:v>6.7647000000000002E-3</c:v>
                </c:pt>
                <c:pt idx="473">
                  <c:v>6.7161000000000061E-3</c:v>
                </c:pt>
                <c:pt idx="474">
                  <c:v>6.6194000000000062E-3</c:v>
                </c:pt>
                <c:pt idx="475">
                  <c:v>6.5805000000000082E-3</c:v>
                </c:pt>
                <c:pt idx="476">
                  <c:v>6.6107000000000023E-3</c:v>
                </c:pt>
                <c:pt idx="477">
                  <c:v>6.6151000000000014E-3</c:v>
                </c:pt>
                <c:pt idx="478">
                  <c:v>6.5687000000000072E-3</c:v>
                </c:pt>
                <c:pt idx="479">
                  <c:v>6.5281000000000002E-3</c:v>
                </c:pt>
                <c:pt idx="480">
                  <c:v>6.5275000000000003E-3</c:v>
                </c:pt>
                <c:pt idx="481">
                  <c:v>6.5379000000000071E-3</c:v>
                </c:pt>
                <c:pt idx="482">
                  <c:v>6.5337000000000112E-3</c:v>
                </c:pt>
                <c:pt idx="483">
                  <c:v>6.5339000000000083E-3</c:v>
                </c:pt>
                <c:pt idx="484">
                  <c:v>6.5205000000000003E-3</c:v>
                </c:pt>
                <c:pt idx="485">
                  <c:v>6.4666000000000133E-3</c:v>
                </c:pt>
                <c:pt idx="486">
                  <c:v>6.4248999999999999E-3</c:v>
                </c:pt>
                <c:pt idx="487">
                  <c:v>6.4211000000000034E-3</c:v>
                </c:pt>
                <c:pt idx="488">
                  <c:v>6.4423000000000102E-3</c:v>
                </c:pt>
                <c:pt idx="489">
                  <c:v>6.4560000000000112E-3</c:v>
                </c:pt>
                <c:pt idx="490">
                  <c:v>6.4336000000000141E-3</c:v>
                </c:pt>
                <c:pt idx="491">
                  <c:v>6.4619000000000083E-3</c:v>
                </c:pt>
                <c:pt idx="492">
                  <c:v>6.4932000000000123E-3</c:v>
                </c:pt>
                <c:pt idx="493">
                  <c:v>6.4792000000000174E-3</c:v>
                </c:pt>
                <c:pt idx="494">
                  <c:v>6.4719000000000122E-3</c:v>
                </c:pt>
                <c:pt idx="495">
                  <c:v>6.4162000000000134E-3</c:v>
                </c:pt>
                <c:pt idx="496">
                  <c:v>6.3471000000000014E-3</c:v>
                </c:pt>
                <c:pt idx="497">
                  <c:v>6.3188000000000003E-3</c:v>
                </c:pt>
                <c:pt idx="498">
                  <c:v>6.2973000000000083E-3</c:v>
                </c:pt>
                <c:pt idx="499">
                  <c:v>6.2571000000000024E-3</c:v>
                </c:pt>
                <c:pt idx="500">
                  <c:v>6.2190000000000092E-3</c:v>
                </c:pt>
                <c:pt idx="501">
                  <c:v>6.1977000000000004E-3</c:v>
                </c:pt>
                <c:pt idx="502">
                  <c:v>6.1681000000000001E-3</c:v>
                </c:pt>
                <c:pt idx="503">
                  <c:v>6.1484000000000061E-3</c:v>
                </c:pt>
                <c:pt idx="504">
                  <c:v>6.1759000000000024E-3</c:v>
                </c:pt>
                <c:pt idx="505">
                  <c:v>6.1908000000000024E-3</c:v>
                </c:pt>
                <c:pt idx="506">
                  <c:v>6.1601E-3</c:v>
                </c:pt>
                <c:pt idx="507">
                  <c:v>6.1184999999999998E-3</c:v>
                </c:pt>
                <c:pt idx="508">
                  <c:v>6.0798000000000102E-3</c:v>
                </c:pt>
                <c:pt idx="509">
                  <c:v>6.0604999999999999E-3</c:v>
                </c:pt>
                <c:pt idx="510">
                  <c:v>6.0635000000000003E-3</c:v>
                </c:pt>
                <c:pt idx="511">
                  <c:v>6.0507000000000061E-3</c:v>
                </c:pt>
                <c:pt idx="512">
                  <c:v>6.0303000000000101E-3</c:v>
                </c:pt>
                <c:pt idx="513">
                  <c:v>6.0425000000000001E-3</c:v>
                </c:pt>
                <c:pt idx="514">
                  <c:v>6.0461000000000082E-3</c:v>
                </c:pt>
                <c:pt idx="515">
                  <c:v>5.9953000000000072E-3</c:v>
                </c:pt>
                <c:pt idx="516">
                  <c:v>5.9589000000000013E-3</c:v>
                </c:pt>
                <c:pt idx="517">
                  <c:v>6.0081000000000023E-3</c:v>
                </c:pt>
                <c:pt idx="518">
                  <c:v>6.0471000000000014E-3</c:v>
                </c:pt>
                <c:pt idx="519">
                  <c:v>6.0387000000000106E-3</c:v>
                </c:pt>
                <c:pt idx="520">
                  <c:v>6.0097000000000102E-3</c:v>
                </c:pt>
                <c:pt idx="521">
                  <c:v>5.9752000000000121E-3</c:v>
                </c:pt>
                <c:pt idx="522">
                  <c:v>5.9749000000000061E-3</c:v>
                </c:pt>
                <c:pt idx="523">
                  <c:v>5.9851000000000071E-3</c:v>
                </c:pt>
                <c:pt idx="524">
                  <c:v>5.9873000000000079E-3</c:v>
                </c:pt>
                <c:pt idx="525">
                  <c:v>5.9758000000000103E-3</c:v>
                </c:pt>
                <c:pt idx="526">
                  <c:v>5.9449000000000004E-3</c:v>
                </c:pt>
                <c:pt idx="527">
                  <c:v>5.9128000000000071E-3</c:v>
                </c:pt>
                <c:pt idx="528">
                  <c:v>5.9264000000000061E-3</c:v>
                </c:pt>
                <c:pt idx="529">
                  <c:v>6.0081000000000023E-3</c:v>
                </c:pt>
                <c:pt idx="530">
                  <c:v>6.0289000000000002E-3</c:v>
                </c:pt>
                <c:pt idx="531">
                  <c:v>5.9145999999999999E-3</c:v>
                </c:pt>
                <c:pt idx="532">
                  <c:v>5.8515000000000034E-3</c:v>
                </c:pt>
                <c:pt idx="533">
                  <c:v>5.9826000000000124E-3</c:v>
                </c:pt>
                <c:pt idx="534">
                  <c:v>6.0674000000000014E-3</c:v>
                </c:pt>
                <c:pt idx="535">
                  <c:v>5.9130000000000103E-3</c:v>
                </c:pt>
                <c:pt idx="536">
                  <c:v>5.8393000000000091E-3</c:v>
                </c:pt>
                <c:pt idx="537">
                  <c:v>5.9327000000000112E-3</c:v>
                </c:pt>
                <c:pt idx="538">
                  <c:v>5.9024000000000073E-3</c:v>
                </c:pt>
                <c:pt idx="539">
                  <c:v>5.8065000000000061E-3</c:v>
                </c:pt>
                <c:pt idx="540">
                  <c:v>5.7807000000000101E-3</c:v>
                </c:pt>
                <c:pt idx="541">
                  <c:v>5.7462000000000112E-3</c:v>
                </c:pt>
                <c:pt idx="542">
                  <c:v>5.7022000000000088E-3</c:v>
                </c:pt>
                <c:pt idx="543">
                  <c:v>5.6917000000000061E-3</c:v>
                </c:pt>
                <c:pt idx="544">
                  <c:v>5.7015000000000034E-3</c:v>
                </c:pt>
                <c:pt idx="545">
                  <c:v>5.7115000000000082E-3</c:v>
                </c:pt>
                <c:pt idx="546">
                  <c:v>5.6871999999999999E-3</c:v>
                </c:pt>
                <c:pt idx="547">
                  <c:v>5.6940000000000003E-3</c:v>
                </c:pt>
                <c:pt idx="548">
                  <c:v>5.8163000000000034E-3</c:v>
                </c:pt>
                <c:pt idx="549">
                  <c:v>5.9070000000000034E-3</c:v>
                </c:pt>
                <c:pt idx="550">
                  <c:v>5.8542000000000004E-3</c:v>
                </c:pt>
                <c:pt idx="551">
                  <c:v>5.7605000000000061E-3</c:v>
                </c:pt>
                <c:pt idx="552">
                  <c:v>5.7020000000000083E-3</c:v>
                </c:pt>
                <c:pt idx="553">
                  <c:v>5.6360000000000082E-3</c:v>
                </c:pt>
                <c:pt idx="554">
                  <c:v>5.5704000000000092E-3</c:v>
                </c:pt>
                <c:pt idx="555">
                  <c:v>5.5657000000000024E-3</c:v>
                </c:pt>
                <c:pt idx="556">
                  <c:v>5.5862000000000125E-3</c:v>
                </c:pt>
                <c:pt idx="557">
                  <c:v>5.5833000000000072E-3</c:v>
                </c:pt>
                <c:pt idx="558">
                  <c:v>5.5717000000000102E-3</c:v>
                </c:pt>
                <c:pt idx="559">
                  <c:v>5.6011000000000003E-3</c:v>
                </c:pt>
                <c:pt idx="560">
                  <c:v>5.6197000000000061E-3</c:v>
                </c:pt>
                <c:pt idx="561">
                  <c:v>5.5663000000000023E-3</c:v>
                </c:pt>
                <c:pt idx="562">
                  <c:v>5.5353000000000112E-3</c:v>
                </c:pt>
                <c:pt idx="563">
                  <c:v>5.5084000000000062E-3</c:v>
                </c:pt>
                <c:pt idx="564">
                  <c:v>5.4563000000000103E-3</c:v>
                </c:pt>
                <c:pt idx="565">
                  <c:v>5.4433000000000103E-3</c:v>
                </c:pt>
                <c:pt idx="566">
                  <c:v>5.4336000000000124E-3</c:v>
                </c:pt>
                <c:pt idx="567">
                  <c:v>5.4007000000000083E-3</c:v>
                </c:pt>
                <c:pt idx="568">
                  <c:v>5.3717000000000122E-3</c:v>
                </c:pt>
                <c:pt idx="569">
                  <c:v>5.4547000000000024E-3</c:v>
                </c:pt>
                <c:pt idx="570">
                  <c:v>5.5699000000000061E-3</c:v>
                </c:pt>
                <c:pt idx="571">
                  <c:v>5.5817000000000106E-3</c:v>
                </c:pt>
                <c:pt idx="572">
                  <c:v>5.5558999999999999E-3</c:v>
                </c:pt>
                <c:pt idx="573">
                  <c:v>5.4762000000000135E-3</c:v>
                </c:pt>
                <c:pt idx="574">
                  <c:v>5.4254000000000004E-3</c:v>
                </c:pt>
                <c:pt idx="575">
                  <c:v>5.4470000000000083E-3</c:v>
                </c:pt>
                <c:pt idx="576">
                  <c:v>5.4603000000000082E-3</c:v>
                </c:pt>
                <c:pt idx="577">
                  <c:v>5.4310000000000122E-3</c:v>
                </c:pt>
                <c:pt idx="578">
                  <c:v>5.3651000000000003E-3</c:v>
                </c:pt>
                <c:pt idx="579">
                  <c:v>5.3395000000000083E-3</c:v>
                </c:pt>
                <c:pt idx="580">
                  <c:v>5.3513000000000024E-3</c:v>
                </c:pt>
                <c:pt idx="581">
                  <c:v>5.3398000000000083E-3</c:v>
                </c:pt>
                <c:pt idx="582">
                  <c:v>5.2976000000000082E-3</c:v>
                </c:pt>
                <c:pt idx="583">
                  <c:v>5.3223999999999997E-3</c:v>
                </c:pt>
                <c:pt idx="584">
                  <c:v>5.3405000000000024E-3</c:v>
                </c:pt>
                <c:pt idx="585">
                  <c:v>5.2443000000000073E-3</c:v>
                </c:pt>
                <c:pt idx="586">
                  <c:v>5.2715000000000106E-3</c:v>
                </c:pt>
                <c:pt idx="587">
                  <c:v>5.5311000000000101E-3</c:v>
                </c:pt>
                <c:pt idx="588">
                  <c:v>5.5459000000000003E-3</c:v>
                </c:pt>
                <c:pt idx="589">
                  <c:v>5.2790000000000094E-3</c:v>
                </c:pt>
                <c:pt idx="590">
                  <c:v>5.1553000000000024E-3</c:v>
                </c:pt>
                <c:pt idx="591">
                  <c:v>5.1331000000000024E-3</c:v>
                </c:pt>
                <c:pt idx="592">
                  <c:v>5.0921999999999999E-3</c:v>
                </c:pt>
                <c:pt idx="593">
                  <c:v>5.1032000000000065E-3</c:v>
                </c:pt>
                <c:pt idx="594">
                  <c:v>5.1622999999999999E-3</c:v>
                </c:pt>
                <c:pt idx="595">
                  <c:v>5.2837000000000092E-3</c:v>
                </c:pt>
                <c:pt idx="596">
                  <c:v>5.3638000000000002E-3</c:v>
                </c:pt>
                <c:pt idx="597">
                  <c:v>5.2163000000000062E-3</c:v>
                </c:pt>
                <c:pt idx="598">
                  <c:v>5.0561000000000061E-3</c:v>
                </c:pt>
                <c:pt idx="599">
                  <c:v>5.0127000000000001E-3</c:v>
                </c:pt>
                <c:pt idx="600">
                  <c:v>5.0147000000000004E-3</c:v>
                </c:pt>
                <c:pt idx="601">
                  <c:v>5.0345000000000034E-3</c:v>
                </c:pt>
                <c:pt idx="602">
                  <c:v>5.0015000000000033E-3</c:v>
                </c:pt>
                <c:pt idx="603">
                  <c:v>4.9653000000000024E-3</c:v>
                </c:pt>
                <c:pt idx="604">
                  <c:v>4.9471000000000003E-3</c:v>
                </c:pt>
                <c:pt idx="605">
                  <c:v>4.9415000000000093E-3</c:v>
                </c:pt>
                <c:pt idx="606">
                  <c:v>4.9608000000000013E-3</c:v>
                </c:pt>
                <c:pt idx="607">
                  <c:v>4.9929000000000024E-3</c:v>
                </c:pt>
                <c:pt idx="608">
                  <c:v>4.9953000000000072E-3</c:v>
                </c:pt>
                <c:pt idx="609">
                  <c:v>4.9439000000000071E-3</c:v>
                </c:pt>
                <c:pt idx="610">
                  <c:v>4.9002000000000091E-3</c:v>
                </c:pt>
                <c:pt idx="611">
                  <c:v>4.8582000000000061E-3</c:v>
                </c:pt>
                <c:pt idx="612">
                  <c:v>4.9297000000000082E-3</c:v>
                </c:pt>
                <c:pt idx="613">
                  <c:v>5.1433000000000034E-3</c:v>
                </c:pt>
                <c:pt idx="614">
                  <c:v>5.0942000000000071E-3</c:v>
                </c:pt>
                <c:pt idx="615">
                  <c:v>4.8574999999999998E-3</c:v>
                </c:pt>
                <c:pt idx="616">
                  <c:v>4.8138E-3</c:v>
                </c:pt>
                <c:pt idx="617">
                  <c:v>4.7963000000000103E-3</c:v>
                </c:pt>
                <c:pt idx="618">
                  <c:v>4.7258999999999999E-3</c:v>
                </c:pt>
                <c:pt idx="619">
                  <c:v>4.7239999999999999E-3</c:v>
                </c:pt>
                <c:pt idx="620">
                  <c:v>4.7347000000000014E-3</c:v>
                </c:pt>
                <c:pt idx="621">
                  <c:v>4.8308000000000014E-3</c:v>
                </c:pt>
                <c:pt idx="622">
                  <c:v>5.0045999999999997E-3</c:v>
                </c:pt>
                <c:pt idx="623">
                  <c:v>5.0592000000000093E-3</c:v>
                </c:pt>
                <c:pt idx="624">
                  <c:v>5.0234000000000034E-3</c:v>
                </c:pt>
                <c:pt idx="625">
                  <c:v>4.8840000000000003E-3</c:v>
                </c:pt>
                <c:pt idx="626">
                  <c:v>4.7231E-3</c:v>
                </c:pt>
                <c:pt idx="627">
                  <c:v>4.6581000000000001E-3</c:v>
                </c:pt>
                <c:pt idx="628">
                  <c:v>4.7369000000000083E-3</c:v>
                </c:pt>
                <c:pt idx="629">
                  <c:v>5.0374000000000061E-3</c:v>
                </c:pt>
                <c:pt idx="630">
                  <c:v>5.0967000000000061E-3</c:v>
                </c:pt>
                <c:pt idx="631">
                  <c:v>4.8177000000000003E-3</c:v>
                </c:pt>
                <c:pt idx="632">
                  <c:v>4.6538000000000013E-3</c:v>
                </c:pt>
                <c:pt idx="633">
                  <c:v>4.7137000000000073E-3</c:v>
                </c:pt>
                <c:pt idx="634">
                  <c:v>4.9373000000000073E-3</c:v>
                </c:pt>
                <c:pt idx="635">
                  <c:v>4.9579000000000003E-3</c:v>
                </c:pt>
                <c:pt idx="636">
                  <c:v>4.7128999999999999E-3</c:v>
                </c:pt>
                <c:pt idx="637">
                  <c:v>4.6017000000000072E-3</c:v>
                </c:pt>
                <c:pt idx="638">
                  <c:v>4.5854000000000034E-3</c:v>
                </c:pt>
                <c:pt idx="639">
                  <c:v>4.5604E-3</c:v>
                </c:pt>
                <c:pt idx="640">
                  <c:v>4.5719000000000072E-3</c:v>
                </c:pt>
                <c:pt idx="641">
                  <c:v>4.5871999999999996E-3</c:v>
                </c:pt>
                <c:pt idx="642">
                  <c:v>4.5656000000000004E-3</c:v>
                </c:pt>
                <c:pt idx="643">
                  <c:v>4.6805000000000024E-3</c:v>
                </c:pt>
                <c:pt idx="644">
                  <c:v>5.0119000000000014E-3</c:v>
                </c:pt>
                <c:pt idx="645">
                  <c:v>4.9954000000000014E-3</c:v>
                </c:pt>
                <c:pt idx="646">
                  <c:v>4.6453000000000024E-3</c:v>
                </c:pt>
                <c:pt idx="647">
                  <c:v>4.5268000000000001E-3</c:v>
                </c:pt>
                <c:pt idx="648">
                  <c:v>4.5224000000000002E-3</c:v>
                </c:pt>
                <c:pt idx="649">
                  <c:v>4.4993000000000073E-3</c:v>
                </c:pt>
                <c:pt idx="650">
                  <c:v>4.4998000000000034E-3</c:v>
                </c:pt>
                <c:pt idx="651">
                  <c:v>4.4539000000000072E-3</c:v>
                </c:pt>
                <c:pt idx="652">
                  <c:v>4.4088000000000061E-3</c:v>
                </c:pt>
                <c:pt idx="653">
                  <c:v>4.4258000000000014E-3</c:v>
                </c:pt>
                <c:pt idx="654">
                  <c:v>4.4490000000000094E-3</c:v>
                </c:pt>
                <c:pt idx="655">
                  <c:v>4.4477000000000023E-3</c:v>
                </c:pt>
                <c:pt idx="656">
                  <c:v>4.4628000000000003E-3</c:v>
                </c:pt>
                <c:pt idx="657">
                  <c:v>4.4658000000000024E-3</c:v>
                </c:pt>
                <c:pt idx="658">
                  <c:v>4.6105E-3</c:v>
                </c:pt>
                <c:pt idx="659">
                  <c:v>5.0397000000000133E-3</c:v>
                </c:pt>
                <c:pt idx="660">
                  <c:v>5.2301000000000092E-3</c:v>
                </c:pt>
                <c:pt idx="661">
                  <c:v>5.0043000000000023E-3</c:v>
                </c:pt>
                <c:pt idx="662">
                  <c:v>4.6940999999999997E-3</c:v>
                </c:pt>
                <c:pt idx="663">
                  <c:v>4.4154000000000033E-3</c:v>
                </c:pt>
                <c:pt idx="664">
                  <c:v>4.3069000000000024E-3</c:v>
                </c:pt>
                <c:pt idx="665">
                  <c:v>4.3330000000000061E-3</c:v>
                </c:pt>
                <c:pt idx="666">
                  <c:v>4.3764000000000034E-3</c:v>
                </c:pt>
                <c:pt idx="667">
                  <c:v>4.3765000000000071E-3</c:v>
                </c:pt>
                <c:pt idx="668">
                  <c:v>4.3149E-3</c:v>
                </c:pt>
                <c:pt idx="669">
                  <c:v>4.2695000000000033E-3</c:v>
                </c:pt>
                <c:pt idx="670">
                  <c:v>4.2825000000000033E-3</c:v>
                </c:pt>
                <c:pt idx="671">
                  <c:v>4.2902000000000062E-3</c:v>
                </c:pt>
                <c:pt idx="672">
                  <c:v>4.3211999999999999E-3</c:v>
                </c:pt>
                <c:pt idx="673">
                  <c:v>4.5440000000000003E-3</c:v>
                </c:pt>
                <c:pt idx="674">
                  <c:v>4.6877999999999998E-3</c:v>
                </c:pt>
                <c:pt idx="675">
                  <c:v>4.5710000000000082E-3</c:v>
                </c:pt>
                <c:pt idx="676">
                  <c:v>4.6353000000000071E-3</c:v>
                </c:pt>
                <c:pt idx="677">
                  <c:v>4.6814000000000014E-3</c:v>
                </c:pt>
                <c:pt idx="678">
                  <c:v>4.4410000000000083E-3</c:v>
                </c:pt>
                <c:pt idx="679">
                  <c:v>4.2911000000000034E-3</c:v>
                </c:pt>
                <c:pt idx="680">
                  <c:v>4.2703000000000072E-3</c:v>
                </c:pt>
                <c:pt idx="681">
                  <c:v>4.2267000000000034E-3</c:v>
                </c:pt>
                <c:pt idx="682">
                  <c:v>4.1910000000000003E-3</c:v>
                </c:pt>
                <c:pt idx="683">
                  <c:v>4.2063000000000083E-3</c:v>
                </c:pt>
                <c:pt idx="684">
                  <c:v>4.2124000000000024E-3</c:v>
                </c:pt>
                <c:pt idx="685">
                  <c:v>4.1867000000000024E-3</c:v>
                </c:pt>
                <c:pt idx="686">
                  <c:v>4.1844999999999999E-3</c:v>
                </c:pt>
                <c:pt idx="687">
                  <c:v>4.1843999999999996E-3</c:v>
                </c:pt>
                <c:pt idx="688">
                  <c:v>4.182E-3</c:v>
                </c:pt>
                <c:pt idx="689">
                  <c:v>4.3981000000000003E-3</c:v>
                </c:pt>
                <c:pt idx="690">
                  <c:v>4.7498000000000071E-3</c:v>
                </c:pt>
                <c:pt idx="691">
                  <c:v>4.6704000000000034E-3</c:v>
                </c:pt>
                <c:pt idx="692">
                  <c:v>4.3057000000000034E-3</c:v>
                </c:pt>
                <c:pt idx="693">
                  <c:v>4.1422000000000004E-3</c:v>
                </c:pt>
                <c:pt idx="694">
                  <c:v>4.1180999999999995E-3</c:v>
                </c:pt>
                <c:pt idx="695">
                  <c:v>4.1307000000000071E-3</c:v>
                </c:pt>
                <c:pt idx="696">
                  <c:v>4.1493000000000033E-3</c:v>
                </c:pt>
                <c:pt idx="697">
                  <c:v>4.1693000000000034E-3</c:v>
                </c:pt>
                <c:pt idx="698">
                  <c:v>4.4471000000000024E-3</c:v>
                </c:pt>
                <c:pt idx="699">
                  <c:v>5.0410000000000073E-3</c:v>
                </c:pt>
                <c:pt idx="700">
                  <c:v>5.1532000000000071E-3</c:v>
                </c:pt>
                <c:pt idx="701">
                  <c:v>4.6011000000000003E-3</c:v>
                </c:pt>
                <c:pt idx="702">
                  <c:v>4.2368000000000102E-3</c:v>
                </c:pt>
                <c:pt idx="703">
                  <c:v>4.1544999999999985E-3</c:v>
                </c:pt>
                <c:pt idx="704">
                  <c:v>4.1093000000000024E-3</c:v>
                </c:pt>
                <c:pt idx="705">
                  <c:v>4.1082000000000072E-3</c:v>
                </c:pt>
                <c:pt idx="706">
                  <c:v>4.1028999999999996E-3</c:v>
                </c:pt>
                <c:pt idx="707">
                  <c:v>4.0588000000000004E-3</c:v>
                </c:pt>
                <c:pt idx="708">
                  <c:v>4.0218000000000033E-3</c:v>
                </c:pt>
                <c:pt idx="709">
                  <c:v>4.0583000000000034E-3</c:v>
                </c:pt>
                <c:pt idx="710">
                  <c:v>4.1107000000000001E-3</c:v>
                </c:pt>
                <c:pt idx="711">
                  <c:v>4.2394000000000112E-3</c:v>
                </c:pt>
                <c:pt idx="712">
                  <c:v>4.6740000000000002E-3</c:v>
                </c:pt>
                <c:pt idx="713">
                  <c:v>4.8726000000000073E-3</c:v>
                </c:pt>
                <c:pt idx="714">
                  <c:v>4.4397000000000134E-3</c:v>
                </c:pt>
                <c:pt idx="715">
                  <c:v>4.0709000000000014E-3</c:v>
                </c:pt>
                <c:pt idx="716">
                  <c:v>4.0379999999999999E-3</c:v>
                </c:pt>
                <c:pt idx="717">
                  <c:v>4.0369000000000082E-3</c:v>
                </c:pt>
                <c:pt idx="718">
                  <c:v>3.9914E-3</c:v>
                </c:pt>
                <c:pt idx="719">
                  <c:v>3.9870000000000062E-3</c:v>
                </c:pt>
                <c:pt idx="720">
                  <c:v>3.9904000000000016E-3</c:v>
                </c:pt>
                <c:pt idx="721">
                  <c:v>3.9786999999999999E-3</c:v>
                </c:pt>
                <c:pt idx="722">
                  <c:v>3.9768E-3</c:v>
                </c:pt>
                <c:pt idx="723">
                  <c:v>4.1732000000000071E-3</c:v>
                </c:pt>
                <c:pt idx="724">
                  <c:v>4.5620999999999995E-3</c:v>
                </c:pt>
                <c:pt idx="725">
                  <c:v>4.5028000000000004E-3</c:v>
                </c:pt>
                <c:pt idx="726">
                  <c:v>4.0962000000000073E-3</c:v>
                </c:pt>
                <c:pt idx="727">
                  <c:v>3.9351000000000056E-3</c:v>
                </c:pt>
                <c:pt idx="728">
                  <c:v>3.9113000000000012E-3</c:v>
                </c:pt>
                <c:pt idx="729">
                  <c:v>3.8788999999999998E-3</c:v>
                </c:pt>
                <c:pt idx="730">
                  <c:v>3.8943000000000046E-3</c:v>
                </c:pt>
                <c:pt idx="731">
                  <c:v>3.9380999999999999E-3</c:v>
                </c:pt>
                <c:pt idx="732">
                  <c:v>3.9966999999999997E-3</c:v>
                </c:pt>
                <c:pt idx="733">
                  <c:v>3.9916000000000005E-3</c:v>
                </c:pt>
                <c:pt idx="734">
                  <c:v>3.9231000000000057E-3</c:v>
                </c:pt>
                <c:pt idx="735">
                  <c:v>3.9093000000000062E-3</c:v>
                </c:pt>
                <c:pt idx="736">
                  <c:v>3.9668000000000004E-3</c:v>
                </c:pt>
                <c:pt idx="737">
                  <c:v>4.2305000000000034E-3</c:v>
                </c:pt>
                <c:pt idx="738">
                  <c:v>4.7440000000000034E-3</c:v>
                </c:pt>
                <c:pt idx="739">
                  <c:v>4.8574000000000004E-3</c:v>
                </c:pt>
                <c:pt idx="740">
                  <c:v>4.3352000000000061E-3</c:v>
                </c:pt>
                <c:pt idx="741">
                  <c:v>3.9493999999999996E-3</c:v>
                </c:pt>
                <c:pt idx="742">
                  <c:v>3.9395000000000012E-3</c:v>
                </c:pt>
                <c:pt idx="743">
                  <c:v>3.9048000000000012E-3</c:v>
                </c:pt>
                <c:pt idx="744">
                  <c:v>3.9928000000000003E-3</c:v>
                </c:pt>
                <c:pt idx="745">
                  <c:v>4.3245999999999936E-3</c:v>
                </c:pt>
                <c:pt idx="746">
                  <c:v>4.3381000000000071E-3</c:v>
                </c:pt>
                <c:pt idx="747">
                  <c:v>4.0719000000000024E-3</c:v>
                </c:pt>
                <c:pt idx="748">
                  <c:v>3.9912000000000012E-3</c:v>
                </c:pt>
                <c:pt idx="749">
                  <c:v>3.9648000000000062E-3</c:v>
                </c:pt>
                <c:pt idx="750">
                  <c:v>3.9112000000000001E-3</c:v>
                </c:pt>
                <c:pt idx="751">
                  <c:v>4.1587999999999998E-3</c:v>
                </c:pt>
                <c:pt idx="752">
                  <c:v>4.6437000000000023E-3</c:v>
                </c:pt>
                <c:pt idx="753">
                  <c:v>4.5840999999999998E-3</c:v>
                </c:pt>
                <c:pt idx="754">
                  <c:v>4.0531000000000013E-3</c:v>
                </c:pt>
                <c:pt idx="755">
                  <c:v>3.759400000000003E-3</c:v>
                </c:pt>
                <c:pt idx="756">
                  <c:v>3.7560000000000002E-3</c:v>
                </c:pt>
                <c:pt idx="757">
                  <c:v>3.7628000000000036E-3</c:v>
                </c:pt>
                <c:pt idx="758">
                  <c:v>3.6508000000000035E-3</c:v>
                </c:pt>
                <c:pt idx="759">
                  <c:v>3.581000000000003E-3</c:v>
                </c:pt>
                <c:pt idx="760">
                  <c:v>3.5843000000000047E-3</c:v>
                </c:pt>
                <c:pt idx="761">
                  <c:v>3.5587000000000036E-3</c:v>
                </c:pt>
                <c:pt idx="762">
                  <c:v>3.5368000000000001E-3</c:v>
                </c:pt>
                <c:pt idx="763">
                  <c:v>3.6097000000000056E-3</c:v>
                </c:pt>
                <c:pt idx="764">
                  <c:v>3.746400000000003E-3</c:v>
                </c:pt>
                <c:pt idx="765">
                  <c:v>3.7390000000000036E-3</c:v>
                </c:pt>
                <c:pt idx="766">
                  <c:v>3.697800000000005E-3</c:v>
                </c:pt>
                <c:pt idx="767">
                  <c:v>3.7819000000000051E-3</c:v>
                </c:pt>
                <c:pt idx="768">
                  <c:v>3.7554000000000012E-3</c:v>
                </c:pt>
                <c:pt idx="769">
                  <c:v>3.6786000000000037E-3</c:v>
                </c:pt>
                <c:pt idx="770">
                  <c:v>3.8446000000000036E-3</c:v>
                </c:pt>
                <c:pt idx="771">
                  <c:v>4.2767000000000083E-3</c:v>
                </c:pt>
                <c:pt idx="772">
                  <c:v>4.5092000000000092E-3</c:v>
                </c:pt>
                <c:pt idx="773">
                  <c:v>4.1529999999999996E-3</c:v>
                </c:pt>
                <c:pt idx="774">
                  <c:v>3.680200000000005E-3</c:v>
                </c:pt>
                <c:pt idx="775">
                  <c:v>3.5541000000000036E-3</c:v>
                </c:pt>
                <c:pt idx="776">
                  <c:v>3.5926E-3</c:v>
                </c:pt>
                <c:pt idx="777">
                  <c:v>3.5509000000000035E-3</c:v>
                </c:pt>
                <c:pt idx="778">
                  <c:v>3.4841000000000056E-3</c:v>
                </c:pt>
                <c:pt idx="779">
                  <c:v>3.5335000000000037E-3</c:v>
                </c:pt>
                <c:pt idx="780">
                  <c:v>3.6245000000000066E-3</c:v>
                </c:pt>
                <c:pt idx="781">
                  <c:v>3.6800000000000066E-3</c:v>
                </c:pt>
                <c:pt idx="782">
                  <c:v>3.7074000000000057E-3</c:v>
                </c:pt>
                <c:pt idx="783">
                  <c:v>3.6189000000000048E-3</c:v>
                </c:pt>
                <c:pt idx="784">
                  <c:v>3.5110000000000002E-3</c:v>
                </c:pt>
                <c:pt idx="785">
                  <c:v>3.5701000000000036E-3</c:v>
                </c:pt>
                <c:pt idx="786">
                  <c:v>3.7656000000000057E-3</c:v>
                </c:pt>
                <c:pt idx="787">
                  <c:v>4.0948E-3</c:v>
                </c:pt>
                <c:pt idx="788">
                  <c:v>4.4924000000000014E-3</c:v>
                </c:pt>
                <c:pt idx="789">
                  <c:v>4.5861000000000061E-3</c:v>
                </c:pt>
                <c:pt idx="790">
                  <c:v>4.1968999999999999E-3</c:v>
                </c:pt>
                <c:pt idx="791">
                  <c:v>3.8145000000000037E-3</c:v>
                </c:pt>
                <c:pt idx="792">
                  <c:v>3.7756000000000035E-3</c:v>
                </c:pt>
                <c:pt idx="793">
                  <c:v>3.9234000000000057E-3</c:v>
                </c:pt>
                <c:pt idx="794">
                  <c:v>4.1989999999999996E-3</c:v>
                </c:pt>
                <c:pt idx="795">
                  <c:v>4.3473000000000001E-3</c:v>
                </c:pt>
                <c:pt idx="796">
                  <c:v>4.3317000000000112E-3</c:v>
                </c:pt>
                <c:pt idx="797">
                  <c:v>4.4288000000000062E-3</c:v>
                </c:pt>
                <c:pt idx="798">
                  <c:v>4.5182000000000061E-3</c:v>
                </c:pt>
                <c:pt idx="799">
                  <c:v>4.5319000000000071E-3</c:v>
                </c:pt>
                <c:pt idx="800">
                  <c:v>4.5717000000000101E-3</c:v>
                </c:pt>
                <c:pt idx="801">
                  <c:v>4.4905000000000014E-3</c:v>
                </c:pt>
                <c:pt idx="802">
                  <c:v>4.1253000000000001E-3</c:v>
                </c:pt>
                <c:pt idx="803">
                  <c:v>3.7293000000000066E-3</c:v>
                </c:pt>
                <c:pt idx="804">
                  <c:v>3.5379000000000035E-3</c:v>
                </c:pt>
                <c:pt idx="805">
                  <c:v>3.4774000000000011E-3</c:v>
                </c:pt>
                <c:pt idx="806">
                  <c:v>3.437800000000003E-3</c:v>
                </c:pt>
                <c:pt idx="807">
                  <c:v>3.3573000000000036E-3</c:v>
                </c:pt>
                <c:pt idx="808">
                  <c:v>3.4699000000000036E-3</c:v>
                </c:pt>
                <c:pt idx="809">
                  <c:v>3.8279000000000056E-3</c:v>
                </c:pt>
                <c:pt idx="810">
                  <c:v>3.8948000000000012E-3</c:v>
                </c:pt>
                <c:pt idx="811">
                  <c:v>3.6247000000000059E-3</c:v>
                </c:pt>
                <c:pt idx="812">
                  <c:v>3.5447000000000057E-3</c:v>
                </c:pt>
                <c:pt idx="813">
                  <c:v>3.7191000000000051E-3</c:v>
                </c:pt>
                <c:pt idx="814">
                  <c:v>3.737400000000004E-3</c:v>
                </c:pt>
                <c:pt idx="815">
                  <c:v>3.686400000000005E-3</c:v>
                </c:pt>
                <c:pt idx="816">
                  <c:v>3.9578E-3</c:v>
                </c:pt>
                <c:pt idx="817">
                  <c:v>4.326E-3</c:v>
                </c:pt>
                <c:pt idx="818">
                  <c:v>4.2756000000000122E-3</c:v>
                </c:pt>
                <c:pt idx="819">
                  <c:v>3.9772999999999996E-3</c:v>
                </c:pt>
                <c:pt idx="820">
                  <c:v>3.8150000000000002E-3</c:v>
                </c:pt>
                <c:pt idx="821">
                  <c:v>3.628200000000005E-3</c:v>
                </c:pt>
                <c:pt idx="822">
                  <c:v>3.4726000000000002E-3</c:v>
                </c:pt>
                <c:pt idx="823">
                  <c:v>3.4474000000000037E-3</c:v>
                </c:pt>
                <c:pt idx="824">
                  <c:v>3.4293000000000036E-3</c:v>
                </c:pt>
                <c:pt idx="825">
                  <c:v>3.5413000000000046E-3</c:v>
                </c:pt>
                <c:pt idx="826">
                  <c:v>3.8294000000000002E-3</c:v>
                </c:pt>
                <c:pt idx="827">
                  <c:v>3.858200000000003E-3</c:v>
                </c:pt>
                <c:pt idx="828">
                  <c:v>3.5095000000000044E-3</c:v>
                </c:pt>
                <c:pt idx="829">
                  <c:v>3.3083000000000036E-3</c:v>
                </c:pt>
                <c:pt idx="830">
                  <c:v>3.3384999999999999E-3</c:v>
                </c:pt>
                <c:pt idx="831">
                  <c:v>3.4109000000000036E-3</c:v>
                </c:pt>
                <c:pt idx="832">
                  <c:v>3.5112000000000012E-3</c:v>
                </c:pt>
                <c:pt idx="833">
                  <c:v>3.6121000000000031E-3</c:v>
                </c:pt>
                <c:pt idx="834">
                  <c:v>3.705200000000004E-3</c:v>
                </c:pt>
                <c:pt idx="835">
                  <c:v>3.8578000000000002E-3</c:v>
                </c:pt>
                <c:pt idx="836">
                  <c:v>3.9424999999999998E-3</c:v>
                </c:pt>
                <c:pt idx="837">
                  <c:v>3.899900000000003E-3</c:v>
                </c:pt>
                <c:pt idx="838">
                  <c:v>3.9538999999999998E-3</c:v>
                </c:pt>
                <c:pt idx="839">
                  <c:v>3.8758E-3</c:v>
                </c:pt>
                <c:pt idx="840">
                  <c:v>3.6194999999999999E-3</c:v>
                </c:pt>
                <c:pt idx="841">
                  <c:v>3.6089000000000056E-3</c:v>
                </c:pt>
                <c:pt idx="842">
                  <c:v>3.8932000000000012E-3</c:v>
                </c:pt>
                <c:pt idx="843">
                  <c:v>4.1996000000000082E-3</c:v>
                </c:pt>
                <c:pt idx="844">
                  <c:v>4.2601000000000002E-3</c:v>
                </c:pt>
                <c:pt idx="845">
                  <c:v>4.1395000000000034E-3</c:v>
                </c:pt>
                <c:pt idx="846">
                  <c:v>4.0612000000000061E-3</c:v>
                </c:pt>
                <c:pt idx="847">
                  <c:v>4.1246E-3</c:v>
                </c:pt>
                <c:pt idx="848">
                  <c:v>4.1992000000000071E-3</c:v>
                </c:pt>
                <c:pt idx="849">
                  <c:v>4.2247999999999999E-3</c:v>
                </c:pt>
                <c:pt idx="850">
                  <c:v>4.2537000000000061E-3</c:v>
                </c:pt>
                <c:pt idx="851">
                  <c:v>4.1638999999999999E-3</c:v>
                </c:pt>
                <c:pt idx="852">
                  <c:v>3.9282000000000006E-3</c:v>
                </c:pt>
                <c:pt idx="853">
                  <c:v>3.7669000000000066E-3</c:v>
                </c:pt>
                <c:pt idx="854">
                  <c:v>3.7401000000000066E-3</c:v>
                </c:pt>
                <c:pt idx="855">
                  <c:v>3.5878000000000056E-3</c:v>
                </c:pt>
                <c:pt idx="856">
                  <c:v>3.3923E-3</c:v>
                </c:pt>
                <c:pt idx="857">
                  <c:v>3.4076000000000037E-3</c:v>
                </c:pt>
                <c:pt idx="858">
                  <c:v>3.5402000000000051E-3</c:v>
                </c:pt>
                <c:pt idx="859">
                  <c:v>3.5490000000000035E-3</c:v>
                </c:pt>
                <c:pt idx="860">
                  <c:v>3.5543000000000046E-3</c:v>
                </c:pt>
                <c:pt idx="861">
                  <c:v>3.5747000000000036E-3</c:v>
                </c:pt>
                <c:pt idx="862">
                  <c:v>3.4244000000000037E-3</c:v>
                </c:pt>
                <c:pt idx="863">
                  <c:v>3.4399000000000035E-3</c:v>
                </c:pt>
                <c:pt idx="864">
                  <c:v>3.5889000000000047E-3</c:v>
                </c:pt>
                <c:pt idx="865">
                  <c:v>3.5764999999999998E-3</c:v>
                </c:pt>
                <c:pt idx="866">
                  <c:v>3.613600000000005E-3</c:v>
                </c:pt>
                <c:pt idx="867">
                  <c:v>3.8213000000000036E-3</c:v>
                </c:pt>
                <c:pt idx="868">
                  <c:v>4.0105000000000002E-3</c:v>
                </c:pt>
                <c:pt idx="869">
                  <c:v>4.0763000000000093E-3</c:v>
                </c:pt>
                <c:pt idx="870">
                  <c:v>4.1424999999999995E-3</c:v>
                </c:pt>
                <c:pt idx="871">
                  <c:v>4.1903000000000001E-3</c:v>
                </c:pt>
                <c:pt idx="872">
                  <c:v>4.0953000000000014E-3</c:v>
                </c:pt>
                <c:pt idx="873">
                  <c:v>3.8887000000000036E-3</c:v>
                </c:pt>
                <c:pt idx="874">
                  <c:v>3.691200000000003E-3</c:v>
                </c:pt>
                <c:pt idx="875">
                  <c:v>3.5702000000000012E-3</c:v>
                </c:pt>
                <c:pt idx="876">
                  <c:v>3.4948000000000002E-3</c:v>
                </c:pt>
                <c:pt idx="877">
                  <c:v>3.4447000000000037E-3</c:v>
                </c:pt>
                <c:pt idx="878">
                  <c:v>3.4458000000000002E-3</c:v>
                </c:pt>
                <c:pt idx="879">
                  <c:v>3.4687000000000047E-3</c:v>
                </c:pt>
                <c:pt idx="880">
                  <c:v>3.5914000000000002E-3</c:v>
                </c:pt>
                <c:pt idx="881">
                  <c:v>3.7507000000000057E-3</c:v>
                </c:pt>
                <c:pt idx="882">
                  <c:v>3.6664000000000041E-3</c:v>
                </c:pt>
                <c:pt idx="883">
                  <c:v>3.4989000000000036E-3</c:v>
                </c:pt>
                <c:pt idx="884">
                  <c:v>3.4515000000000036E-3</c:v>
                </c:pt>
                <c:pt idx="885">
                  <c:v>3.4865000000000031E-3</c:v>
                </c:pt>
                <c:pt idx="886">
                  <c:v>3.6451000000000066E-3</c:v>
                </c:pt>
                <c:pt idx="887">
                  <c:v>3.7573000000000059E-3</c:v>
                </c:pt>
                <c:pt idx="888">
                  <c:v>3.642200000000003E-3</c:v>
                </c:pt>
                <c:pt idx="889">
                  <c:v>3.5604000000000031E-3</c:v>
                </c:pt>
                <c:pt idx="890">
                  <c:v>3.6234000000000058E-3</c:v>
                </c:pt>
                <c:pt idx="891">
                  <c:v>3.6521000000000036E-3</c:v>
                </c:pt>
                <c:pt idx="892">
                  <c:v>3.6801000000000073E-3</c:v>
                </c:pt>
                <c:pt idx="893">
                  <c:v>3.7969000000000037E-3</c:v>
                </c:pt>
                <c:pt idx="894">
                  <c:v>3.8922000000000002E-3</c:v>
                </c:pt>
                <c:pt idx="895">
                  <c:v>3.9254000000000016E-3</c:v>
                </c:pt>
                <c:pt idx="896">
                  <c:v>3.8306999999999998E-3</c:v>
                </c:pt>
                <c:pt idx="897">
                  <c:v>3.673400000000005E-3</c:v>
                </c:pt>
                <c:pt idx="898">
                  <c:v>3.5558999999999999E-3</c:v>
                </c:pt>
                <c:pt idx="899">
                  <c:v>3.5173000000000036E-3</c:v>
                </c:pt>
                <c:pt idx="900">
                  <c:v>3.6118999999999999E-3</c:v>
                </c:pt>
                <c:pt idx="901">
                  <c:v>3.7177000000000056E-3</c:v>
                </c:pt>
                <c:pt idx="902">
                  <c:v>3.6665000000000057E-3</c:v>
                </c:pt>
                <c:pt idx="903">
                  <c:v>3.5741000000000037E-3</c:v>
                </c:pt>
                <c:pt idx="904">
                  <c:v>3.5848000000000043E-3</c:v>
                </c:pt>
                <c:pt idx="905">
                  <c:v>3.665300000000005E-3</c:v>
                </c:pt>
                <c:pt idx="906">
                  <c:v>3.7641000000000076E-3</c:v>
                </c:pt>
                <c:pt idx="907">
                  <c:v>3.8245000000000037E-3</c:v>
                </c:pt>
                <c:pt idx="908">
                  <c:v>3.7525000000000037E-3</c:v>
                </c:pt>
                <c:pt idx="909">
                  <c:v>3.609300000000005E-3</c:v>
                </c:pt>
                <c:pt idx="910">
                  <c:v>3.5431000000000056E-3</c:v>
                </c:pt>
                <c:pt idx="911">
                  <c:v>3.5638000000000037E-3</c:v>
                </c:pt>
                <c:pt idx="912">
                  <c:v>3.575300000000003E-3</c:v>
                </c:pt>
                <c:pt idx="913">
                  <c:v>3.5170000000000036E-3</c:v>
                </c:pt>
                <c:pt idx="914">
                  <c:v>3.4312000000000001E-3</c:v>
                </c:pt>
                <c:pt idx="915">
                  <c:v>3.4023000000000031E-3</c:v>
                </c:pt>
                <c:pt idx="916">
                  <c:v>3.3995000000000002E-3</c:v>
                </c:pt>
                <c:pt idx="917">
                  <c:v>3.399100000000003E-3</c:v>
                </c:pt>
                <c:pt idx="918">
                  <c:v>3.4540999999999999E-3</c:v>
                </c:pt>
                <c:pt idx="919">
                  <c:v>3.5673000000000076E-3</c:v>
                </c:pt>
                <c:pt idx="920">
                  <c:v>3.6805000000000067E-3</c:v>
                </c:pt>
                <c:pt idx="921">
                  <c:v>3.6601000000000073E-3</c:v>
                </c:pt>
                <c:pt idx="922">
                  <c:v>3.5354000000000002E-3</c:v>
                </c:pt>
                <c:pt idx="923">
                  <c:v>3.4688000000000037E-3</c:v>
                </c:pt>
                <c:pt idx="924">
                  <c:v>3.4638000000000043E-3</c:v>
                </c:pt>
                <c:pt idx="925">
                  <c:v>3.4512000000000002E-3</c:v>
                </c:pt>
                <c:pt idx="926">
                  <c:v>3.4689000000000057E-3</c:v>
                </c:pt>
                <c:pt idx="927">
                  <c:v>3.5503000000000036E-3</c:v>
                </c:pt>
                <c:pt idx="928">
                  <c:v>3.6314000000000012E-3</c:v>
                </c:pt>
                <c:pt idx="929">
                  <c:v>3.6030000000000046E-3</c:v>
                </c:pt>
                <c:pt idx="930">
                  <c:v>3.5328E-3</c:v>
                </c:pt>
                <c:pt idx="931">
                  <c:v>3.5164000000000011E-3</c:v>
                </c:pt>
                <c:pt idx="932">
                  <c:v>3.5570000000000046E-3</c:v>
                </c:pt>
                <c:pt idx="933">
                  <c:v>3.5528000000000001E-3</c:v>
                </c:pt>
                <c:pt idx="934">
                  <c:v>3.4520000000000002E-3</c:v>
                </c:pt>
                <c:pt idx="935">
                  <c:v>3.3563999999999998E-3</c:v>
                </c:pt>
                <c:pt idx="936">
                  <c:v>3.3182000000000012E-3</c:v>
                </c:pt>
                <c:pt idx="937">
                  <c:v>3.3483000000000046E-3</c:v>
                </c:pt>
                <c:pt idx="938">
                  <c:v>3.425600000000003E-3</c:v>
                </c:pt>
                <c:pt idx="939">
                  <c:v>3.4558000000000002E-3</c:v>
                </c:pt>
                <c:pt idx="940">
                  <c:v>3.3604000000000012E-3</c:v>
                </c:pt>
                <c:pt idx="941">
                  <c:v>3.2649000000000063E-3</c:v>
                </c:pt>
                <c:pt idx="942">
                  <c:v>3.2232000000000051E-3</c:v>
                </c:pt>
                <c:pt idx="943">
                  <c:v>3.2293000000000066E-3</c:v>
                </c:pt>
                <c:pt idx="944">
                  <c:v>3.2621000000000056E-3</c:v>
                </c:pt>
                <c:pt idx="945">
                  <c:v>3.2926000000000001E-3</c:v>
                </c:pt>
                <c:pt idx="946">
                  <c:v>3.289400000000004E-3</c:v>
                </c:pt>
                <c:pt idx="947">
                  <c:v>3.2275000000000086E-3</c:v>
                </c:pt>
                <c:pt idx="948">
                  <c:v>3.1897000000000036E-3</c:v>
                </c:pt>
                <c:pt idx="949">
                  <c:v>3.2290000000000036E-3</c:v>
                </c:pt>
                <c:pt idx="950">
                  <c:v>3.2925000000000046E-3</c:v>
                </c:pt>
                <c:pt idx="951">
                  <c:v>3.3511999999999999E-3</c:v>
                </c:pt>
                <c:pt idx="952">
                  <c:v>3.4003000000000037E-3</c:v>
                </c:pt>
                <c:pt idx="953">
                  <c:v>3.4406000000000046E-3</c:v>
                </c:pt>
                <c:pt idx="954">
                  <c:v>3.4179000000000037E-3</c:v>
                </c:pt>
                <c:pt idx="955">
                  <c:v>3.3174000000000012E-3</c:v>
                </c:pt>
                <c:pt idx="956">
                  <c:v>3.2500000000000051E-3</c:v>
                </c:pt>
                <c:pt idx="957">
                  <c:v>3.2520000000000001E-3</c:v>
                </c:pt>
                <c:pt idx="958">
                  <c:v>3.3233000000000056E-3</c:v>
                </c:pt>
                <c:pt idx="959">
                  <c:v>3.3002999999999999E-3</c:v>
                </c:pt>
                <c:pt idx="960">
                  <c:v>3.1885000000000051E-3</c:v>
                </c:pt>
                <c:pt idx="961">
                  <c:v>3.1316999999999998E-3</c:v>
                </c:pt>
                <c:pt idx="962">
                  <c:v>3.1424000000000035E-3</c:v>
                </c:pt>
                <c:pt idx="963">
                  <c:v>3.1908000000000036E-3</c:v>
                </c:pt>
                <c:pt idx="964">
                  <c:v>3.2465000000000046E-3</c:v>
                </c:pt>
                <c:pt idx="965">
                  <c:v>3.2379000000000045E-3</c:v>
                </c:pt>
                <c:pt idx="966">
                  <c:v>3.1703000000000044E-3</c:v>
                </c:pt>
                <c:pt idx="967">
                  <c:v>3.1506000000000012E-3</c:v>
                </c:pt>
                <c:pt idx="968">
                  <c:v>3.1657000000000057E-3</c:v>
                </c:pt>
                <c:pt idx="969">
                  <c:v>3.1643000000000066E-3</c:v>
                </c:pt>
                <c:pt idx="970">
                  <c:v>3.1914000000000035E-3</c:v>
                </c:pt>
                <c:pt idx="971">
                  <c:v>3.2572000000000044E-3</c:v>
                </c:pt>
                <c:pt idx="972">
                  <c:v>3.2541000000000046E-3</c:v>
                </c:pt>
                <c:pt idx="973">
                  <c:v>3.1598000000000012E-3</c:v>
                </c:pt>
                <c:pt idx="974">
                  <c:v>3.0801000000000066E-3</c:v>
                </c:pt>
                <c:pt idx="975">
                  <c:v>3.0312999999999998E-3</c:v>
                </c:pt>
                <c:pt idx="976">
                  <c:v>3.010600000000003E-3</c:v>
                </c:pt>
                <c:pt idx="977">
                  <c:v>2.9839000000000046E-3</c:v>
                </c:pt>
                <c:pt idx="978">
                  <c:v>2.9622000000000012E-3</c:v>
                </c:pt>
                <c:pt idx="979">
                  <c:v>2.9536000000000002E-3</c:v>
                </c:pt>
                <c:pt idx="980">
                  <c:v>2.969200000000003E-3</c:v>
                </c:pt>
                <c:pt idx="981">
                  <c:v>3.0054999999999999E-3</c:v>
                </c:pt>
                <c:pt idx="982">
                  <c:v>3.0598000000000001E-3</c:v>
                </c:pt>
                <c:pt idx="983">
                  <c:v>3.1166000000000002E-3</c:v>
                </c:pt>
                <c:pt idx="984">
                  <c:v>3.0708000000000011E-3</c:v>
                </c:pt>
                <c:pt idx="985">
                  <c:v>2.9762999999999999E-3</c:v>
                </c:pt>
                <c:pt idx="986">
                  <c:v>2.954300000000003E-3</c:v>
                </c:pt>
                <c:pt idx="987">
                  <c:v>3.0018000000000002E-3</c:v>
                </c:pt>
                <c:pt idx="988">
                  <c:v>3.0206000000000031E-3</c:v>
                </c:pt>
                <c:pt idx="989">
                  <c:v>3.0081000000000053E-3</c:v>
                </c:pt>
                <c:pt idx="990">
                  <c:v>3.0568000000000001E-3</c:v>
                </c:pt>
                <c:pt idx="991">
                  <c:v>3.1250000000000036E-3</c:v>
                </c:pt>
                <c:pt idx="992">
                  <c:v>3.1451000000000066E-3</c:v>
                </c:pt>
                <c:pt idx="993">
                  <c:v>3.1535000000000066E-3</c:v>
                </c:pt>
                <c:pt idx="994">
                  <c:v>3.1568999999999998E-3</c:v>
                </c:pt>
                <c:pt idx="995">
                  <c:v>3.095900000000003E-3</c:v>
                </c:pt>
                <c:pt idx="996">
                  <c:v>2.9921000000000001E-3</c:v>
                </c:pt>
                <c:pt idx="997">
                  <c:v>2.9212999999999999E-3</c:v>
                </c:pt>
                <c:pt idx="998">
                  <c:v>2.8958E-3</c:v>
                </c:pt>
                <c:pt idx="999">
                  <c:v>2.9077000000000044E-3</c:v>
                </c:pt>
                <c:pt idx="1000">
                  <c:v>2.968900000000003E-3</c:v>
                </c:pt>
                <c:pt idx="1001">
                  <c:v>3.0152999999999998E-3</c:v>
                </c:pt>
                <c:pt idx="1002">
                  <c:v>2.9447000000000037E-3</c:v>
                </c:pt>
                <c:pt idx="1003">
                  <c:v>2.8787999999999999E-3</c:v>
                </c:pt>
                <c:pt idx="1004">
                  <c:v>2.834100000000003E-3</c:v>
                </c:pt>
                <c:pt idx="1005">
                  <c:v>2.8104000000000002E-3</c:v>
                </c:pt>
                <c:pt idx="1006">
                  <c:v>2.8321000000000002E-3</c:v>
                </c:pt>
                <c:pt idx="1007">
                  <c:v>2.8965000000000002E-3</c:v>
                </c:pt>
                <c:pt idx="1008">
                  <c:v>2.9940000000000001E-3</c:v>
                </c:pt>
                <c:pt idx="1009">
                  <c:v>3.0477000000000056E-3</c:v>
                </c:pt>
                <c:pt idx="1010">
                  <c:v>2.9886000000000036E-3</c:v>
                </c:pt>
                <c:pt idx="1011">
                  <c:v>2.9218999999999998E-3</c:v>
                </c:pt>
                <c:pt idx="1012">
                  <c:v>2.9001000000000035E-3</c:v>
                </c:pt>
                <c:pt idx="1013">
                  <c:v>2.8733000000000035E-3</c:v>
                </c:pt>
                <c:pt idx="1014">
                  <c:v>2.7979000000000046E-3</c:v>
                </c:pt>
                <c:pt idx="1015">
                  <c:v>2.7394000000000012E-3</c:v>
                </c:pt>
                <c:pt idx="1016">
                  <c:v>2.7264000000000012E-3</c:v>
                </c:pt>
                <c:pt idx="1017">
                  <c:v>2.7706000000000002E-3</c:v>
                </c:pt>
                <c:pt idx="1018">
                  <c:v>2.8008999999999998E-3</c:v>
                </c:pt>
                <c:pt idx="1019">
                  <c:v>2.7532000000000051E-3</c:v>
                </c:pt>
                <c:pt idx="1020">
                  <c:v>2.7038000000000036E-3</c:v>
                </c:pt>
                <c:pt idx="1021">
                  <c:v>2.691700000000003E-3</c:v>
                </c:pt>
                <c:pt idx="1022">
                  <c:v>2.7195000000000036E-3</c:v>
                </c:pt>
                <c:pt idx="1023">
                  <c:v>2.7827000000000051E-3</c:v>
                </c:pt>
                <c:pt idx="1024">
                  <c:v>2.8316000000000001E-3</c:v>
                </c:pt>
                <c:pt idx="1025">
                  <c:v>2.8275000000000036E-3</c:v>
                </c:pt>
                <c:pt idx="1026">
                  <c:v>2.8565999999999999E-3</c:v>
                </c:pt>
                <c:pt idx="1027">
                  <c:v>2.9050000000000031E-3</c:v>
                </c:pt>
                <c:pt idx="1028">
                  <c:v>2.8195999999999998E-3</c:v>
                </c:pt>
                <c:pt idx="1029">
                  <c:v>2.7099000000000047E-3</c:v>
                </c:pt>
                <c:pt idx="1030">
                  <c:v>2.6643000000000066E-3</c:v>
                </c:pt>
                <c:pt idx="1031">
                  <c:v>2.6695000000000056E-3</c:v>
                </c:pt>
                <c:pt idx="1032">
                  <c:v>2.7021000000000046E-3</c:v>
                </c:pt>
                <c:pt idx="1033">
                  <c:v>2.7619000000000046E-3</c:v>
                </c:pt>
                <c:pt idx="1034">
                  <c:v>2.7815000000000066E-3</c:v>
                </c:pt>
                <c:pt idx="1035">
                  <c:v>2.7602000000000056E-3</c:v>
                </c:pt>
                <c:pt idx="1036">
                  <c:v>2.7536000000000036E-3</c:v>
                </c:pt>
                <c:pt idx="1037">
                  <c:v>2.7140000000000011E-3</c:v>
                </c:pt>
                <c:pt idx="1038">
                  <c:v>2.674400000000003E-3</c:v>
                </c:pt>
                <c:pt idx="1039">
                  <c:v>2.6444000000000046E-3</c:v>
                </c:pt>
                <c:pt idx="1040">
                  <c:v>2.6185000000000036E-3</c:v>
                </c:pt>
                <c:pt idx="1041">
                  <c:v>2.6270000000000056E-3</c:v>
                </c:pt>
                <c:pt idx="1042">
                  <c:v>2.672500000000003E-3</c:v>
                </c:pt>
                <c:pt idx="1043">
                  <c:v>2.7511000000000046E-3</c:v>
                </c:pt>
                <c:pt idx="1044">
                  <c:v>2.8316999999999978E-3</c:v>
                </c:pt>
                <c:pt idx="1045">
                  <c:v>2.8013000000000035E-3</c:v>
                </c:pt>
                <c:pt idx="1046">
                  <c:v>2.7611000000000046E-3</c:v>
                </c:pt>
                <c:pt idx="1047">
                  <c:v>2.7160000000000001E-3</c:v>
                </c:pt>
                <c:pt idx="1048">
                  <c:v>2.6468000000000012E-3</c:v>
                </c:pt>
                <c:pt idx="1049">
                  <c:v>2.6129E-3</c:v>
                </c:pt>
                <c:pt idx="1050">
                  <c:v>2.5996000000000001E-3</c:v>
                </c:pt>
                <c:pt idx="1051">
                  <c:v>2.5614000000000001E-3</c:v>
                </c:pt>
                <c:pt idx="1052">
                  <c:v>2.5610000000000012E-3</c:v>
                </c:pt>
                <c:pt idx="1053">
                  <c:v>2.6017000000000037E-3</c:v>
                </c:pt>
                <c:pt idx="1054">
                  <c:v>2.6475000000000066E-3</c:v>
                </c:pt>
                <c:pt idx="1055">
                  <c:v>2.6750000000000012E-3</c:v>
                </c:pt>
                <c:pt idx="1056">
                  <c:v>2.6131000000000036E-3</c:v>
                </c:pt>
                <c:pt idx="1057">
                  <c:v>2.5831000000000066E-3</c:v>
                </c:pt>
                <c:pt idx="1058">
                  <c:v>2.621600000000003E-3</c:v>
                </c:pt>
                <c:pt idx="1059">
                  <c:v>2.6808000000000036E-3</c:v>
                </c:pt>
                <c:pt idx="1060">
                  <c:v>2.6671000000000051E-3</c:v>
                </c:pt>
                <c:pt idx="1061">
                  <c:v>2.6258000000000002E-3</c:v>
                </c:pt>
                <c:pt idx="1062">
                  <c:v>2.5871000000000067E-3</c:v>
                </c:pt>
                <c:pt idx="1063">
                  <c:v>2.5844000000000036E-3</c:v>
                </c:pt>
                <c:pt idx="1064">
                  <c:v>2.5831000000000066E-3</c:v>
                </c:pt>
                <c:pt idx="1065">
                  <c:v>2.5557000000000002E-3</c:v>
                </c:pt>
                <c:pt idx="1066">
                  <c:v>2.5401000000000056E-3</c:v>
                </c:pt>
                <c:pt idx="1067">
                  <c:v>2.4954E-3</c:v>
                </c:pt>
                <c:pt idx="1068">
                  <c:v>2.4350999999999999E-3</c:v>
                </c:pt>
                <c:pt idx="1069">
                  <c:v>2.4293000000000036E-3</c:v>
                </c:pt>
                <c:pt idx="1070">
                  <c:v>2.4694000000000001E-3</c:v>
                </c:pt>
                <c:pt idx="1071">
                  <c:v>2.5011000000000031E-3</c:v>
                </c:pt>
                <c:pt idx="1072">
                  <c:v>2.5194000000000002E-3</c:v>
                </c:pt>
                <c:pt idx="1073">
                  <c:v>2.4925999999999998E-3</c:v>
                </c:pt>
                <c:pt idx="1074">
                  <c:v>2.4447000000000036E-3</c:v>
                </c:pt>
                <c:pt idx="1075">
                  <c:v>2.4185000000000001E-3</c:v>
                </c:pt>
                <c:pt idx="1076">
                  <c:v>2.4356999999999998E-3</c:v>
                </c:pt>
                <c:pt idx="1077">
                  <c:v>2.508700000000003E-3</c:v>
                </c:pt>
                <c:pt idx="1078">
                  <c:v>2.6147000000000037E-3</c:v>
                </c:pt>
                <c:pt idx="1079">
                  <c:v>2.5830000000000046E-3</c:v>
                </c:pt>
                <c:pt idx="1080">
                  <c:v>2.5314999999999999E-3</c:v>
                </c:pt>
                <c:pt idx="1081">
                  <c:v>2.5124000000000001E-3</c:v>
                </c:pt>
                <c:pt idx="1082">
                  <c:v>2.4833000000000051E-3</c:v>
                </c:pt>
                <c:pt idx="1083">
                  <c:v>2.4638000000000012E-3</c:v>
                </c:pt>
                <c:pt idx="1084">
                  <c:v>2.4394999999999998E-3</c:v>
                </c:pt>
                <c:pt idx="1085">
                  <c:v>2.3602000000000002E-3</c:v>
                </c:pt>
                <c:pt idx="1086">
                  <c:v>2.2945000000000036E-3</c:v>
                </c:pt>
                <c:pt idx="1087">
                  <c:v>2.271300000000003E-3</c:v>
                </c:pt>
                <c:pt idx="1088">
                  <c:v>2.3102000000000001E-3</c:v>
                </c:pt>
                <c:pt idx="1089">
                  <c:v>2.3668000000000001E-3</c:v>
                </c:pt>
                <c:pt idx="1090">
                  <c:v>2.3183000000000001E-3</c:v>
                </c:pt>
                <c:pt idx="1091">
                  <c:v>2.2691000000000057E-3</c:v>
                </c:pt>
                <c:pt idx="1092">
                  <c:v>2.2791000000000035E-3</c:v>
                </c:pt>
                <c:pt idx="1093">
                  <c:v>2.3225999999999998E-3</c:v>
                </c:pt>
                <c:pt idx="1094">
                  <c:v>2.3536E-3</c:v>
                </c:pt>
                <c:pt idx="1095">
                  <c:v>2.3280000000000002E-3</c:v>
                </c:pt>
                <c:pt idx="1096">
                  <c:v>2.3246999999999999E-3</c:v>
                </c:pt>
                <c:pt idx="1097">
                  <c:v>2.3758999999999998E-3</c:v>
                </c:pt>
                <c:pt idx="1098">
                  <c:v>2.4178000000000012E-3</c:v>
                </c:pt>
                <c:pt idx="1099">
                  <c:v>2.3730999999999999E-3</c:v>
                </c:pt>
                <c:pt idx="1100">
                  <c:v>2.3384999999999999E-3</c:v>
                </c:pt>
                <c:pt idx="1101">
                  <c:v>2.2746000000000012E-3</c:v>
                </c:pt>
                <c:pt idx="1102">
                  <c:v>2.2189000000000037E-3</c:v>
                </c:pt>
                <c:pt idx="1103">
                  <c:v>2.2064000000000012E-3</c:v>
                </c:pt>
                <c:pt idx="1104">
                  <c:v>2.2170000000000046E-3</c:v>
                </c:pt>
                <c:pt idx="1105">
                  <c:v>2.1900999999999999E-3</c:v>
                </c:pt>
                <c:pt idx="1106">
                  <c:v>2.1481000000000056E-3</c:v>
                </c:pt>
                <c:pt idx="1107">
                  <c:v>2.1383000000000036E-3</c:v>
                </c:pt>
                <c:pt idx="1108">
                  <c:v>2.1730000000000031E-3</c:v>
                </c:pt>
                <c:pt idx="1109">
                  <c:v>2.2581000000000046E-3</c:v>
                </c:pt>
                <c:pt idx="1110">
                  <c:v>2.2535000000000046E-3</c:v>
                </c:pt>
                <c:pt idx="1111">
                  <c:v>2.1691000000000037E-3</c:v>
                </c:pt>
                <c:pt idx="1112">
                  <c:v>2.1286000000000031E-3</c:v>
                </c:pt>
                <c:pt idx="1113">
                  <c:v>2.113200000000003E-3</c:v>
                </c:pt>
                <c:pt idx="1114">
                  <c:v>2.1186E-3</c:v>
                </c:pt>
                <c:pt idx="1115">
                  <c:v>2.1589000000000035E-3</c:v>
                </c:pt>
                <c:pt idx="1116">
                  <c:v>2.2096000000000012E-3</c:v>
                </c:pt>
                <c:pt idx="1117">
                  <c:v>2.2012000000000012E-3</c:v>
                </c:pt>
                <c:pt idx="1118">
                  <c:v>2.1409000000000046E-3</c:v>
                </c:pt>
                <c:pt idx="1119">
                  <c:v>2.0787000000000002E-3</c:v>
                </c:pt>
                <c:pt idx="1120">
                  <c:v>2.0323999999999997E-3</c:v>
                </c:pt>
                <c:pt idx="1121">
                  <c:v>2.0122E-3</c:v>
                </c:pt>
                <c:pt idx="1122">
                  <c:v>2.0029000000000002E-3</c:v>
                </c:pt>
                <c:pt idx="1123">
                  <c:v>1.9877000000000028E-3</c:v>
                </c:pt>
                <c:pt idx="1124">
                  <c:v>1.9635000000000021E-3</c:v>
                </c:pt>
                <c:pt idx="1125">
                  <c:v>1.951300000000003E-3</c:v>
                </c:pt>
                <c:pt idx="1126">
                  <c:v>1.9441000000000033E-3</c:v>
                </c:pt>
                <c:pt idx="1127">
                  <c:v>1.9337000000000017E-3</c:v>
                </c:pt>
                <c:pt idx="1128">
                  <c:v>1.9322000000000033E-3</c:v>
                </c:pt>
                <c:pt idx="1129">
                  <c:v>1.9372000000000031E-3</c:v>
                </c:pt>
                <c:pt idx="1130">
                  <c:v>1.9569000000000032E-3</c:v>
                </c:pt>
                <c:pt idx="1131">
                  <c:v>1.9696000000000032E-3</c:v>
                </c:pt>
                <c:pt idx="1132">
                  <c:v>1.9639000000000032E-3</c:v>
                </c:pt>
                <c:pt idx="1133">
                  <c:v>1.9436000000000028E-3</c:v>
                </c:pt>
                <c:pt idx="1134">
                  <c:v>1.9338000000000018E-3</c:v>
                </c:pt>
                <c:pt idx="1135">
                  <c:v>1.9655000000000028E-3</c:v>
                </c:pt>
                <c:pt idx="1136">
                  <c:v>1.9817000000000029E-3</c:v>
                </c:pt>
                <c:pt idx="1137">
                  <c:v>1.9480000000000033E-3</c:v>
                </c:pt>
                <c:pt idx="1138">
                  <c:v>1.8911000000000025E-3</c:v>
                </c:pt>
                <c:pt idx="1139">
                  <c:v>1.8573000000000023E-3</c:v>
                </c:pt>
                <c:pt idx="1140">
                  <c:v>1.8575000000000015E-3</c:v>
                </c:pt>
                <c:pt idx="1141">
                  <c:v>1.8770000000000028E-3</c:v>
                </c:pt>
                <c:pt idx="1142">
                  <c:v>1.9036000000000023E-3</c:v>
                </c:pt>
                <c:pt idx="1143">
                  <c:v>1.9139000000000018E-3</c:v>
                </c:pt>
                <c:pt idx="1144">
                  <c:v>1.9150000000000029E-3</c:v>
                </c:pt>
                <c:pt idx="1145">
                  <c:v>1.8896000000000019E-3</c:v>
                </c:pt>
                <c:pt idx="1146">
                  <c:v>1.8524000000000023E-3</c:v>
                </c:pt>
                <c:pt idx="1147">
                  <c:v>1.8643000000000025E-3</c:v>
                </c:pt>
                <c:pt idx="1148">
                  <c:v>1.9066000000000033E-3</c:v>
                </c:pt>
                <c:pt idx="1149">
                  <c:v>1.9072000000000026E-3</c:v>
                </c:pt>
                <c:pt idx="1150">
                  <c:v>1.8989000000000028E-3</c:v>
                </c:pt>
                <c:pt idx="1151">
                  <c:v>1.9048000000000021E-3</c:v>
                </c:pt>
                <c:pt idx="1152">
                  <c:v>1.8661000000000027E-3</c:v>
                </c:pt>
                <c:pt idx="1153">
                  <c:v>1.8285000000000016E-3</c:v>
                </c:pt>
                <c:pt idx="1154">
                  <c:v>1.8268000000000026E-3</c:v>
                </c:pt>
                <c:pt idx="1155">
                  <c:v>1.8355999999999999E-3</c:v>
                </c:pt>
                <c:pt idx="1156">
                  <c:v>1.8564000000000033E-3</c:v>
                </c:pt>
                <c:pt idx="1157">
                  <c:v>1.8977000000000015E-3</c:v>
                </c:pt>
                <c:pt idx="1158">
                  <c:v>1.9472000000000024E-3</c:v>
                </c:pt>
                <c:pt idx="1159">
                  <c:v>1.9191000000000028E-3</c:v>
                </c:pt>
                <c:pt idx="1160">
                  <c:v>1.8657000000000023E-3</c:v>
                </c:pt>
                <c:pt idx="1161">
                  <c:v>1.8329000000000025E-3</c:v>
                </c:pt>
                <c:pt idx="1162">
                  <c:v>1.8304000000000016E-3</c:v>
                </c:pt>
                <c:pt idx="1163">
                  <c:v>1.8415000000000016E-3</c:v>
                </c:pt>
                <c:pt idx="1164">
                  <c:v>1.8732000000000015E-3</c:v>
                </c:pt>
                <c:pt idx="1165">
                  <c:v>1.9155000000000023E-3</c:v>
                </c:pt>
                <c:pt idx="1166">
                  <c:v>1.8756000000000018E-3</c:v>
                </c:pt>
                <c:pt idx="1167">
                  <c:v>1.8243000000000018E-3</c:v>
                </c:pt>
                <c:pt idx="1168">
                  <c:v>1.8071999999999999E-3</c:v>
                </c:pt>
                <c:pt idx="1169">
                  <c:v>1.8208000000000015E-3</c:v>
                </c:pt>
                <c:pt idx="1170">
                  <c:v>1.8401000000000021E-3</c:v>
                </c:pt>
                <c:pt idx="1171">
                  <c:v>1.8028000000000015E-3</c:v>
                </c:pt>
                <c:pt idx="1172">
                  <c:v>1.7570999999999999E-3</c:v>
                </c:pt>
                <c:pt idx="1173">
                  <c:v>1.7317999999999999E-3</c:v>
                </c:pt>
                <c:pt idx="1174">
                  <c:v>1.7282000000000016E-3</c:v>
                </c:pt>
                <c:pt idx="1175">
                  <c:v>1.7547999999999999E-3</c:v>
                </c:pt>
                <c:pt idx="1176">
                  <c:v>1.7953000000000001E-3</c:v>
                </c:pt>
                <c:pt idx="1177">
                  <c:v>1.8305000000000023E-3</c:v>
                </c:pt>
                <c:pt idx="1178">
                  <c:v>1.858300000000003E-3</c:v>
                </c:pt>
                <c:pt idx="1179">
                  <c:v>1.8554999999999999E-3</c:v>
                </c:pt>
                <c:pt idx="1180">
                  <c:v>1.820900000000002E-3</c:v>
                </c:pt>
                <c:pt idx="1181">
                  <c:v>1.7658000000000001E-3</c:v>
                </c:pt>
                <c:pt idx="1182">
                  <c:v>1.7431000000000015E-3</c:v>
                </c:pt>
                <c:pt idx="1183">
                  <c:v>1.7243000000000015E-3</c:v>
                </c:pt>
                <c:pt idx="1184">
                  <c:v>1.7018999999999999E-3</c:v>
                </c:pt>
                <c:pt idx="1185">
                  <c:v>1.7068000000000001E-3</c:v>
                </c:pt>
                <c:pt idx="1186">
                  <c:v>1.7183999999999999E-3</c:v>
                </c:pt>
                <c:pt idx="1187">
                  <c:v>1.7394000000000001E-3</c:v>
                </c:pt>
                <c:pt idx="1188">
                  <c:v>1.7851000000000015E-3</c:v>
                </c:pt>
                <c:pt idx="1189">
                  <c:v>1.8222000000000026E-3</c:v>
                </c:pt>
                <c:pt idx="1190">
                  <c:v>1.8290000000000021E-3</c:v>
                </c:pt>
                <c:pt idx="1191">
                  <c:v>1.8018000000000001E-3</c:v>
                </c:pt>
                <c:pt idx="1192">
                  <c:v>1.7463999999999999E-3</c:v>
                </c:pt>
                <c:pt idx="1193">
                  <c:v>1.7214999999999999E-3</c:v>
                </c:pt>
                <c:pt idx="1194">
                  <c:v>1.7334000000000015E-3</c:v>
                </c:pt>
                <c:pt idx="1195">
                  <c:v>1.7551999999999999E-3</c:v>
                </c:pt>
                <c:pt idx="1196">
                  <c:v>1.7639999999999999E-3</c:v>
                </c:pt>
                <c:pt idx="1197">
                  <c:v>1.7495000000000015E-3</c:v>
                </c:pt>
                <c:pt idx="1198">
                  <c:v>1.7145999999999999E-3</c:v>
                </c:pt>
                <c:pt idx="1199">
                  <c:v>1.6919999999999999E-3</c:v>
                </c:pt>
                <c:pt idx="1200">
                  <c:v>1.675800000000002E-3</c:v>
                </c:pt>
                <c:pt idx="1201">
                  <c:v>1.6452999999999999E-3</c:v>
                </c:pt>
                <c:pt idx="1202">
                  <c:v>1.613000000000002E-3</c:v>
                </c:pt>
                <c:pt idx="1203">
                  <c:v>1.610200000000003E-3</c:v>
                </c:pt>
                <c:pt idx="1204">
                  <c:v>1.6308000000000026E-3</c:v>
                </c:pt>
                <c:pt idx="1205">
                  <c:v>1.6524000000000029E-3</c:v>
                </c:pt>
                <c:pt idx="1206">
                  <c:v>1.6634000000000015E-3</c:v>
                </c:pt>
                <c:pt idx="1207">
                  <c:v>1.6379999999999999E-3</c:v>
                </c:pt>
                <c:pt idx="1208">
                  <c:v>1.5939999999999999E-3</c:v>
                </c:pt>
                <c:pt idx="1209">
                  <c:v>1.5662000000000015E-3</c:v>
                </c:pt>
                <c:pt idx="1210">
                  <c:v>1.5847000000000023E-3</c:v>
                </c:pt>
                <c:pt idx="1211">
                  <c:v>1.6237999999999999E-3</c:v>
                </c:pt>
                <c:pt idx="1212">
                  <c:v>1.6571000000000021E-3</c:v>
                </c:pt>
                <c:pt idx="1213">
                  <c:v>1.6744000000000025E-3</c:v>
                </c:pt>
                <c:pt idx="1214">
                  <c:v>1.6695000000000015E-3</c:v>
                </c:pt>
                <c:pt idx="1215">
                  <c:v>1.655900000000002E-3</c:v>
                </c:pt>
                <c:pt idx="1216">
                  <c:v>1.6148000000000015E-3</c:v>
                </c:pt>
                <c:pt idx="1217">
                  <c:v>1.5909000000000023E-3</c:v>
                </c:pt>
                <c:pt idx="1218">
                  <c:v>1.6153999999999999E-3</c:v>
                </c:pt>
                <c:pt idx="1219">
                  <c:v>1.6426000000000023E-3</c:v>
                </c:pt>
                <c:pt idx="1220">
                  <c:v>1.5828000000000023E-3</c:v>
                </c:pt>
                <c:pt idx="1221">
                  <c:v>1.5433000000000001E-3</c:v>
                </c:pt>
                <c:pt idx="1222">
                  <c:v>1.5345000000000018E-3</c:v>
                </c:pt>
                <c:pt idx="1223">
                  <c:v>1.5603000000000023E-3</c:v>
                </c:pt>
                <c:pt idx="1224">
                  <c:v>1.5948000000000023E-3</c:v>
                </c:pt>
                <c:pt idx="1225">
                  <c:v>1.5828000000000023E-3</c:v>
                </c:pt>
                <c:pt idx="1226">
                  <c:v>1.5793999999999999E-3</c:v>
                </c:pt>
                <c:pt idx="1227">
                  <c:v>1.6101000000000025E-3</c:v>
                </c:pt>
                <c:pt idx="1228">
                  <c:v>1.6225000000000018E-3</c:v>
                </c:pt>
                <c:pt idx="1229">
                  <c:v>1.6007000000000016E-3</c:v>
                </c:pt>
                <c:pt idx="1230">
                  <c:v>1.5759000000000001E-3</c:v>
                </c:pt>
                <c:pt idx="1231">
                  <c:v>1.5475E-3</c:v>
                </c:pt>
                <c:pt idx="1232">
                  <c:v>1.5368999999999999E-3</c:v>
                </c:pt>
                <c:pt idx="1233">
                  <c:v>1.5368999999999999E-3</c:v>
                </c:pt>
                <c:pt idx="1234">
                  <c:v>1.5376000000000001E-3</c:v>
                </c:pt>
                <c:pt idx="1235">
                  <c:v>1.5112000000000001E-3</c:v>
                </c:pt>
                <c:pt idx="1236">
                  <c:v>1.4755E-3</c:v>
                </c:pt>
                <c:pt idx="1237">
                  <c:v>1.4802000000000023E-3</c:v>
                </c:pt>
                <c:pt idx="1238">
                  <c:v>1.4928999999999999E-3</c:v>
                </c:pt>
                <c:pt idx="1239">
                  <c:v>1.5028999999999999E-3</c:v>
                </c:pt>
                <c:pt idx="1240">
                  <c:v>1.5551000000000015E-3</c:v>
                </c:pt>
                <c:pt idx="1241">
                  <c:v>1.5847000000000023E-3</c:v>
                </c:pt>
                <c:pt idx="1242">
                  <c:v>1.5472000000000001E-3</c:v>
                </c:pt>
                <c:pt idx="1243">
                  <c:v>1.528400000000002E-3</c:v>
                </c:pt>
                <c:pt idx="1244">
                  <c:v>1.5401000000000021E-3</c:v>
                </c:pt>
                <c:pt idx="1245">
                  <c:v>1.5669000000000015E-3</c:v>
                </c:pt>
                <c:pt idx="1246">
                  <c:v>1.5009000000000001E-3</c:v>
                </c:pt>
                <c:pt idx="1247">
                  <c:v>1.4645000000000001E-3</c:v>
                </c:pt>
                <c:pt idx="1248">
                  <c:v>1.4498E-3</c:v>
                </c:pt>
                <c:pt idx="1249">
                  <c:v>1.4679000000000001E-3</c:v>
                </c:pt>
                <c:pt idx="1250">
                  <c:v>1.502000000000002E-3</c:v>
                </c:pt>
                <c:pt idx="1251">
                  <c:v>1.5100000000000018E-3</c:v>
                </c:pt>
                <c:pt idx="1252">
                  <c:v>1.4679999999999984E-3</c:v>
                </c:pt>
                <c:pt idx="1253">
                  <c:v>1.4170999999999999E-3</c:v>
                </c:pt>
                <c:pt idx="1254">
                  <c:v>1.4082999999999999E-3</c:v>
                </c:pt>
                <c:pt idx="1255">
                  <c:v>1.4164000000000015E-3</c:v>
                </c:pt>
                <c:pt idx="1256">
                  <c:v>1.3847000000000015E-3</c:v>
                </c:pt>
                <c:pt idx="1257">
                  <c:v>1.3642000000000023E-3</c:v>
                </c:pt>
                <c:pt idx="1258">
                  <c:v>1.3983000000000023E-3</c:v>
                </c:pt>
                <c:pt idx="1259">
                  <c:v>1.4283000000000015E-3</c:v>
                </c:pt>
                <c:pt idx="1260">
                  <c:v>1.4430000000000001E-3</c:v>
                </c:pt>
                <c:pt idx="1261">
                  <c:v>1.4515000000000001E-3</c:v>
                </c:pt>
                <c:pt idx="1262">
                  <c:v>1.4580000000000023E-3</c:v>
                </c:pt>
                <c:pt idx="1263">
                  <c:v>1.4785000000000015E-3</c:v>
                </c:pt>
                <c:pt idx="1264">
                  <c:v>1.4419000000000001E-3</c:v>
                </c:pt>
                <c:pt idx="1265">
                  <c:v>1.3744000000000015E-3</c:v>
                </c:pt>
                <c:pt idx="1266">
                  <c:v>1.3282000000000023E-3</c:v>
                </c:pt>
                <c:pt idx="1267">
                  <c:v>1.3174E-3</c:v>
                </c:pt>
                <c:pt idx="1268">
                  <c:v>1.332000000000002E-3</c:v>
                </c:pt>
                <c:pt idx="1269">
                  <c:v>1.3388000000000015E-3</c:v>
                </c:pt>
                <c:pt idx="1270">
                  <c:v>1.3136000000000001E-3</c:v>
                </c:pt>
                <c:pt idx="1271">
                  <c:v>1.2888999999999999E-3</c:v>
                </c:pt>
                <c:pt idx="1272">
                  <c:v>1.2840000000000015E-3</c:v>
                </c:pt>
                <c:pt idx="1273">
                  <c:v>1.2796999999999999E-3</c:v>
                </c:pt>
                <c:pt idx="1274">
                  <c:v>1.291E-3</c:v>
                </c:pt>
                <c:pt idx="1275">
                  <c:v>1.3297000000000001E-3</c:v>
                </c:pt>
                <c:pt idx="1276">
                  <c:v>1.3445000000000015E-3</c:v>
                </c:pt>
                <c:pt idx="1277">
                  <c:v>1.3289000000000016E-3</c:v>
                </c:pt>
                <c:pt idx="1278">
                  <c:v>1.3443999999999999E-3</c:v>
                </c:pt>
                <c:pt idx="1279">
                  <c:v>1.3804000000000025E-3</c:v>
                </c:pt>
                <c:pt idx="1280">
                  <c:v>1.3950000000000015E-3</c:v>
                </c:pt>
                <c:pt idx="1281">
                  <c:v>1.3336999999999999E-3</c:v>
                </c:pt>
                <c:pt idx="1282">
                  <c:v>1.2823000000000001E-3</c:v>
                </c:pt>
                <c:pt idx="1283">
                  <c:v>1.2616000000000001E-3</c:v>
                </c:pt>
                <c:pt idx="1284">
                  <c:v>1.2681000000000023E-3</c:v>
                </c:pt>
                <c:pt idx="1285">
                  <c:v>1.2918999999999999E-3</c:v>
                </c:pt>
                <c:pt idx="1286">
                  <c:v>1.3259000000000001E-3</c:v>
                </c:pt>
                <c:pt idx="1287">
                  <c:v>1.3041999999999999E-3</c:v>
                </c:pt>
                <c:pt idx="1288">
                  <c:v>1.2803999999999999E-3</c:v>
                </c:pt>
                <c:pt idx="1289">
                  <c:v>1.2985000000000015E-3</c:v>
                </c:pt>
                <c:pt idx="1290">
                  <c:v>1.3037999999999999E-3</c:v>
                </c:pt>
                <c:pt idx="1291">
                  <c:v>1.2718E-3</c:v>
                </c:pt>
                <c:pt idx="1292">
                  <c:v>1.2685000000000001E-3</c:v>
                </c:pt>
                <c:pt idx="1293">
                  <c:v>1.2842999999999999E-3</c:v>
                </c:pt>
                <c:pt idx="1294">
                  <c:v>1.2991999999999999E-3</c:v>
                </c:pt>
                <c:pt idx="1295">
                  <c:v>1.3079999999999999E-3</c:v>
                </c:pt>
                <c:pt idx="1296">
                  <c:v>1.2948000000000015E-3</c:v>
                </c:pt>
                <c:pt idx="1297">
                  <c:v>1.2834000000000001E-3</c:v>
                </c:pt>
                <c:pt idx="1298">
                  <c:v>1.2643999999999999E-3</c:v>
                </c:pt>
                <c:pt idx="1299">
                  <c:v>1.2348999999999999E-3</c:v>
                </c:pt>
                <c:pt idx="1300">
                  <c:v>1.2122000000000001E-3</c:v>
                </c:pt>
                <c:pt idx="1301">
                  <c:v>1.1852000000000015E-3</c:v>
                </c:pt>
                <c:pt idx="1302">
                  <c:v>1.1779000000000015E-3</c:v>
                </c:pt>
                <c:pt idx="1303">
                  <c:v>1.2041E-3</c:v>
                </c:pt>
                <c:pt idx="1304">
                  <c:v>1.2137000000000001E-3</c:v>
                </c:pt>
                <c:pt idx="1305">
                  <c:v>1.1996999999999999E-3</c:v>
                </c:pt>
                <c:pt idx="1306">
                  <c:v>1.1894000000000015E-3</c:v>
                </c:pt>
                <c:pt idx="1307">
                  <c:v>1.1754000000000018E-3</c:v>
                </c:pt>
                <c:pt idx="1308">
                  <c:v>1.1789999999999999E-3</c:v>
                </c:pt>
                <c:pt idx="1309">
                  <c:v>1.2025E-3</c:v>
                </c:pt>
                <c:pt idx="1310">
                  <c:v>1.1868000000000015E-3</c:v>
                </c:pt>
                <c:pt idx="1311">
                  <c:v>1.1561000000000028E-3</c:v>
                </c:pt>
                <c:pt idx="1312">
                  <c:v>1.1361000000000023E-3</c:v>
                </c:pt>
                <c:pt idx="1313">
                  <c:v>1.1275E-3</c:v>
                </c:pt>
                <c:pt idx="1314">
                  <c:v>1.1302000000000016E-3</c:v>
                </c:pt>
                <c:pt idx="1315">
                  <c:v>1.1638000000000015E-3</c:v>
                </c:pt>
                <c:pt idx="1316">
                  <c:v>1.1744000000000023E-3</c:v>
                </c:pt>
                <c:pt idx="1317">
                  <c:v>1.1552000000000001E-3</c:v>
                </c:pt>
                <c:pt idx="1318">
                  <c:v>1.1677000000000015E-3</c:v>
                </c:pt>
                <c:pt idx="1319">
                  <c:v>1.2002000000000015E-3</c:v>
                </c:pt>
                <c:pt idx="1320">
                  <c:v>1.1934000000000018E-3</c:v>
                </c:pt>
                <c:pt idx="1321">
                  <c:v>1.1504000000000015E-3</c:v>
                </c:pt>
                <c:pt idx="1322">
                  <c:v>1.1372000000000001E-3</c:v>
                </c:pt>
                <c:pt idx="1323">
                  <c:v>1.1403000000000023E-3</c:v>
                </c:pt>
                <c:pt idx="1324">
                  <c:v>1.1184999999999999E-3</c:v>
                </c:pt>
                <c:pt idx="1325">
                  <c:v>1.0918E-3</c:v>
                </c:pt>
                <c:pt idx="1326">
                  <c:v>1.0988000000000016E-3</c:v>
                </c:pt>
                <c:pt idx="1327">
                  <c:v>1.1244000000000015E-3</c:v>
                </c:pt>
                <c:pt idx="1328">
                  <c:v>1.1295000000000001E-3</c:v>
                </c:pt>
                <c:pt idx="1329">
                  <c:v>1.1077000000000001E-3</c:v>
                </c:pt>
                <c:pt idx="1330">
                  <c:v>1.0855999999999999E-3</c:v>
                </c:pt>
                <c:pt idx="1331">
                  <c:v>1.0765000000000015E-3</c:v>
                </c:pt>
                <c:pt idx="1332">
                  <c:v>1.0811000000000015E-3</c:v>
                </c:pt>
                <c:pt idx="1333">
                  <c:v>1.0721999999999999E-3</c:v>
                </c:pt>
                <c:pt idx="1334">
                  <c:v>1.0434999999999984E-3</c:v>
                </c:pt>
                <c:pt idx="1335">
                  <c:v>1.0384999999999999E-3</c:v>
                </c:pt>
                <c:pt idx="1336">
                  <c:v>1.0552999999999999E-3</c:v>
                </c:pt>
                <c:pt idx="1337">
                  <c:v>1.0663999999999999E-3</c:v>
                </c:pt>
                <c:pt idx="1338">
                  <c:v>1.0813000000000001E-3</c:v>
                </c:pt>
                <c:pt idx="1339">
                  <c:v>1.1099E-3</c:v>
                </c:pt>
                <c:pt idx="1340">
                  <c:v>1.1268999999999999E-3</c:v>
                </c:pt>
                <c:pt idx="1341">
                  <c:v>1.1162000000000023E-3</c:v>
                </c:pt>
                <c:pt idx="1342">
                  <c:v>1.0868000000000015E-3</c:v>
                </c:pt>
                <c:pt idx="1343">
                  <c:v>1.0727000000000015E-3</c:v>
                </c:pt>
                <c:pt idx="1344">
                  <c:v>1.0777E-3</c:v>
                </c:pt>
                <c:pt idx="1345">
                  <c:v>1.0694999999999999E-3</c:v>
                </c:pt>
                <c:pt idx="1346">
                  <c:v>1.0489000000000015E-3</c:v>
                </c:pt>
                <c:pt idx="1347">
                  <c:v>1.0485000000000015E-3</c:v>
                </c:pt>
                <c:pt idx="1348">
                  <c:v>1.0558E-3</c:v>
                </c:pt>
                <c:pt idx="1349">
                  <c:v>1.0452E-3</c:v>
                </c:pt>
                <c:pt idx="1350">
                  <c:v>1.0554000000000015E-3</c:v>
                </c:pt>
                <c:pt idx="1351">
                  <c:v>1.0489000000000015E-3</c:v>
                </c:pt>
                <c:pt idx="1352">
                  <c:v>1.0062000000000001E-3</c:v>
                </c:pt>
                <c:pt idx="1353">
                  <c:v>9.8610000000000234E-4</c:v>
                </c:pt>
                <c:pt idx="1354">
                  <c:v>9.7920000000000147E-4</c:v>
                </c:pt>
                <c:pt idx="1355">
                  <c:v>9.7010000000000022E-4</c:v>
                </c:pt>
                <c:pt idx="1356">
                  <c:v>9.8100000000000227E-4</c:v>
                </c:pt>
                <c:pt idx="1357">
                  <c:v>9.9470000000000005E-4</c:v>
                </c:pt>
                <c:pt idx="1358">
                  <c:v>1.0031E-3</c:v>
                </c:pt>
                <c:pt idx="1359">
                  <c:v>1.0156E-3</c:v>
                </c:pt>
                <c:pt idx="1360">
                  <c:v>1.0093000000000001E-3</c:v>
                </c:pt>
                <c:pt idx="1361">
                  <c:v>9.7870000000000075E-4</c:v>
                </c:pt>
                <c:pt idx="1362">
                  <c:v>9.4070000000000167E-4</c:v>
                </c:pt>
                <c:pt idx="1363">
                  <c:v>8.987000000000013E-4</c:v>
                </c:pt>
                <c:pt idx="1364">
                  <c:v>8.6660000000000166E-4</c:v>
                </c:pt>
                <c:pt idx="1365">
                  <c:v>8.7610000000000042E-4</c:v>
                </c:pt>
                <c:pt idx="1366">
                  <c:v>9.0300000000000027E-4</c:v>
                </c:pt>
                <c:pt idx="1367">
                  <c:v>8.9940000000000159E-4</c:v>
                </c:pt>
                <c:pt idx="1368">
                  <c:v>8.8020000000000242E-4</c:v>
                </c:pt>
                <c:pt idx="1369">
                  <c:v>8.7610000000000042E-4</c:v>
                </c:pt>
                <c:pt idx="1370">
                  <c:v>8.9140000000000139E-4</c:v>
                </c:pt>
                <c:pt idx="1371">
                  <c:v>9.1350000000000068E-4</c:v>
                </c:pt>
                <c:pt idx="1372">
                  <c:v>9.3600000000000248E-4</c:v>
                </c:pt>
                <c:pt idx="1373">
                  <c:v>9.6010000000000062E-4</c:v>
                </c:pt>
                <c:pt idx="1374">
                  <c:v>9.8390000000000196E-4</c:v>
                </c:pt>
                <c:pt idx="1375">
                  <c:v>9.7510000000000066E-4</c:v>
                </c:pt>
                <c:pt idx="1376">
                  <c:v>9.3730000000000267E-4</c:v>
                </c:pt>
                <c:pt idx="1377">
                  <c:v>9.3280000000000066E-4</c:v>
                </c:pt>
                <c:pt idx="1378">
                  <c:v>9.5340000000000041E-4</c:v>
                </c:pt>
                <c:pt idx="1379">
                  <c:v>9.9420000000000194E-4</c:v>
                </c:pt>
                <c:pt idx="1380">
                  <c:v>9.7980000000000007E-4</c:v>
                </c:pt>
                <c:pt idx="1381">
                  <c:v>9.2360000000000022E-4</c:v>
                </c:pt>
                <c:pt idx="1382">
                  <c:v>8.9790000000000226E-4</c:v>
                </c:pt>
                <c:pt idx="1383">
                  <c:v>8.8830000000000224E-4</c:v>
                </c:pt>
                <c:pt idx="1384">
                  <c:v>8.7330000000000003E-4</c:v>
                </c:pt>
                <c:pt idx="1385">
                  <c:v>8.7060000000000045E-4</c:v>
                </c:pt>
                <c:pt idx="1386">
                  <c:v>8.9090000000000165E-4</c:v>
                </c:pt>
                <c:pt idx="1387">
                  <c:v>8.9650000000000266E-4</c:v>
                </c:pt>
                <c:pt idx="1388">
                  <c:v>8.6430000000000003E-4</c:v>
                </c:pt>
                <c:pt idx="1389">
                  <c:v>8.449000000000014E-4</c:v>
                </c:pt>
                <c:pt idx="1390">
                  <c:v>8.5510000000000165E-4</c:v>
                </c:pt>
                <c:pt idx="1391">
                  <c:v>8.6760000000000168E-4</c:v>
                </c:pt>
                <c:pt idx="1392">
                  <c:v>8.8340000000000066E-4</c:v>
                </c:pt>
                <c:pt idx="1393">
                  <c:v>9.0740000000000146E-4</c:v>
                </c:pt>
                <c:pt idx="1394">
                  <c:v>9.3400000000000145E-4</c:v>
                </c:pt>
                <c:pt idx="1395">
                  <c:v>9.2860000000000067E-4</c:v>
                </c:pt>
                <c:pt idx="1396">
                  <c:v>8.9520000000000268E-4</c:v>
                </c:pt>
                <c:pt idx="1397">
                  <c:v>8.8650000000000306E-4</c:v>
                </c:pt>
                <c:pt idx="1398">
                  <c:v>8.9260000000000142E-4</c:v>
                </c:pt>
                <c:pt idx="1399">
                  <c:v>8.6290000000000065E-4</c:v>
                </c:pt>
                <c:pt idx="1400">
                  <c:v>8.2020000000000161E-4</c:v>
                </c:pt>
                <c:pt idx="1401">
                  <c:v>8.0270000000000005E-4</c:v>
                </c:pt>
                <c:pt idx="1402">
                  <c:v>8.0420000000000047E-4</c:v>
                </c:pt>
                <c:pt idx="1403">
                  <c:v>7.8330000000000131E-4</c:v>
                </c:pt>
                <c:pt idx="1404">
                  <c:v>7.4790000000000175E-4</c:v>
                </c:pt>
                <c:pt idx="1405">
                  <c:v>7.3710000000000138E-4</c:v>
                </c:pt>
                <c:pt idx="1406">
                  <c:v>7.2840000000000101E-4</c:v>
                </c:pt>
                <c:pt idx="1407">
                  <c:v>7.2650000000000091E-4</c:v>
                </c:pt>
                <c:pt idx="1408">
                  <c:v>7.6700000000000119E-4</c:v>
                </c:pt>
                <c:pt idx="1409">
                  <c:v>8.1720000000000165E-4</c:v>
                </c:pt>
                <c:pt idx="1410">
                  <c:v>8.1140000000000042E-4</c:v>
                </c:pt>
                <c:pt idx="1411">
                  <c:v>7.7690000000000105E-4</c:v>
                </c:pt>
                <c:pt idx="1412">
                  <c:v>7.6060000000000092E-4</c:v>
                </c:pt>
                <c:pt idx="1413">
                  <c:v>7.5130000000000097E-4</c:v>
                </c:pt>
                <c:pt idx="1414">
                  <c:v>7.5010000000000126E-4</c:v>
                </c:pt>
                <c:pt idx="1415">
                  <c:v>7.4860000000000139E-4</c:v>
                </c:pt>
                <c:pt idx="1416">
                  <c:v>7.6330000000000094E-4</c:v>
                </c:pt>
                <c:pt idx="1417">
                  <c:v>8.0960000000000146E-4</c:v>
                </c:pt>
                <c:pt idx="1418">
                  <c:v>8.4350000000000169E-4</c:v>
                </c:pt>
                <c:pt idx="1419">
                  <c:v>8.6160000000000067E-4</c:v>
                </c:pt>
                <c:pt idx="1420">
                  <c:v>8.7680000000000028E-4</c:v>
                </c:pt>
                <c:pt idx="1421">
                  <c:v>8.5430000000000044E-4</c:v>
                </c:pt>
                <c:pt idx="1422">
                  <c:v>8.0440000000000004E-4</c:v>
                </c:pt>
                <c:pt idx="1423">
                  <c:v>7.6890000000000118E-4</c:v>
                </c:pt>
                <c:pt idx="1424">
                  <c:v>7.3560000000000097E-4</c:v>
                </c:pt>
                <c:pt idx="1425">
                  <c:v>7.0040000000000033E-4</c:v>
                </c:pt>
                <c:pt idx="1426">
                  <c:v>6.8020000000000081E-4</c:v>
                </c:pt>
                <c:pt idx="1427">
                  <c:v>6.7610000000000109E-4</c:v>
                </c:pt>
                <c:pt idx="1428">
                  <c:v>6.72300000000001E-4</c:v>
                </c:pt>
                <c:pt idx="1429">
                  <c:v>6.4710000000000147E-4</c:v>
                </c:pt>
                <c:pt idx="1430">
                  <c:v>6.4610000000000123E-4</c:v>
                </c:pt>
                <c:pt idx="1431">
                  <c:v>6.6770000000000024E-4</c:v>
                </c:pt>
                <c:pt idx="1432">
                  <c:v>6.3929999999999998E-4</c:v>
                </c:pt>
                <c:pt idx="1433">
                  <c:v>5.9220000000000073E-4</c:v>
                </c:pt>
                <c:pt idx="1434">
                  <c:v>5.9950000000000097E-4</c:v>
                </c:pt>
                <c:pt idx="1435">
                  <c:v>6.7980000000000113E-4</c:v>
                </c:pt>
                <c:pt idx="1436">
                  <c:v>7.4300000000000147E-4</c:v>
                </c:pt>
                <c:pt idx="1437">
                  <c:v>7.3840000000000071E-4</c:v>
                </c:pt>
                <c:pt idx="1438">
                  <c:v>6.9970000000000112E-4</c:v>
                </c:pt>
                <c:pt idx="1439">
                  <c:v>6.8910000000000108E-4</c:v>
                </c:pt>
                <c:pt idx="1440">
                  <c:v>7.3120000000000032E-4</c:v>
                </c:pt>
                <c:pt idx="1441">
                  <c:v>7.6449999999999999E-4</c:v>
                </c:pt>
                <c:pt idx="1442">
                  <c:v>7.3980000000000074E-4</c:v>
                </c:pt>
                <c:pt idx="1443">
                  <c:v>7.1320000000000075E-4</c:v>
                </c:pt>
                <c:pt idx="1444">
                  <c:v>7.0330000000000132E-4</c:v>
                </c:pt>
                <c:pt idx="1445">
                  <c:v>6.9410000000000164E-4</c:v>
                </c:pt>
                <c:pt idx="1446">
                  <c:v>7.0860000000000129E-4</c:v>
                </c:pt>
                <c:pt idx="1447">
                  <c:v>7.4480000000000141E-4</c:v>
                </c:pt>
                <c:pt idx="1448">
                  <c:v>7.1820000000000033E-4</c:v>
                </c:pt>
                <c:pt idx="1449">
                  <c:v>6.4470000000000098E-4</c:v>
                </c:pt>
                <c:pt idx="1450">
                  <c:v>5.871000000000011E-4</c:v>
                </c:pt>
                <c:pt idx="1451">
                  <c:v>5.6370000000000031E-4</c:v>
                </c:pt>
                <c:pt idx="1452">
                  <c:v>5.5540000000000038E-4</c:v>
                </c:pt>
                <c:pt idx="1453">
                  <c:v>5.6380000000000091E-4</c:v>
                </c:pt>
                <c:pt idx="1454">
                  <c:v>5.9450000000000095E-4</c:v>
                </c:pt>
                <c:pt idx="1455">
                  <c:v>6.0960000000000083E-4</c:v>
                </c:pt>
                <c:pt idx="1456">
                  <c:v>6.3929999999999998E-4</c:v>
                </c:pt>
                <c:pt idx="1457">
                  <c:v>6.6820000000000074E-4</c:v>
                </c:pt>
                <c:pt idx="1458">
                  <c:v>6.4540000000000073E-4</c:v>
                </c:pt>
                <c:pt idx="1459">
                  <c:v>6.4600000000000085E-4</c:v>
                </c:pt>
                <c:pt idx="1460">
                  <c:v>6.9130000000000125E-4</c:v>
                </c:pt>
                <c:pt idx="1461">
                  <c:v>7.0510000000000104E-4</c:v>
                </c:pt>
                <c:pt idx="1462">
                  <c:v>7.0050000000000093E-4</c:v>
                </c:pt>
                <c:pt idx="1463">
                  <c:v>6.9090000000000145E-4</c:v>
                </c:pt>
                <c:pt idx="1464">
                  <c:v>6.5840000000000072E-4</c:v>
                </c:pt>
                <c:pt idx="1465">
                  <c:v>6.2230000000000087E-4</c:v>
                </c:pt>
                <c:pt idx="1466">
                  <c:v>6.0680000000000022E-4</c:v>
                </c:pt>
                <c:pt idx="1467">
                  <c:v>6.1749999999999999E-4</c:v>
                </c:pt>
                <c:pt idx="1468">
                  <c:v>6.4000000000000124E-4</c:v>
                </c:pt>
                <c:pt idx="1469">
                  <c:v>6.6820000000000074E-4</c:v>
                </c:pt>
                <c:pt idx="1470">
                  <c:v>7.0820000000000095E-4</c:v>
                </c:pt>
                <c:pt idx="1471">
                  <c:v>7.1910000000000084E-4</c:v>
                </c:pt>
                <c:pt idx="1472">
                  <c:v>6.7870000000000094E-4</c:v>
                </c:pt>
                <c:pt idx="1473">
                  <c:v>6.5600000000000033E-4</c:v>
                </c:pt>
                <c:pt idx="1474">
                  <c:v>6.8080000000000083E-4</c:v>
                </c:pt>
                <c:pt idx="1475">
                  <c:v>7.1230000000000013E-4</c:v>
                </c:pt>
                <c:pt idx="1476">
                  <c:v>7.0440000000000075E-4</c:v>
                </c:pt>
                <c:pt idx="1477">
                  <c:v>6.453000000000011E-4</c:v>
                </c:pt>
                <c:pt idx="1478">
                  <c:v>5.8250000000000001E-4</c:v>
                </c:pt>
                <c:pt idx="1479">
                  <c:v>5.42900000000001E-4</c:v>
                </c:pt>
                <c:pt idx="1480">
                  <c:v>5.3560000000000033E-4</c:v>
                </c:pt>
                <c:pt idx="1481">
                  <c:v>5.1530000000000011E-4</c:v>
                </c:pt>
                <c:pt idx="1482">
                  <c:v>4.7820000000000084E-4</c:v>
                </c:pt>
                <c:pt idx="1483">
                  <c:v>4.5730000000000103E-4</c:v>
                </c:pt>
                <c:pt idx="1484">
                  <c:v>4.5360000000000094E-4</c:v>
                </c:pt>
                <c:pt idx="1485">
                  <c:v>5.1520000000000016E-4</c:v>
                </c:pt>
                <c:pt idx="1486">
                  <c:v>5.7810000000000131E-4</c:v>
                </c:pt>
                <c:pt idx="1487">
                  <c:v>5.5160000000000083E-4</c:v>
                </c:pt>
                <c:pt idx="1488">
                  <c:v>4.9360000000000126E-4</c:v>
                </c:pt>
                <c:pt idx="1489">
                  <c:v>4.5300000000000082E-4</c:v>
                </c:pt>
                <c:pt idx="1490">
                  <c:v>4.3790000000000094E-4</c:v>
                </c:pt>
                <c:pt idx="1491">
                  <c:v>4.6380000000000065E-4</c:v>
                </c:pt>
                <c:pt idx="1492">
                  <c:v>4.8680000000000012E-4</c:v>
                </c:pt>
                <c:pt idx="1493">
                  <c:v>5.2070000000000024E-4</c:v>
                </c:pt>
                <c:pt idx="1494">
                  <c:v>5.7370000000000099E-4</c:v>
                </c:pt>
                <c:pt idx="1495">
                  <c:v>6.3210000000000024E-4</c:v>
                </c:pt>
                <c:pt idx="1496">
                  <c:v>6.6180000000000004E-4</c:v>
                </c:pt>
                <c:pt idx="1497">
                  <c:v>6.3370000000000071E-4</c:v>
                </c:pt>
                <c:pt idx="1498">
                  <c:v>6.1500000000000031E-4</c:v>
                </c:pt>
                <c:pt idx="1499">
                  <c:v>6.3320000000000086E-4</c:v>
                </c:pt>
                <c:pt idx="1500">
                  <c:v>6.3030000000000085E-4</c:v>
                </c:pt>
                <c:pt idx="1501">
                  <c:v>5.6320000000000014E-4</c:v>
                </c:pt>
                <c:pt idx="1502">
                  <c:v>4.8340000000000031E-4</c:v>
                </c:pt>
                <c:pt idx="1503">
                  <c:v>4.5840000000000014E-4</c:v>
                </c:pt>
                <c:pt idx="1504">
                  <c:v>4.5550000000000023E-4</c:v>
                </c:pt>
                <c:pt idx="1505">
                  <c:v>4.4490000000000122E-4</c:v>
                </c:pt>
                <c:pt idx="1506">
                  <c:v>4.1050000000000011E-4</c:v>
                </c:pt>
                <c:pt idx="1507">
                  <c:v>4.0910000000000084E-4</c:v>
                </c:pt>
                <c:pt idx="1508">
                  <c:v>4.8149999999999999E-4</c:v>
                </c:pt>
                <c:pt idx="1509">
                  <c:v>5.4250000000000023E-4</c:v>
                </c:pt>
                <c:pt idx="1510">
                  <c:v>5.264E-4</c:v>
                </c:pt>
                <c:pt idx="1511">
                  <c:v>4.8010000000000083E-4</c:v>
                </c:pt>
                <c:pt idx="1512">
                  <c:v>4.2860000000000088E-4</c:v>
                </c:pt>
                <c:pt idx="1513">
                  <c:v>3.9380000000000041E-4</c:v>
                </c:pt>
                <c:pt idx="1514">
                  <c:v>4.3780000000000083E-4</c:v>
                </c:pt>
                <c:pt idx="1515">
                  <c:v>5.0170000000000011E-4</c:v>
                </c:pt>
                <c:pt idx="1516">
                  <c:v>4.9790000000000131E-4</c:v>
                </c:pt>
                <c:pt idx="1517">
                  <c:v>4.4810000000000124E-4</c:v>
                </c:pt>
                <c:pt idx="1518">
                  <c:v>4.2510000000000074E-4</c:v>
                </c:pt>
                <c:pt idx="1519">
                  <c:v>4.4420000000000082E-4</c:v>
                </c:pt>
                <c:pt idx="1520">
                  <c:v>5.1090000000000033E-4</c:v>
                </c:pt>
                <c:pt idx="1521">
                  <c:v>5.7120000000000033E-4</c:v>
                </c:pt>
                <c:pt idx="1522">
                  <c:v>5.6959999999999997E-4</c:v>
                </c:pt>
                <c:pt idx="1523">
                  <c:v>5.1570000000000001E-4</c:v>
                </c:pt>
                <c:pt idx="1524">
                  <c:v>4.5940000000000011E-4</c:v>
                </c:pt>
                <c:pt idx="1525">
                  <c:v>4.0750000000000064E-4</c:v>
                </c:pt>
                <c:pt idx="1526">
                  <c:v>3.6960000000000036E-4</c:v>
                </c:pt>
                <c:pt idx="1527">
                  <c:v>3.5880000000000059E-4</c:v>
                </c:pt>
                <c:pt idx="1528">
                  <c:v>3.4370000000000044E-4</c:v>
                </c:pt>
                <c:pt idx="1529">
                  <c:v>3.5510000000000012E-4</c:v>
                </c:pt>
                <c:pt idx="1530">
                  <c:v>3.8520000000000009E-4</c:v>
                </c:pt>
                <c:pt idx="1531">
                  <c:v>3.9880000000000059E-4</c:v>
                </c:pt>
                <c:pt idx="1532">
                  <c:v>4.0030000000000073E-4</c:v>
                </c:pt>
                <c:pt idx="1533">
                  <c:v>3.8100000000000015E-4</c:v>
                </c:pt>
                <c:pt idx="1534">
                  <c:v>3.3190000000000004E-4</c:v>
                </c:pt>
                <c:pt idx="1535">
                  <c:v>3.1390000000000037E-4</c:v>
                </c:pt>
                <c:pt idx="1536">
                  <c:v>3.4290000000000037E-4</c:v>
                </c:pt>
                <c:pt idx="1537">
                  <c:v>3.5810000000000046E-4</c:v>
                </c:pt>
                <c:pt idx="1538">
                  <c:v>3.7350000000000051E-4</c:v>
                </c:pt>
                <c:pt idx="1539">
                  <c:v>3.7950000000000055E-4</c:v>
                </c:pt>
                <c:pt idx="1540">
                  <c:v>3.662000000000005E-4</c:v>
                </c:pt>
                <c:pt idx="1541">
                  <c:v>3.7200000000000069E-4</c:v>
                </c:pt>
                <c:pt idx="1542">
                  <c:v>4.124E-4</c:v>
                </c:pt>
                <c:pt idx="1543">
                  <c:v>4.7070000000000071E-4</c:v>
                </c:pt>
                <c:pt idx="1544">
                  <c:v>4.987000000000009E-4</c:v>
                </c:pt>
                <c:pt idx="1545">
                  <c:v>4.8840000000000027E-4</c:v>
                </c:pt>
                <c:pt idx="1546">
                  <c:v>4.9320000000000093E-4</c:v>
                </c:pt>
                <c:pt idx="1547">
                  <c:v>5.239000000000013E-4</c:v>
                </c:pt>
                <c:pt idx="1548">
                  <c:v>5.3400000000000073E-4</c:v>
                </c:pt>
                <c:pt idx="1549">
                  <c:v>4.8020000000000023E-4</c:v>
                </c:pt>
                <c:pt idx="1550">
                  <c:v>3.8870000000000061E-4</c:v>
                </c:pt>
                <c:pt idx="1551">
                  <c:v>3.4370000000000044E-4</c:v>
                </c:pt>
                <c:pt idx="1552">
                  <c:v>3.366000000000001E-4</c:v>
                </c:pt>
                <c:pt idx="1553">
                  <c:v>3.3550000000000002E-4</c:v>
                </c:pt>
                <c:pt idx="1554">
                  <c:v>3.8980000000000037E-4</c:v>
                </c:pt>
                <c:pt idx="1555">
                  <c:v>4.2830000000000082E-4</c:v>
                </c:pt>
                <c:pt idx="1556">
                  <c:v>3.6780000000000048E-4</c:v>
                </c:pt>
              </c:numCache>
            </c:numRef>
          </c:val>
        </c:ser>
        <c:dLbls/>
        <c:hiLowLines/>
        <c:marker val="1"/>
        <c:axId val="327285376"/>
        <c:axId val="327316224"/>
      </c:lineChart>
      <c:catAx>
        <c:axId val="327285376"/>
        <c:scaling>
          <c:orientation val="minMax"/>
        </c:scaling>
        <c:axPos val="b"/>
        <c:title>
          <c:tx>
            <c:rich>
              <a:bodyPr/>
              <a:lstStyle/>
              <a:p>
                <a:pPr>
                  <a:defRPr sz="1200">
                    <a:latin typeface="Calibri" pitchFamily="34" charset="0"/>
                  </a:defRPr>
                </a:pPr>
                <a:r>
                  <a:rPr lang="en-US" sz="1200" dirty="0">
                    <a:latin typeface="Calibri" pitchFamily="34" charset="0"/>
                  </a:rPr>
                  <a:t>Wavenumber</a:t>
                </a:r>
                <a:r>
                  <a:rPr lang="en-US" sz="1200" baseline="0" dirty="0">
                    <a:latin typeface="Calibri" pitchFamily="34" charset="0"/>
                  </a:rPr>
                  <a:t>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title>
        <c:numFmt formatCode="General" sourceLinked="1"/>
        <c:majorTickMark val="none"/>
        <c:tickLblPos val="nextTo"/>
        <c:txPr>
          <a:bodyPr/>
          <a:lstStyle/>
          <a:p>
            <a:pPr>
              <a:defRPr baseline="0">
                <a:latin typeface="Calibri" pitchFamily="34" charset="0"/>
              </a:defRPr>
            </a:pPr>
            <a:endParaRPr lang="en-US"/>
          </a:p>
        </c:txPr>
        <c:crossAx val="327316224"/>
        <c:crosses val="autoZero"/>
        <c:auto val="1"/>
        <c:lblAlgn val="ctr"/>
        <c:lblOffset val="100"/>
        <c:tickLblSkip val="250"/>
        <c:tickMarkSkip val="250"/>
      </c:catAx>
      <c:valAx>
        <c:axId val="327316224"/>
        <c:scaling>
          <c:orientation val="minMax"/>
        </c:scaling>
        <c:axPos val="l"/>
        <c:majorGridlines/>
        <c:title>
          <c:tx>
            <c:rich>
              <a:bodyPr/>
              <a:lstStyle/>
              <a:p>
                <a:pPr>
                  <a:defRPr sz="1200">
                    <a:latin typeface="Calibri" pitchFamily="34" charset="0"/>
                  </a:defRPr>
                </a:pPr>
                <a:r>
                  <a:rPr lang="en-US" sz="1200" dirty="0">
                    <a:latin typeface="Calibri" pitchFamily="34" charset="0"/>
                  </a:rPr>
                  <a:t>Radiance</a:t>
                </a:r>
                <a:r>
                  <a:rPr lang="en-US" sz="1200" baseline="0" dirty="0">
                    <a:latin typeface="Calibri" pitchFamily="34" charset="0"/>
                  </a:rPr>
                  <a:t> (Wm/m</a:t>
                </a:r>
                <a:r>
                  <a:rPr lang="en-US" sz="1200" baseline="30000" dirty="0">
                    <a:latin typeface="Calibri" pitchFamily="34" charset="0"/>
                  </a:rPr>
                  <a:t>2</a:t>
                </a:r>
                <a:r>
                  <a:rPr lang="en-US" sz="1200" baseline="0" dirty="0">
                    <a:latin typeface="Calibri" pitchFamily="34" charset="0"/>
                  </a:rPr>
                  <a:t> Sr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title>
        <c:numFmt formatCode="General" sourceLinked="1"/>
        <c:tickLblPos val="nextTo"/>
        <c:txPr>
          <a:bodyPr/>
          <a:lstStyle/>
          <a:p>
            <a:pPr>
              <a:defRPr baseline="0">
                <a:latin typeface="Calibri" pitchFamily="34" charset="0"/>
              </a:defRPr>
            </a:pPr>
            <a:endParaRPr lang="en-US"/>
          </a:p>
        </c:txPr>
        <c:crossAx val="327285376"/>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4000"/>
            </a:pPr>
            <a:r>
              <a:rPr lang="en-US" sz="4000" baseline="0" dirty="0" smtClean="0">
                <a:latin typeface="+mj-lt"/>
              </a:rPr>
              <a:t>Clear Vs. Cloudy Radiance</a:t>
            </a:r>
            <a:endParaRPr lang="en-US" sz="4000" baseline="0" dirty="0">
              <a:latin typeface="+mj-lt"/>
            </a:endParaRPr>
          </a:p>
        </c:rich>
      </c:tx>
      <c:layout>
        <c:manualLayout>
          <c:xMode val="edge"/>
          <c:yMode val="edge"/>
          <c:x val="0.19249125109361331"/>
          <c:y val="0"/>
        </c:manualLayout>
      </c:layout>
    </c:title>
    <c:plotArea>
      <c:layout/>
      <c:lineChart>
        <c:grouping val="standard"/>
        <c:ser>
          <c:idx val="0"/>
          <c:order val="0"/>
          <c:tx>
            <c:v>Clear</c:v>
          </c:tx>
          <c:marker>
            <c:symbol val="none"/>
          </c:marker>
          <c:cat>
            <c:numRef>
              <c:f>Sheet3!$A:$A</c:f>
              <c:numCache>
                <c:formatCode>General</c:formatCode>
                <c:ptCount val="1048576"/>
                <c:pt idx="0">
                  <c:v>499.52599999999984</c:v>
                </c:pt>
                <c:pt idx="1">
                  <c:v>500.49099999999976</c:v>
                </c:pt>
                <c:pt idx="2">
                  <c:v>501.45499999999993</c:v>
                </c:pt>
                <c:pt idx="3">
                  <c:v>502.41899999999964</c:v>
                </c:pt>
                <c:pt idx="4">
                  <c:v>503.38400000000001</c:v>
                </c:pt>
                <c:pt idx="5">
                  <c:v>504.34800000000001</c:v>
                </c:pt>
                <c:pt idx="6">
                  <c:v>505.31200000000001</c:v>
                </c:pt>
                <c:pt idx="7">
                  <c:v>506.27699999999976</c:v>
                </c:pt>
                <c:pt idx="8">
                  <c:v>507.24099999999999</c:v>
                </c:pt>
                <c:pt idx="9">
                  <c:v>508.20499999999993</c:v>
                </c:pt>
                <c:pt idx="10">
                  <c:v>509.17</c:v>
                </c:pt>
                <c:pt idx="11">
                  <c:v>510.13400000000001</c:v>
                </c:pt>
                <c:pt idx="12">
                  <c:v>511.09799999999984</c:v>
                </c:pt>
                <c:pt idx="13">
                  <c:v>512.06299999999965</c:v>
                </c:pt>
                <c:pt idx="14">
                  <c:v>513.0269999999997</c:v>
                </c:pt>
                <c:pt idx="15">
                  <c:v>513.99099999999999</c:v>
                </c:pt>
                <c:pt idx="16">
                  <c:v>514.95599999999968</c:v>
                </c:pt>
                <c:pt idx="17">
                  <c:v>515.91999999999996</c:v>
                </c:pt>
                <c:pt idx="18">
                  <c:v>516.88400000000001</c:v>
                </c:pt>
                <c:pt idx="19">
                  <c:v>517.84899999999971</c:v>
                </c:pt>
                <c:pt idx="20">
                  <c:v>518.81299999999965</c:v>
                </c:pt>
                <c:pt idx="21">
                  <c:v>519.77700000000004</c:v>
                </c:pt>
                <c:pt idx="22">
                  <c:v>520.74099999999999</c:v>
                </c:pt>
                <c:pt idx="23">
                  <c:v>521.70600000000002</c:v>
                </c:pt>
                <c:pt idx="24">
                  <c:v>522.66999999999996</c:v>
                </c:pt>
                <c:pt idx="25">
                  <c:v>523.63400000000001</c:v>
                </c:pt>
                <c:pt idx="26">
                  <c:v>524.59900000000005</c:v>
                </c:pt>
                <c:pt idx="27">
                  <c:v>525.56299999999965</c:v>
                </c:pt>
                <c:pt idx="28">
                  <c:v>526.5269999999997</c:v>
                </c:pt>
                <c:pt idx="29">
                  <c:v>527.49099999999999</c:v>
                </c:pt>
                <c:pt idx="30">
                  <c:v>528.45599999999968</c:v>
                </c:pt>
                <c:pt idx="31">
                  <c:v>529.41999999999996</c:v>
                </c:pt>
                <c:pt idx="32">
                  <c:v>530.38400000000001</c:v>
                </c:pt>
                <c:pt idx="33">
                  <c:v>531.34899999999971</c:v>
                </c:pt>
                <c:pt idx="34">
                  <c:v>532.31299999999965</c:v>
                </c:pt>
                <c:pt idx="35">
                  <c:v>533.27700000000004</c:v>
                </c:pt>
                <c:pt idx="36">
                  <c:v>534.24199999999996</c:v>
                </c:pt>
                <c:pt idx="37">
                  <c:v>535.20600000000002</c:v>
                </c:pt>
                <c:pt idx="38">
                  <c:v>536.16999999999996</c:v>
                </c:pt>
                <c:pt idx="39">
                  <c:v>537.13400000000001</c:v>
                </c:pt>
                <c:pt idx="40">
                  <c:v>538.09900000000005</c:v>
                </c:pt>
                <c:pt idx="41">
                  <c:v>539.06299999999965</c:v>
                </c:pt>
                <c:pt idx="42">
                  <c:v>540.0269999999997</c:v>
                </c:pt>
                <c:pt idx="43">
                  <c:v>540.99199999999996</c:v>
                </c:pt>
                <c:pt idx="44">
                  <c:v>541.95599999999968</c:v>
                </c:pt>
                <c:pt idx="45">
                  <c:v>542.91999999999996</c:v>
                </c:pt>
                <c:pt idx="46">
                  <c:v>543.88400000000001</c:v>
                </c:pt>
                <c:pt idx="47">
                  <c:v>544.84899999999971</c:v>
                </c:pt>
                <c:pt idx="48">
                  <c:v>545.81299999999965</c:v>
                </c:pt>
                <c:pt idx="49">
                  <c:v>546.77700000000004</c:v>
                </c:pt>
                <c:pt idx="50">
                  <c:v>547.74199999999996</c:v>
                </c:pt>
                <c:pt idx="51">
                  <c:v>548.70600000000002</c:v>
                </c:pt>
                <c:pt idx="52">
                  <c:v>549.66999999999996</c:v>
                </c:pt>
                <c:pt idx="53">
                  <c:v>550.63499999999999</c:v>
                </c:pt>
                <c:pt idx="54">
                  <c:v>551.59900000000005</c:v>
                </c:pt>
                <c:pt idx="55">
                  <c:v>552.56299999999965</c:v>
                </c:pt>
                <c:pt idx="56">
                  <c:v>553.5269999999997</c:v>
                </c:pt>
                <c:pt idx="57">
                  <c:v>554.49199999999996</c:v>
                </c:pt>
                <c:pt idx="58">
                  <c:v>555.45599999999968</c:v>
                </c:pt>
                <c:pt idx="59">
                  <c:v>556.41999999999996</c:v>
                </c:pt>
                <c:pt idx="60">
                  <c:v>557.38499999999999</c:v>
                </c:pt>
                <c:pt idx="61">
                  <c:v>558.34899999999971</c:v>
                </c:pt>
                <c:pt idx="62">
                  <c:v>559.31299999999965</c:v>
                </c:pt>
                <c:pt idx="63">
                  <c:v>560.27700000000004</c:v>
                </c:pt>
                <c:pt idx="64">
                  <c:v>561.24199999999996</c:v>
                </c:pt>
                <c:pt idx="65">
                  <c:v>562.20600000000002</c:v>
                </c:pt>
                <c:pt idx="66">
                  <c:v>563.16999999999996</c:v>
                </c:pt>
                <c:pt idx="67">
                  <c:v>564.13499999999999</c:v>
                </c:pt>
                <c:pt idx="68">
                  <c:v>565.09900000000005</c:v>
                </c:pt>
                <c:pt idx="69">
                  <c:v>566.06299999999965</c:v>
                </c:pt>
                <c:pt idx="70">
                  <c:v>567.0269999999997</c:v>
                </c:pt>
                <c:pt idx="71">
                  <c:v>567.99199999999996</c:v>
                </c:pt>
                <c:pt idx="72">
                  <c:v>568.95599999999968</c:v>
                </c:pt>
                <c:pt idx="73">
                  <c:v>569.91999999999996</c:v>
                </c:pt>
                <c:pt idx="74">
                  <c:v>570.88499999999999</c:v>
                </c:pt>
                <c:pt idx="75">
                  <c:v>571.84899999999971</c:v>
                </c:pt>
                <c:pt idx="76">
                  <c:v>572.81299999999965</c:v>
                </c:pt>
                <c:pt idx="77">
                  <c:v>573.77800000000036</c:v>
                </c:pt>
                <c:pt idx="78">
                  <c:v>574.74199999999996</c:v>
                </c:pt>
                <c:pt idx="79">
                  <c:v>575.70600000000002</c:v>
                </c:pt>
                <c:pt idx="80">
                  <c:v>576.66999999999996</c:v>
                </c:pt>
                <c:pt idx="81">
                  <c:v>577.63499999999999</c:v>
                </c:pt>
                <c:pt idx="82">
                  <c:v>578.59900000000005</c:v>
                </c:pt>
                <c:pt idx="83">
                  <c:v>579.56299999999965</c:v>
                </c:pt>
                <c:pt idx="84">
                  <c:v>580.52800000000002</c:v>
                </c:pt>
                <c:pt idx="85">
                  <c:v>581.49199999999996</c:v>
                </c:pt>
                <c:pt idx="86">
                  <c:v>582.45599999999968</c:v>
                </c:pt>
                <c:pt idx="87">
                  <c:v>583.41999999999996</c:v>
                </c:pt>
                <c:pt idx="88">
                  <c:v>584.38499999999999</c:v>
                </c:pt>
                <c:pt idx="89">
                  <c:v>585.34899999999971</c:v>
                </c:pt>
                <c:pt idx="90">
                  <c:v>586.31299999999965</c:v>
                </c:pt>
                <c:pt idx="91">
                  <c:v>587.27800000000036</c:v>
                </c:pt>
                <c:pt idx="92">
                  <c:v>588.24199999999996</c:v>
                </c:pt>
                <c:pt idx="93">
                  <c:v>589.20600000000002</c:v>
                </c:pt>
                <c:pt idx="94">
                  <c:v>590.17100000000005</c:v>
                </c:pt>
                <c:pt idx="95">
                  <c:v>591.13499999999999</c:v>
                </c:pt>
                <c:pt idx="96">
                  <c:v>592.09900000000005</c:v>
                </c:pt>
                <c:pt idx="97">
                  <c:v>593.06299999999965</c:v>
                </c:pt>
                <c:pt idx="98">
                  <c:v>594.02800000000002</c:v>
                </c:pt>
                <c:pt idx="99">
                  <c:v>594.99199999999996</c:v>
                </c:pt>
                <c:pt idx="100">
                  <c:v>595.95599999999968</c:v>
                </c:pt>
                <c:pt idx="101">
                  <c:v>596.92099999999971</c:v>
                </c:pt>
                <c:pt idx="102">
                  <c:v>597.88499999999999</c:v>
                </c:pt>
                <c:pt idx="103">
                  <c:v>598.84899999999971</c:v>
                </c:pt>
                <c:pt idx="104">
                  <c:v>599.81399999999996</c:v>
                </c:pt>
                <c:pt idx="105">
                  <c:v>600.77800000000036</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609.45599999999968</c:v>
                </c:pt>
                <c:pt idx="115">
                  <c:v>610.42099999999971</c:v>
                </c:pt>
                <c:pt idx="116">
                  <c:v>611.38499999999999</c:v>
                </c:pt>
                <c:pt idx="117">
                  <c:v>612.34899999999971</c:v>
                </c:pt>
                <c:pt idx="118">
                  <c:v>613.31399999999996</c:v>
                </c:pt>
                <c:pt idx="119">
                  <c:v>614.27800000000036</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622.95699999999965</c:v>
                </c:pt>
                <c:pt idx="129">
                  <c:v>623.92099999999971</c:v>
                </c:pt>
                <c:pt idx="130">
                  <c:v>624.88499999999999</c:v>
                </c:pt>
                <c:pt idx="131">
                  <c:v>625.84899999999971</c:v>
                </c:pt>
                <c:pt idx="132">
                  <c:v>626.81399999999996</c:v>
                </c:pt>
                <c:pt idx="133">
                  <c:v>627.77800000000036</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636.45699999999965</c:v>
                </c:pt>
                <c:pt idx="143">
                  <c:v>637.42099999999971</c:v>
                </c:pt>
                <c:pt idx="144">
                  <c:v>638.38499999999999</c:v>
                </c:pt>
                <c:pt idx="145">
                  <c:v>639.34999999999968</c:v>
                </c:pt>
                <c:pt idx="146">
                  <c:v>640.31399999999996</c:v>
                </c:pt>
                <c:pt idx="147">
                  <c:v>641.27800000000036</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649.95699999999965</c:v>
                </c:pt>
                <c:pt idx="157">
                  <c:v>650.92099999999971</c:v>
                </c:pt>
                <c:pt idx="158">
                  <c:v>651.88499999999999</c:v>
                </c:pt>
                <c:pt idx="159">
                  <c:v>652.84999999999968</c:v>
                </c:pt>
                <c:pt idx="160">
                  <c:v>653.81399999999996</c:v>
                </c:pt>
                <c:pt idx="161">
                  <c:v>654.77800000000036</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663.45699999999965</c:v>
                </c:pt>
                <c:pt idx="171">
                  <c:v>664.42099999999971</c:v>
                </c:pt>
                <c:pt idx="172">
                  <c:v>665.38599999999997</c:v>
                </c:pt>
                <c:pt idx="173">
                  <c:v>666.34999999999968</c:v>
                </c:pt>
                <c:pt idx="174">
                  <c:v>667.31399999999996</c:v>
                </c:pt>
                <c:pt idx="175">
                  <c:v>668.27800000000036</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676.95699999999965</c:v>
                </c:pt>
                <c:pt idx="185">
                  <c:v>677.92099999999971</c:v>
                </c:pt>
                <c:pt idx="186">
                  <c:v>678.88599999999997</c:v>
                </c:pt>
                <c:pt idx="187">
                  <c:v>679.84999999999968</c:v>
                </c:pt>
                <c:pt idx="188">
                  <c:v>680.81399999999996</c:v>
                </c:pt>
                <c:pt idx="189">
                  <c:v>681.77900000000034</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690.45699999999965</c:v>
                </c:pt>
                <c:pt idx="199">
                  <c:v>691.42199999999968</c:v>
                </c:pt>
                <c:pt idx="200">
                  <c:v>692.38599999999997</c:v>
                </c:pt>
                <c:pt idx="201">
                  <c:v>693.34999999999968</c:v>
                </c:pt>
                <c:pt idx="202">
                  <c:v>694.31399999999996</c:v>
                </c:pt>
                <c:pt idx="203">
                  <c:v>695.27900000000034</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703.95699999999965</c:v>
                </c:pt>
                <c:pt idx="213">
                  <c:v>704.92199999999968</c:v>
                </c:pt>
                <c:pt idx="214">
                  <c:v>705.88599999999997</c:v>
                </c:pt>
                <c:pt idx="215">
                  <c:v>706.84999999999968</c:v>
                </c:pt>
                <c:pt idx="216">
                  <c:v>707.81499999999971</c:v>
                </c:pt>
                <c:pt idx="217">
                  <c:v>708.77900000000034</c:v>
                </c:pt>
                <c:pt idx="218">
                  <c:v>709.74300000000005</c:v>
                </c:pt>
                <c:pt idx="219">
                  <c:v>710.70699999999999</c:v>
                </c:pt>
                <c:pt idx="220">
                  <c:v>711.67200000000003</c:v>
                </c:pt>
                <c:pt idx="221">
                  <c:v>712.63599999999997</c:v>
                </c:pt>
                <c:pt idx="222">
                  <c:v>713.6</c:v>
                </c:pt>
                <c:pt idx="223">
                  <c:v>714.56499999999971</c:v>
                </c:pt>
                <c:pt idx="224">
                  <c:v>715.529</c:v>
                </c:pt>
                <c:pt idx="225">
                  <c:v>716.49300000000005</c:v>
                </c:pt>
                <c:pt idx="226">
                  <c:v>717.45699999999965</c:v>
                </c:pt>
                <c:pt idx="227">
                  <c:v>718.42199999999968</c:v>
                </c:pt>
                <c:pt idx="228">
                  <c:v>719.38599999999997</c:v>
                </c:pt>
                <c:pt idx="229">
                  <c:v>720.34999999999968</c:v>
                </c:pt>
                <c:pt idx="230">
                  <c:v>721.31499999999971</c:v>
                </c:pt>
                <c:pt idx="231">
                  <c:v>722.27900000000034</c:v>
                </c:pt>
                <c:pt idx="232">
                  <c:v>723.24300000000005</c:v>
                </c:pt>
                <c:pt idx="233">
                  <c:v>724.20799999999997</c:v>
                </c:pt>
                <c:pt idx="234">
                  <c:v>725.17200000000003</c:v>
                </c:pt>
                <c:pt idx="235">
                  <c:v>726.13599999999997</c:v>
                </c:pt>
                <c:pt idx="236">
                  <c:v>727.1</c:v>
                </c:pt>
                <c:pt idx="237">
                  <c:v>728.06499999999971</c:v>
                </c:pt>
                <c:pt idx="238">
                  <c:v>729.029</c:v>
                </c:pt>
                <c:pt idx="239">
                  <c:v>729.99300000000005</c:v>
                </c:pt>
                <c:pt idx="240">
                  <c:v>730.95799999999952</c:v>
                </c:pt>
                <c:pt idx="241">
                  <c:v>731.92199999999968</c:v>
                </c:pt>
                <c:pt idx="242">
                  <c:v>732.88599999999997</c:v>
                </c:pt>
                <c:pt idx="243">
                  <c:v>733.84999999999968</c:v>
                </c:pt>
                <c:pt idx="244">
                  <c:v>734.81499999999971</c:v>
                </c:pt>
                <c:pt idx="245">
                  <c:v>735.77900000000034</c:v>
                </c:pt>
                <c:pt idx="246">
                  <c:v>736.74300000000005</c:v>
                </c:pt>
                <c:pt idx="247">
                  <c:v>737.70799999999997</c:v>
                </c:pt>
                <c:pt idx="248">
                  <c:v>738.67200000000003</c:v>
                </c:pt>
                <c:pt idx="249">
                  <c:v>739.63599999999997</c:v>
                </c:pt>
                <c:pt idx="250">
                  <c:v>740.601</c:v>
                </c:pt>
                <c:pt idx="251">
                  <c:v>741.56499999999971</c:v>
                </c:pt>
                <c:pt idx="252">
                  <c:v>742.529</c:v>
                </c:pt>
                <c:pt idx="253">
                  <c:v>743.49300000000005</c:v>
                </c:pt>
                <c:pt idx="254">
                  <c:v>744.45799999999952</c:v>
                </c:pt>
                <c:pt idx="255">
                  <c:v>745.42199999999968</c:v>
                </c:pt>
                <c:pt idx="256">
                  <c:v>746.38599999999997</c:v>
                </c:pt>
                <c:pt idx="257">
                  <c:v>747.35099999999966</c:v>
                </c:pt>
                <c:pt idx="258">
                  <c:v>748.31499999999971</c:v>
                </c:pt>
                <c:pt idx="259">
                  <c:v>749.27900000000034</c:v>
                </c:pt>
                <c:pt idx="260">
                  <c:v>750.24300000000005</c:v>
                </c:pt>
                <c:pt idx="261">
                  <c:v>751.20799999999997</c:v>
                </c:pt>
                <c:pt idx="262">
                  <c:v>752.17200000000003</c:v>
                </c:pt>
                <c:pt idx="263">
                  <c:v>753.13599999999997</c:v>
                </c:pt>
                <c:pt idx="264">
                  <c:v>754.101</c:v>
                </c:pt>
                <c:pt idx="265">
                  <c:v>755.06499999999971</c:v>
                </c:pt>
                <c:pt idx="266">
                  <c:v>756.029</c:v>
                </c:pt>
                <c:pt idx="267">
                  <c:v>756.99400000000003</c:v>
                </c:pt>
                <c:pt idx="268">
                  <c:v>757.95799999999952</c:v>
                </c:pt>
                <c:pt idx="269">
                  <c:v>758.92199999999968</c:v>
                </c:pt>
                <c:pt idx="270">
                  <c:v>759.88599999999997</c:v>
                </c:pt>
                <c:pt idx="271">
                  <c:v>760.85099999999966</c:v>
                </c:pt>
                <c:pt idx="272">
                  <c:v>761.81499999999971</c:v>
                </c:pt>
                <c:pt idx="273">
                  <c:v>762.77900000000034</c:v>
                </c:pt>
                <c:pt idx="274">
                  <c:v>763.74400000000003</c:v>
                </c:pt>
                <c:pt idx="275">
                  <c:v>764.70799999999997</c:v>
                </c:pt>
                <c:pt idx="276">
                  <c:v>765.67200000000003</c:v>
                </c:pt>
                <c:pt idx="277">
                  <c:v>766.63599999999997</c:v>
                </c:pt>
                <c:pt idx="278">
                  <c:v>767.601</c:v>
                </c:pt>
                <c:pt idx="279">
                  <c:v>768.56499999999971</c:v>
                </c:pt>
                <c:pt idx="280">
                  <c:v>769.529</c:v>
                </c:pt>
                <c:pt idx="281">
                  <c:v>770.49400000000003</c:v>
                </c:pt>
                <c:pt idx="282">
                  <c:v>771.45799999999952</c:v>
                </c:pt>
                <c:pt idx="283">
                  <c:v>772.42199999999968</c:v>
                </c:pt>
                <c:pt idx="284">
                  <c:v>773.3869999999996</c:v>
                </c:pt>
                <c:pt idx="285">
                  <c:v>774.35099999999966</c:v>
                </c:pt>
                <c:pt idx="286">
                  <c:v>775.31499999999971</c:v>
                </c:pt>
                <c:pt idx="287">
                  <c:v>776.27900000000034</c:v>
                </c:pt>
                <c:pt idx="288">
                  <c:v>777.24400000000003</c:v>
                </c:pt>
                <c:pt idx="289">
                  <c:v>778.20799999999997</c:v>
                </c:pt>
                <c:pt idx="290">
                  <c:v>779.17200000000003</c:v>
                </c:pt>
                <c:pt idx="291">
                  <c:v>780.1369999999996</c:v>
                </c:pt>
                <c:pt idx="292">
                  <c:v>781.101</c:v>
                </c:pt>
                <c:pt idx="293">
                  <c:v>782.06499999999971</c:v>
                </c:pt>
                <c:pt idx="294">
                  <c:v>783.029</c:v>
                </c:pt>
                <c:pt idx="295">
                  <c:v>783.99400000000003</c:v>
                </c:pt>
                <c:pt idx="296">
                  <c:v>784.95799999999952</c:v>
                </c:pt>
                <c:pt idx="297">
                  <c:v>785.92199999999968</c:v>
                </c:pt>
                <c:pt idx="298">
                  <c:v>786.8869999999996</c:v>
                </c:pt>
                <c:pt idx="299">
                  <c:v>787.85099999999966</c:v>
                </c:pt>
                <c:pt idx="300">
                  <c:v>788.81499999999971</c:v>
                </c:pt>
                <c:pt idx="301">
                  <c:v>789.77900000000034</c:v>
                </c:pt>
                <c:pt idx="302">
                  <c:v>790.74400000000003</c:v>
                </c:pt>
                <c:pt idx="303">
                  <c:v>791.70799999999997</c:v>
                </c:pt>
                <c:pt idx="304">
                  <c:v>792.67200000000003</c:v>
                </c:pt>
                <c:pt idx="305">
                  <c:v>793.6369999999996</c:v>
                </c:pt>
                <c:pt idx="306">
                  <c:v>794.601</c:v>
                </c:pt>
                <c:pt idx="307">
                  <c:v>795.56499999999971</c:v>
                </c:pt>
                <c:pt idx="308">
                  <c:v>796.53</c:v>
                </c:pt>
                <c:pt idx="309">
                  <c:v>797.49400000000003</c:v>
                </c:pt>
                <c:pt idx="310">
                  <c:v>798.45799999999952</c:v>
                </c:pt>
                <c:pt idx="311">
                  <c:v>799.42199999999968</c:v>
                </c:pt>
                <c:pt idx="312">
                  <c:v>800.3869999999996</c:v>
                </c:pt>
                <c:pt idx="313">
                  <c:v>801.35099999999966</c:v>
                </c:pt>
                <c:pt idx="314">
                  <c:v>802.31499999999971</c:v>
                </c:pt>
                <c:pt idx="315">
                  <c:v>803.28000000000031</c:v>
                </c:pt>
                <c:pt idx="316">
                  <c:v>804.24400000000003</c:v>
                </c:pt>
                <c:pt idx="317">
                  <c:v>805.20799999999997</c:v>
                </c:pt>
                <c:pt idx="318">
                  <c:v>806.17300000000034</c:v>
                </c:pt>
                <c:pt idx="319">
                  <c:v>807.1369999999996</c:v>
                </c:pt>
                <c:pt idx="320">
                  <c:v>808.101</c:v>
                </c:pt>
                <c:pt idx="321">
                  <c:v>809.06499999999971</c:v>
                </c:pt>
                <c:pt idx="322">
                  <c:v>810.03</c:v>
                </c:pt>
                <c:pt idx="323">
                  <c:v>810.99400000000003</c:v>
                </c:pt>
                <c:pt idx="324">
                  <c:v>811.95799999999952</c:v>
                </c:pt>
                <c:pt idx="325">
                  <c:v>812.923</c:v>
                </c:pt>
                <c:pt idx="326">
                  <c:v>813.8869999999996</c:v>
                </c:pt>
                <c:pt idx="327">
                  <c:v>814.85099999999966</c:v>
                </c:pt>
                <c:pt idx="328">
                  <c:v>815.81499999999971</c:v>
                </c:pt>
                <c:pt idx="329">
                  <c:v>816.78000000000031</c:v>
                </c:pt>
                <c:pt idx="330">
                  <c:v>817.74400000000003</c:v>
                </c:pt>
                <c:pt idx="331">
                  <c:v>818.70799999999997</c:v>
                </c:pt>
                <c:pt idx="332">
                  <c:v>819.67300000000034</c:v>
                </c:pt>
                <c:pt idx="333">
                  <c:v>820.6369999999996</c:v>
                </c:pt>
                <c:pt idx="334">
                  <c:v>821.601</c:v>
                </c:pt>
                <c:pt idx="335">
                  <c:v>822.56599999999969</c:v>
                </c:pt>
                <c:pt idx="336">
                  <c:v>823.53</c:v>
                </c:pt>
                <c:pt idx="337">
                  <c:v>824.49400000000003</c:v>
                </c:pt>
                <c:pt idx="338">
                  <c:v>825.45799999999952</c:v>
                </c:pt>
                <c:pt idx="339">
                  <c:v>826.423</c:v>
                </c:pt>
                <c:pt idx="340">
                  <c:v>827.3869999999996</c:v>
                </c:pt>
                <c:pt idx="341">
                  <c:v>828.35099999999966</c:v>
                </c:pt>
                <c:pt idx="342">
                  <c:v>829.31599999999969</c:v>
                </c:pt>
                <c:pt idx="343">
                  <c:v>830.28000000000031</c:v>
                </c:pt>
                <c:pt idx="344">
                  <c:v>831.24400000000003</c:v>
                </c:pt>
                <c:pt idx="345">
                  <c:v>832.20799999999997</c:v>
                </c:pt>
                <c:pt idx="346">
                  <c:v>833.17300000000034</c:v>
                </c:pt>
                <c:pt idx="347">
                  <c:v>834.1369999999996</c:v>
                </c:pt>
                <c:pt idx="348">
                  <c:v>835.101</c:v>
                </c:pt>
                <c:pt idx="349">
                  <c:v>836.06599999999969</c:v>
                </c:pt>
                <c:pt idx="350">
                  <c:v>837.03</c:v>
                </c:pt>
                <c:pt idx="351">
                  <c:v>837.99400000000003</c:v>
                </c:pt>
                <c:pt idx="352">
                  <c:v>838.95899999999961</c:v>
                </c:pt>
                <c:pt idx="353">
                  <c:v>839.923</c:v>
                </c:pt>
                <c:pt idx="354">
                  <c:v>840.8869999999996</c:v>
                </c:pt>
                <c:pt idx="355">
                  <c:v>841.85099999999966</c:v>
                </c:pt>
                <c:pt idx="356">
                  <c:v>842.81599999999969</c:v>
                </c:pt>
                <c:pt idx="357">
                  <c:v>843.78000000000031</c:v>
                </c:pt>
                <c:pt idx="358">
                  <c:v>844.74400000000003</c:v>
                </c:pt>
                <c:pt idx="359">
                  <c:v>845.70899999999995</c:v>
                </c:pt>
                <c:pt idx="360">
                  <c:v>846.67300000000034</c:v>
                </c:pt>
                <c:pt idx="361">
                  <c:v>847.6369999999996</c:v>
                </c:pt>
                <c:pt idx="362">
                  <c:v>848.60199999999998</c:v>
                </c:pt>
                <c:pt idx="363">
                  <c:v>849.56599999999969</c:v>
                </c:pt>
                <c:pt idx="364">
                  <c:v>850.53</c:v>
                </c:pt>
                <c:pt idx="365">
                  <c:v>851.49400000000003</c:v>
                </c:pt>
                <c:pt idx="366">
                  <c:v>852.45899999999961</c:v>
                </c:pt>
                <c:pt idx="367">
                  <c:v>853.423</c:v>
                </c:pt>
                <c:pt idx="368">
                  <c:v>854.3869999999996</c:v>
                </c:pt>
                <c:pt idx="369">
                  <c:v>855.35199999999952</c:v>
                </c:pt>
                <c:pt idx="370">
                  <c:v>856.31599999999969</c:v>
                </c:pt>
                <c:pt idx="371">
                  <c:v>857.28000000000031</c:v>
                </c:pt>
                <c:pt idx="372">
                  <c:v>858.24400000000003</c:v>
                </c:pt>
                <c:pt idx="373">
                  <c:v>859.20899999999995</c:v>
                </c:pt>
                <c:pt idx="374">
                  <c:v>860.17300000000034</c:v>
                </c:pt>
                <c:pt idx="375">
                  <c:v>861.1369999999996</c:v>
                </c:pt>
                <c:pt idx="376">
                  <c:v>862.10199999999998</c:v>
                </c:pt>
                <c:pt idx="377">
                  <c:v>863.06599999999969</c:v>
                </c:pt>
                <c:pt idx="378">
                  <c:v>864.03</c:v>
                </c:pt>
                <c:pt idx="379">
                  <c:v>864.995</c:v>
                </c:pt>
                <c:pt idx="380">
                  <c:v>865.95899999999961</c:v>
                </c:pt>
                <c:pt idx="381">
                  <c:v>866.923</c:v>
                </c:pt>
                <c:pt idx="382">
                  <c:v>867.8869999999996</c:v>
                </c:pt>
                <c:pt idx="383">
                  <c:v>868.85199999999952</c:v>
                </c:pt>
                <c:pt idx="384">
                  <c:v>869.81599999999969</c:v>
                </c:pt>
                <c:pt idx="385">
                  <c:v>870.78000000000031</c:v>
                </c:pt>
                <c:pt idx="386">
                  <c:v>871.745</c:v>
                </c:pt>
                <c:pt idx="387">
                  <c:v>872.70899999999995</c:v>
                </c:pt>
                <c:pt idx="388">
                  <c:v>873.67300000000034</c:v>
                </c:pt>
                <c:pt idx="389">
                  <c:v>874.6369999999996</c:v>
                </c:pt>
                <c:pt idx="390">
                  <c:v>875.60199999999998</c:v>
                </c:pt>
                <c:pt idx="391">
                  <c:v>876.56599999999969</c:v>
                </c:pt>
                <c:pt idx="392">
                  <c:v>877.53</c:v>
                </c:pt>
                <c:pt idx="393">
                  <c:v>878.495</c:v>
                </c:pt>
                <c:pt idx="394">
                  <c:v>879.45899999999961</c:v>
                </c:pt>
                <c:pt idx="395">
                  <c:v>880.423</c:v>
                </c:pt>
                <c:pt idx="396">
                  <c:v>881.3869999999996</c:v>
                </c:pt>
                <c:pt idx="397">
                  <c:v>882.35199999999952</c:v>
                </c:pt>
                <c:pt idx="398">
                  <c:v>883.31599999999969</c:v>
                </c:pt>
                <c:pt idx="399">
                  <c:v>884.28000000000031</c:v>
                </c:pt>
                <c:pt idx="400">
                  <c:v>885.245</c:v>
                </c:pt>
                <c:pt idx="401">
                  <c:v>886.20899999999995</c:v>
                </c:pt>
                <c:pt idx="402">
                  <c:v>887.17300000000034</c:v>
                </c:pt>
                <c:pt idx="403">
                  <c:v>888.13800000000003</c:v>
                </c:pt>
                <c:pt idx="404">
                  <c:v>889.10199999999998</c:v>
                </c:pt>
                <c:pt idx="405">
                  <c:v>890.06599999999969</c:v>
                </c:pt>
                <c:pt idx="406">
                  <c:v>891.03</c:v>
                </c:pt>
                <c:pt idx="407">
                  <c:v>891.995</c:v>
                </c:pt>
                <c:pt idx="408">
                  <c:v>892.95899999999961</c:v>
                </c:pt>
                <c:pt idx="409">
                  <c:v>893.923</c:v>
                </c:pt>
                <c:pt idx="410">
                  <c:v>894.88800000000003</c:v>
                </c:pt>
                <c:pt idx="411">
                  <c:v>895.85199999999952</c:v>
                </c:pt>
                <c:pt idx="412">
                  <c:v>896.81599999999969</c:v>
                </c:pt>
                <c:pt idx="413">
                  <c:v>897.78000000000031</c:v>
                </c:pt>
                <c:pt idx="414">
                  <c:v>898.745</c:v>
                </c:pt>
                <c:pt idx="415">
                  <c:v>899.70899999999995</c:v>
                </c:pt>
                <c:pt idx="416">
                  <c:v>900.67300000000034</c:v>
                </c:pt>
                <c:pt idx="417">
                  <c:v>901.63800000000003</c:v>
                </c:pt>
                <c:pt idx="418">
                  <c:v>902.60199999999998</c:v>
                </c:pt>
                <c:pt idx="419">
                  <c:v>903.56599999999969</c:v>
                </c:pt>
                <c:pt idx="420">
                  <c:v>904.53099999999961</c:v>
                </c:pt>
                <c:pt idx="421">
                  <c:v>905.495</c:v>
                </c:pt>
                <c:pt idx="422">
                  <c:v>906.45899999999961</c:v>
                </c:pt>
                <c:pt idx="423">
                  <c:v>907.423</c:v>
                </c:pt>
                <c:pt idx="424">
                  <c:v>908.38800000000003</c:v>
                </c:pt>
                <c:pt idx="425">
                  <c:v>909.35199999999952</c:v>
                </c:pt>
                <c:pt idx="426">
                  <c:v>910.31599999999969</c:v>
                </c:pt>
                <c:pt idx="427">
                  <c:v>911.28099999999995</c:v>
                </c:pt>
                <c:pt idx="428">
                  <c:v>912.245</c:v>
                </c:pt>
                <c:pt idx="429">
                  <c:v>913.20899999999995</c:v>
                </c:pt>
                <c:pt idx="430">
                  <c:v>914.17300000000034</c:v>
                </c:pt>
                <c:pt idx="431">
                  <c:v>915.13800000000003</c:v>
                </c:pt>
                <c:pt idx="432">
                  <c:v>916.10199999999998</c:v>
                </c:pt>
                <c:pt idx="433">
                  <c:v>917.06599999999969</c:v>
                </c:pt>
                <c:pt idx="434">
                  <c:v>918.03099999999961</c:v>
                </c:pt>
                <c:pt idx="435">
                  <c:v>918.995</c:v>
                </c:pt>
                <c:pt idx="436">
                  <c:v>919.95899999999961</c:v>
                </c:pt>
                <c:pt idx="437">
                  <c:v>920.92399999999998</c:v>
                </c:pt>
                <c:pt idx="438">
                  <c:v>921.88800000000003</c:v>
                </c:pt>
                <c:pt idx="439">
                  <c:v>922.85199999999952</c:v>
                </c:pt>
                <c:pt idx="440">
                  <c:v>923.81599999999969</c:v>
                </c:pt>
                <c:pt idx="441">
                  <c:v>924.78099999999995</c:v>
                </c:pt>
                <c:pt idx="442">
                  <c:v>925.745</c:v>
                </c:pt>
                <c:pt idx="443">
                  <c:v>926.70899999999995</c:v>
                </c:pt>
                <c:pt idx="444">
                  <c:v>927.67400000000032</c:v>
                </c:pt>
                <c:pt idx="445">
                  <c:v>928.63800000000003</c:v>
                </c:pt>
                <c:pt idx="446">
                  <c:v>929.60199999999998</c:v>
                </c:pt>
                <c:pt idx="447">
                  <c:v>930.56599999999969</c:v>
                </c:pt>
                <c:pt idx="448">
                  <c:v>931.53099999999961</c:v>
                </c:pt>
                <c:pt idx="449">
                  <c:v>932.495</c:v>
                </c:pt>
                <c:pt idx="450">
                  <c:v>933.45899999999961</c:v>
                </c:pt>
                <c:pt idx="451">
                  <c:v>934.42399999999998</c:v>
                </c:pt>
                <c:pt idx="452">
                  <c:v>935.38800000000003</c:v>
                </c:pt>
                <c:pt idx="453">
                  <c:v>936.35199999999952</c:v>
                </c:pt>
                <c:pt idx="454">
                  <c:v>937.31699999999967</c:v>
                </c:pt>
                <c:pt idx="455">
                  <c:v>938.28099999999995</c:v>
                </c:pt>
                <c:pt idx="456">
                  <c:v>939.245</c:v>
                </c:pt>
                <c:pt idx="457">
                  <c:v>940.20899999999995</c:v>
                </c:pt>
                <c:pt idx="458">
                  <c:v>941.17400000000032</c:v>
                </c:pt>
                <c:pt idx="459">
                  <c:v>942.13800000000003</c:v>
                </c:pt>
                <c:pt idx="460">
                  <c:v>943.10199999999998</c:v>
                </c:pt>
                <c:pt idx="461">
                  <c:v>944.06699999999967</c:v>
                </c:pt>
                <c:pt idx="462">
                  <c:v>945.03099999999961</c:v>
                </c:pt>
                <c:pt idx="463">
                  <c:v>945.995</c:v>
                </c:pt>
                <c:pt idx="464">
                  <c:v>946.95899999999961</c:v>
                </c:pt>
                <c:pt idx="465">
                  <c:v>947.92399999999998</c:v>
                </c:pt>
                <c:pt idx="466">
                  <c:v>948.88800000000003</c:v>
                </c:pt>
                <c:pt idx="467">
                  <c:v>949.85199999999952</c:v>
                </c:pt>
                <c:pt idx="468">
                  <c:v>950.81699999999967</c:v>
                </c:pt>
                <c:pt idx="469">
                  <c:v>951.78099999999995</c:v>
                </c:pt>
                <c:pt idx="470">
                  <c:v>952.745</c:v>
                </c:pt>
                <c:pt idx="471">
                  <c:v>953.71</c:v>
                </c:pt>
                <c:pt idx="472">
                  <c:v>954.67400000000032</c:v>
                </c:pt>
                <c:pt idx="473">
                  <c:v>955.63800000000003</c:v>
                </c:pt>
                <c:pt idx="474">
                  <c:v>956.60199999999998</c:v>
                </c:pt>
                <c:pt idx="475">
                  <c:v>957.56699999999967</c:v>
                </c:pt>
                <c:pt idx="476">
                  <c:v>958.53099999999961</c:v>
                </c:pt>
                <c:pt idx="477">
                  <c:v>959.495</c:v>
                </c:pt>
                <c:pt idx="478">
                  <c:v>960.4599999999997</c:v>
                </c:pt>
                <c:pt idx="479">
                  <c:v>961.42399999999998</c:v>
                </c:pt>
                <c:pt idx="480">
                  <c:v>962.38800000000003</c:v>
                </c:pt>
                <c:pt idx="481">
                  <c:v>963.35199999999952</c:v>
                </c:pt>
                <c:pt idx="482">
                  <c:v>964.31699999999967</c:v>
                </c:pt>
                <c:pt idx="483">
                  <c:v>965.28099999999995</c:v>
                </c:pt>
                <c:pt idx="484">
                  <c:v>966.245</c:v>
                </c:pt>
                <c:pt idx="485">
                  <c:v>967.21</c:v>
                </c:pt>
                <c:pt idx="486">
                  <c:v>968.17400000000032</c:v>
                </c:pt>
                <c:pt idx="487">
                  <c:v>969.13800000000003</c:v>
                </c:pt>
                <c:pt idx="488">
                  <c:v>970.10299999999961</c:v>
                </c:pt>
                <c:pt idx="489">
                  <c:v>971.06699999999967</c:v>
                </c:pt>
                <c:pt idx="490">
                  <c:v>972.03099999999961</c:v>
                </c:pt>
                <c:pt idx="491">
                  <c:v>972.995</c:v>
                </c:pt>
                <c:pt idx="492">
                  <c:v>973.9599999999997</c:v>
                </c:pt>
                <c:pt idx="493">
                  <c:v>974.92399999999998</c:v>
                </c:pt>
                <c:pt idx="494">
                  <c:v>975.88800000000003</c:v>
                </c:pt>
                <c:pt idx="495">
                  <c:v>976.85299999999927</c:v>
                </c:pt>
                <c:pt idx="496">
                  <c:v>977.81699999999967</c:v>
                </c:pt>
                <c:pt idx="497">
                  <c:v>978.78099999999995</c:v>
                </c:pt>
                <c:pt idx="498">
                  <c:v>979.745</c:v>
                </c:pt>
                <c:pt idx="499">
                  <c:v>980.71</c:v>
                </c:pt>
                <c:pt idx="500">
                  <c:v>981.67400000000032</c:v>
                </c:pt>
                <c:pt idx="501">
                  <c:v>982.63800000000003</c:v>
                </c:pt>
                <c:pt idx="502">
                  <c:v>983.60299999999961</c:v>
                </c:pt>
                <c:pt idx="503">
                  <c:v>984.56699999999967</c:v>
                </c:pt>
                <c:pt idx="504">
                  <c:v>985.53099999999961</c:v>
                </c:pt>
                <c:pt idx="505">
                  <c:v>986.49599999999998</c:v>
                </c:pt>
                <c:pt idx="506">
                  <c:v>987.4599999999997</c:v>
                </c:pt>
                <c:pt idx="507">
                  <c:v>988.42399999999998</c:v>
                </c:pt>
                <c:pt idx="508">
                  <c:v>989.38800000000003</c:v>
                </c:pt>
                <c:pt idx="509">
                  <c:v>990.35299999999927</c:v>
                </c:pt>
                <c:pt idx="510">
                  <c:v>991.31699999999967</c:v>
                </c:pt>
                <c:pt idx="511">
                  <c:v>992.28099999999995</c:v>
                </c:pt>
                <c:pt idx="512">
                  <c:v>993.24599999999998</c:v>
                </c:pt>
                <c:pt idx="513">
                  <c:v>994.21</c:v>
                </c:pt>
                <c:pt idx="514">
                  <c:v>995.17400000000032</c:v>
                </c:pt>
                <c:pt idx="515">
                  <c:v>996.13800000000003</c:v>
                </c:pt>
                <c:pt idx="516">
                  <c:v>997.10299999999961</c:v>
                </c:pt>
                <c:pt idx="517">
                  <c:v>998.06699999999967</c:v>
                </c:pt>
                <c:pt idx="518">
                  <c:v>999.03099999999961</c:v>
                </c:pt>
                <c:pt idx="519">
                  <c:v>999.99599999999998</c:v>
                </c:pt>
                <c:pt idx="520">
                  <c:v>1000.9599999999997</c:v>
                </c:pt>
                <c:pt idx="521">
                  <c:v>1001.92</c:v>
                </c:pt>
                <c:pt idx="522">
                  <c:v>1002.88</c:v>
                </c:pt>
                <c:pt idx="523">
                  <c:v>1003.8499999999997</c:v>
                </c:pt>
                <c:pt idx="524">
                  <c:v>1004.81</c:v>
                </c:pt>
                <c:pt idx="525">
                  <c:v>1005.7800000000003</c:v>
                </c:pt>
                <c:pt idx="526">
                  <c:v>1006.74</c:v>
                </c:pt>
                <c:pt idx="527">
                  <c:v>1007.71</c:v>
                </c:pt>
                <c:pt idx="528">
                  <c:v>1008.6700000000003</c:v>
                </c:pt>
                <c:pt idx="529">
                  <c:v>1009.63</c:v>
                </c:pt>
                <c:pt idx="530">
                  <c:v>1010.6</c:v>
                </c:pt>
                <c:pt idx="531">
                  <c:v>1011.56</c:v>
                </c:pt>
                <c:pt idx="532">
                  <c:v>1012.53</c:v>
                </c:pt>
                <c:pt idx="533">
                  <c:v>1013.49</c:v>
                </c:pt>
                <c:pt idx="534">
                  <c:v>1014.4599999999997</c:v>
                </c:pt>
                <c:pt idx="535">
                  <c:v>1015.42</c:v>
                </c:pt>
                <c:pt idx="536">
                  <c:v>1016.38</c:v>
                </c:pt>
                <c:pt idx="537">
                  <c:v>1017.3499999999997</c:v>
                </c:pt>
                <c:pt idx="538">
                  <c:v>1018.31</c:v>
                </c:pt>
                <c:pt idx="539">
                  <c:v>1019.2800000000003</c:v>
                </c:pt>
                <c:pt idx="540">
                  <c:v>1020.24</c:v>
                </c:pt>
                <c:pt idx="541">
                  <c:v>1021.21</c:v>
                </c:pt>
                <c:pt idx="542">
                  <c:v>1022.1700000000003</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Sheet3!$B$1:$B$1557</c:f>
              <c:numCache>
                <c:formatCode>General</c:formatCode>
                <c:ptCount val="1557"/>
                <c:pt idx="0">
                  <c:v>8.1135000000000061E-3</c:v>
                </c:pt>
                <c:pt idx="1">
                  <c:v>9.9805000000000119E-3</c:v>
                </c:pt>
                <c:pt idx="2">
                  <c:v>1.1283700000000009E-2</c:v>
                </c:pt>
                <c:pt idx="3">
                  <c:v>1.1679100000000006E-2</c:v>
                </c:pt>
                <c:pt idx="4">
                  <c:v>1.156310000000001E-2</c:v>
                </c:pt>
                <c:pt idx="5">
                  <c:v>1.1402000000000009E-2</c:v>
                </c:pt>
                <c:pt idx="6">
                  <c:v>1.1351800000000009E-2</c:v>
                </c:pt>
                <c:pt idx="7">
                  <c:v>1.1858199999999999E-2</c:v>
                </c:pt>
                <c:pt idx="8">
                  <c:v>1.1827700000000007E-2</c:v>
                </c:pt>
                <c:pt idx="9">
                  <c:v>1.0392100000000001E-2</c:v>
                </c:pt>
                <c:pt idx="10">
                  <c:v>9.4388000000000007E-3</c:v>
                </c:pt>
                <c:pt idx="11">
                  <c:v>1.0111999999999998E-2</c:v>
                </c:pt>
                <c:pt idx="12">
                  <c:v>1.0229700000000001E-2</c:v>
                </c:pt>
                <c:pt idx="13">
                  <c:v>8.6353000000000037E-3</c:v>
                </c:pt>
                <c:pt idx="14">
                  <c:v>7.4196000000000071E-3</c:v>
                </c:pt>
                <c:pt idx="15">
                  <c:v>8.4288000000000002E-3</c:v>
                </c:pt>
                <c:pt idx="16">
                  <c:v>1.02693E-2</c:v>
                </c:pt>
                <c:pt idx="17">
                  <c:v>1.1393700000000001E-2</c:v>
                </c:pt>
                <c:pt idx="18">
                  <c:v>1.2103100000000006E-2</c:v>
                </c:pt>
                <c:pt idx="19">
                  <c:v>1.22367E-2</c:v>
                </c:pt>
                <c:pt idx="20">
                  <c:v>1.2173800000000005E-2</c:v>
                </c:pt>
                <c:pt idx="21">
                  <c:v>1.161250000000001E-2</c:v>
                </c:pt>
                <c:pt idx="22">
                  <c:v>9.6639000000000065E-3</c:v>
                </c:pt>
                <c:pt idx="23">
                  <c:v>7.7270000000000021E-3</c:v>
                </c:pt>
                <c:pt idx="24">
                  <c:v>7.4093000000000067E-3</c:v>
                </c:pt>
                <c:pt idx="25">
                  <c:v>8.6146000000000035E-3</c:v>
                </c:pt>
                <c:pt idx="26">
                  <c:v>1.05139E-2</c:v>
                </c:pt>
                <c:pt idx="27">
                  <c:v>1.1920800000000013E-2</c:v>
                </c:pt>
                <c:pt idx="28">
                  <c:v>1.1463400000000009E-2</c:v>
                </c:pt>
                <c:pt idx="29">
                  <c:v>9.4663000000000073E-3</c:v>
                </c:pt>
                <c:pt idx="30">
                  <c:v>7.5455000000000045E-3</c:v>
                </c:pt>
                <c:pt idx="31">
                  <c:v>6.1895000000000023E-3</c:v>
                </c:pt>
                <c:pt idx="32">
                  <c:v>5.1755000000000004E-3</c:v>
                </c:pt>
                <c:pt idx="33">
                  <c:v>4.7016000000000054E-3</c:v>
                </c:pt>
                <c:pt idx="34">
                  <c:v>4.8998000000000028E-3</c:v>
                </c:pt>
                <c:pt idx="35">
                  <c:v>5.5037000000000046E-3</c:v>
                </c:pt>
                <c:pt idx="36">
                  <c:v>6.2812000000000067E-3</c:v>
                </c:pt>
                <c:pt idx="37">
                  <c:v>8.377000000000006E-3</c:v>
                </c:pt>
                <c:pt idx="38">
                  <c:v>1.00991E-2</c:v>
                </c:pt>
                <c:pt idx="39">
                  <c:v>8.2932000000000006E-3</c:v>
                </c:pt>
                <c:pt idx="40">
                  <c:v>5.6085000000000024E-3</c:v>
                </c:pt>
                <c:pt idx="41">
                  <c:v>5.1086000000000031E-3</c:v>
                </c:pt>
                <c:pt idx="42">
                  <c:v>6.7972000000000032E-3</c:v>
                </c:pt>
                <c:pt idx="43">
                  <c:v>8.1715000000000086E-3</c:v>
                </c:pt>
                <c:pt idx="44">
                  <c:v>6.7199000000000043E-3</c:v>
                </c:pt>
                <c:pt idx="45">
                  <c:v>5.4485000000000028E-3</c:v>
                </c:pt>
                <c:pt idx="46">
                  <c:v>7.3885000000000027E-3</c:v>
                </c:pt>
                <c:pt idx="47">
                  <c:v>1.0499E-2</c:v>
                </c:pt>
                <c:pt idx="48">
                  <c:v>1.1846100000000012E-2</c:v>
                </c:pt>
                <c:pt idx="49">
                  <c:v>1.1485400000000007E-2</c:v>
                </c:pt>
                <c:pt idx="50">
                  <c:v>1.0384100000000005E-2</c:v>
                </c:pt>
                <c:pt idx="51">
                  <c:v>9.5240000000000047E-3</c:v>
                </c:pt>
                <c:pt idx="52">
                  <c:v>9.8336000000000083E-3</c:v>
                </c:pt>
                <c:pt idx="53">
                  <c:v>8.6303000000000005E-3</c:v>
                </c:pt>
                <c:pt idx="54">
                  <c:v>6.3482000000000052E-3</c:v>
                </c:pt>
                <c:pt idx="55">
                  <c:v>5.5315000000000043E-3</c:v>
                </c:pt>
                <c:pt idx="56">
                  <c:v>6.7872000000000054E-3</c:v>
                </c:pt>
                <c:pt idx="57">
                  <c:v>8.4297000000000052E-3</c:v>
                </c:pt>
                <c:pt idx="58">
                  <c:v>7.0286000000000046E-3</c:v>
                </c:pt>
                <c:pt idx="59">
                  <c:v>5.7070000000000029E-3</c:v>
                </c:pt>
                <c:pt idx="60">
                  <c:v>5.5720000000000032E-3</c:v>
                </c:pt>
                <c:pt idx="61">
                  <c:v>4.3100000000000013E-3</c:v>
                </c:pt>
                <c:pt idx="62">
                  <c:v>3.6923000000000012E-3</c:v>
                </c:pt>
                <c:pt idx="63">
                  <c:v>3.8419000000000023E-3</c:v>
                </c:pt>
                <c:pt idx="64">
                  <c:v>4.1359000000000014E-3</c:v>
                </c:pt>
                <c:pt idx="65">
                  <c:v>6.3083000000000045E-3</c:v>
                </c:pt>
                <c:pt idx="66">
                  <c:v>8.4001000000000058E-3</c:v>
                </c:pt>
                <c:pt idx="67">
                  <c:v>7.1913000000000046E-3</c:v>
                </c:pt>
                <c:pt idx="68">
                  <c:v>6.0112000000000047E-3</c:v>
                </c:pt>
                <c:pt idx="69">
                  <c:v>8.1089000000000005E-3</c:v>
                </c:pt>
                <c:pt idx="70">
                  <c:v>1.0651600000000001E-2</c:v>
                </c:pt>
                <c:pt idx="71">
                  <c:v>1.1250400000000006E-2</c:v>
                </c:pt>
                <c:pt idx="72">
                  <c:v>1.1006100000000007E-2</c:v>
                </c:pt>
                <c:pt idx="73">
                  <c:v>1.00391E-2</c:v>
                </c:pt>
                <c:pt idx="74">
                  <c:v>8.6882000000000001E-3</c:v>
                </c:pt>
                <c:pt idx="75">
                  <c:v>6.907500000000003E-3</c:v>
                </c:pt>
                <c:pt idx="76">
                  <c:v>5.2850000000000024E-3</c:v>
                </c:pt>
                <c:pt idx="77">
                  <c:v>5.7325000000000032E-3</c:v>
                </c:pt>
                <c:pt idx="78">
                  <c:v>8.2005000000000047E-3</c:v>
                </c:pt>
                <c:pt idx="79">
                  <c:v>1.05761E-2</c:v>
                </c:pt>
                <c:pt idx="80">
                  <c:v>9.9253000000000102E-3</c:v>
                </c:pt>
                <c:pt idx="81">
                  <c:v>7.4163000000000059E-3</c:v>
                </c:pt>
                <c:pt idx="82">
                  <c:v>6.6620000000000004E-3</c:v>
                </c:pt>
                <c:pt idx="83">
                  <c:v>8.6174000000000042E-3</c:v>
                </c:pt>
                <c:pt idx="84">
                  <c:v>1.0622200000000005E-2</c:v>
                </c:pt>
                <c:pt idx="85">
                  <c:v>9.5764000000000092E-3</c:v>
                </c:pt>
                <c:pt idx="86">
                  <c:v>7.1566000000000043E-3</c:v>
                </c:pt>
                <c:pt idx="87">
                  <c:v>7.1157000000000026E-3</c:v>
                </c:pt>
                <c:pt idx="88">
                  <c:v>8.9698000000000104E-3</c:v>
                </c:pt>
                <c:pt idx="89">
                  <c:v>8.5805000000000083E-3</c:v>
                </c:pt>
                <c:pt idx="90">
                  <c:v>6.7756000000000049E-3</c:v>
                </c:pt>
                <c:pt idx="91">
                  <c:v>6.2490000000000054E-3</c:v>
                </c:pt>
                <c:pt idx="92">
                  <c:v>7.0737000000000057E-3</c:v>
                </c:pt>
                <c:pt idx="93">
                  <c:v>8.520300000000005E-3</c:v>
                </c:pt>
                <c:pt idx="94">
                  <c:v>9.7067000000000073E-3</c:v>
                </c:pt>
                <c:pt idx="95">
                  <c:v>1.0972500000000007E-2</c:v>
                </c:pt>
                <c:pt idx="96">
                  <c:v>1.1140400000000007E-2</c:v>
                </c:pt>
                <c:pt idx="97">
                  <c:v>1.0053100000000001E-2</c:v>
                </c:pt>
                <c:pt idx="98">
                  <c:v>9.853600000000011E-3</c:v>
                </c:pt>
                <c:pt idx="99">
                  <c:v>1.0055800000000005E-2</c:v>
                </c:pt>
                <c:pt idx="100">
                  <c:v>9.8938000000000081E-3</c:v>
                </c:pt>
                <c:pt idx="101">
                  <c:v>9.8322000000000079E-3</c:v>
                </c:pt>
                <c:pt idx="102">
                  <c:v>9.3267000000000089E-3</c:v>
                </c:pt>
                <c:pt idx="103">
                  <c:v>9.1367000000000028E-3</c:v>
                </c:pt>
                <c:pt idx="104">
                  <c:v>9.8562000000000094E-3</c:v>
                </c:pt>
                <c:pt idx="105">
                  <c:v>9.7846000000000027E-3</c:v>
                </c:pt>
                <c:pt idx="106">
                  <c:v>8.9302000000000027E-3</c:v>
                </c:pt>
                <c:pt idx="107">
                  <c:v>8.7950000000000042E-3</c:v>
                </c:pt>
                <c:pt idx="108">
                  <c:v>9.343300000000004E-3</c:v>
                </c:pt>
                <c:pt idx="109">
                  <c:v>9.4536000000000134E-3</c:v>
                </c:pt>
                <c:pt idx="110">
                  <c:v>9.127900000000003E-3</c:v>
                </c:pt>
                <c:pt idx="111">
                  <c:v>9.0909000000000042E-3</c:v>
                </c:pt>
                <c:pt idx="112">
                  <c:v>9.2071000000000028E-3</c:v>
                </c:pt>
                <c:pt idx="113">
                  <c:v>9.2380999999999991E-3</c:v>
                </c:pt>
                <c:pt idx="114">
                  <c:v>9.2837000000000041E-3</c:v>
                </c:pt>
                <c:pt idx="115">
                  <c:v>9.2310000000000014E-3</c:v>
                </c:pt>
                <c:pt idx="116">
                  <c:v>9.2735000000000057E-3</c:v>
                </c:pt>
                <c:pt idx="117">
                  <c:v>9.8598000000000106E-3</c:v>
                </c:pt>
                <c:pt idx="118">
                  <c:v>1.0180500000000009E-2</c:v>
                </c:pt>
                <c:pt idx="119">
                  <c:v>1.0126800000000005E-2</c:v>
                </c:pt>
                <c:pt idx="120">
                  <c:v>1.0735500000000005E-2</c:v>
                </c:pt>
                <c:pt idx="121">
                  <c:v>1.1550800000000007E-2</c:v>
                </c:pt>
                <c:pt idx="122">
                  <c:v>1.1730000000000006E-2</c:v>
                </c:pt>
                <c:pt idx="123">
                  <c:v>1.09952E-2</c:v>
                </c:pt>
                <c:pt idx="124">
                  <c:v>9.9860000000000088E-3</c:v>
                </c:pt>
                <c:pt idx="125">
                  <c:v>9.7477000000000015E-3</c:v>
                </c:pt>
                <c:pt idx="126">
                  <c:v>9.7343000000000013E-3</c:v>
                </c:pt>
                <c:pt idx="127">
                  <c:v>9.6205000000000058E-3</c:v>
                </c:pt>
                <c:pt idx="128">
                  <c:v>9.957700000000012E-3</c:v>
                </c:pt>
                <c:pt idx="129">
                  <c:v>1.0627200000000002E-2</c:v>
                </c:pt>
                <c:pt idx="130">
                  <c:v>1.1214999999999999E-2</c:v>
                </c:pt>
                <c:pt idx="131">
                  <c:v>1.1353500000000009E-2</c:v>
                </c:pt>
                <c:pt idx="132">
                  <c:v>1.1239599999999999E-2</c:v>
                </c:pt>
                <c:pt idx="133">
                  <c:v>1.1206200000000001E-2</c:v>
                </c:pt>
                <c:pt idx="134">
                  <c:v>1.1252100000000004E-2</c:v>
                </c:pt>
                <c:pt idx="135">
                  <c:v>1.1304300000000007E-2</c:v>
                </c:pt>
                <c:pt idx="136">
                  <c:v>1.1329000000000006E-2</c:v>
                </c:pt>
                <c:pt idx="137">
                  <c:v>1.1372100000000007E-2</c:v>
                </c:pt>
                <c:pt idx="138">
                  <c:v>1.1455699999999999E-2</c:v>
                </c:pt>
                <c:pt idx="139">
                  <c:v>1.1484100000000009E-2</c:v>
                </c:pt>
                <c:pt idx="140">
                  <c:v>1.1478800000000006E-2</c:v>
                </c:pt>
                <c:pt idx="141">
                  <c:v>1.1502000000000009E-2</c:v>
                </c:pt>
                <c:pt idx="142">
                  <c:v>1.1502600000000007E-2</c:v>
                </c:pt>
                <c:pt idx="143">
                  <c:v>1.14996E-2</c:v>
                </c:pt>
                <c:pt idx="144">
                  <c:v>1.1494000000000006E-2</c:v>
                </c:pt>
                <c:pt idx="145">
                  <c:v>1.1484900000000006E-2</c:v>
                </c:pt>
                <c:pt idx="146">
                  <c:v>1.1487600000000006E-2</c:v>
                </c:pt>
                <c:pt idx="147">
                  <c:v>1.1498800000000005E-2</c:v>
                </c:pt>
                <c:pt idx="148">
                  <c:v>1.1515700000000005E-2</c:v>
                </c:pt>
                <c:pt idx="149">
                  <c:v>1.1535999999999999E-2</c:v>
                </c:pt>
                <c:pt idx="150">
                  <c:v>1.154850000000001E-2</c:v>
                </c:pt>
                <c:pt idx="151">
                  <c:v>1.1537400000000001E-2</c:v>
                </c:pt>
                <c:pt idx="152">
                  <c:v>1.1527900000000006E-2</c:v>
                </c:pt>
                <c:pt idx="153">
                  <c:v>1.1553800000000005E-2</c:v>
                </c:pt>
                <c:pt idx="154">
                  <c:v>1.1616300000000001E-2</c:v>
                </c:pt>
                <c:pt idx="155">
                  <c:v>1.1661400000000013E-2</c:v>
                </c:pt>
                <c:pt idx="156">
                  <c:v>1.1648000000000009E-2</c:v>
                </c:pt>
                <c:pt idx="157">
                  <c:v>1.1606300000000007E-2</c:v>
                </c:pt>
                <c:pt idx="158">
                  <c:v>1.1574299999999999E-2</c:v>
                </c:pt>
                <c:pt idx="159">
                  <c:v>1.156310000000001E-2</c:v>
                </c:pt>
                <c:pt idx="160">
                  <c:v>1.1558000000000006E-2</c:v>
                </c:pt>
                <c:pt idx="161">
                  <c:v>1.1551800000000004E-2</c:v>
                </c:pt>
                <c:pt idx="162">
                  <c:v>1.1556600000000005E-2</c:v>
                </c:pt>
                <c:pt idx="163">
                  <c:v>1.1557899999999999E-2</c:v>
                </c:pt>
                <c:pt idx="164">
                  <c:v>1.1542200000000006E-2</c:v>
                </c:pt>
                <c:pt idx="165">
                  <c:v>1.1537500000000004E-2</c:v>
                </c:pt>
                <c:pt idx="166">
                  <c:v>1.1522300000000004E-2</c:v>
                </c:pt>
                <c:pt idx="167">
                  <c:v>1.1487700000000007E-2</c:v>
                </c:pt>
                <c:pt idx="168">
                  <c:v>1.1468200000000001E-2</c:v>
                </c:pt>
                <c:pt idx="169">
                  <c:v>1.1442800000000008E-2</c:v>
                </c:pt>
                <c:pt idx="170">
                  <c:v>1.140050000000001E-2</c:v>
                </c:pt>
                <c:pt idx="171">
                  <c:v>1.13592E-2</c:v>
                </c:pt>
                <c:pt idx="172">
                  <c:v>1.1360100000000012E-2</c:v>
                </c:pt>
                <c:pt idx="173">
                  <c:v>1.14386E-2</c:v>
                </c:pt>
                <c:pt idx="174">
                  <c:v>1.1702600000000009E-2</c:v>
                </c:pt>
                <c:pt idx="175">
                  <c:v>1.2187000000000003E-2</c:v>
                </c:pt>
                <c:pt idx="176">
                  <c:v>1.1863100000000012E-2</c:v>
                </c:pt>
                <c:pt idx="177">
                  <c:v>1.1571300000000001E-2</c:v>
                </c:pt>
                <c:pt idx="178">
                  <c:v>1.1431000000000005E-2</c:v>
                </c:pt>
                <c:pt idx="179">
                  <c:v>1.1406700000000009E-2</c:v>
                </c:pt>
                <c:pt idx="180">
                  <c:v>1.1413800000000007E-2</c:v>
                </c:pt>
                <c:pt idx="181">
                  <c:v>1.1410500000000009E-2</c:v>
                </c:pt>
                <c:pt idx="182">
                  <c:v>1.1405300000000005E-2</c:v>
                </c:pt>
                <c:pt idx="183">
                  <c:v>1.1399100000000006E-2</c:v>
                </c:pt>
                <c:pt idx="184">
                  <c:v>1.1384600000000005E-2</c:v>
                </c:pt>
                <c:pt idx="185">
                  <c:v>1.1378599999999999E-2</c:v>
                </c:pt>
                <c:pt idx="186">
                  <c:v>1.1380300000000005E-2</c:v>
                </c:pt>
                <c:pt idx="187">
                  <c:v>1.1373400000000006E-2</c:v>
                </c:pt>
                <c:pt idx="188">
                  <c:v>1.1352700000000005E-2</c:v>
                </c:pt>
                <c:pt idx="189">
                  <c:v>1.1338500000000007E-2</c:v>
                </c:pt>
                <c:pt idx="190">
                  <c:v>1.1326000000000004E-2</c:v>
                </c:pt>
                <c:pt idx="191">
                  <c:v>1.12999E-2</c:v>
                </c:pt>
                <c:pt idx="192">
                  <c:v>1.1262300000000005E-2</c:v>
                </c:pt>
                <c:pt idx="193">
                  <c:v>1.1228800000000009E-2</c:v>
                </c:pt>
                <c:pt idx="194">
                  <c:v>1.1221400000000005E-2</c:v>
                </c:pt>
                <c:pt idx="195">
                  <c:v>1.12319E-2</c:v>
                </c:pt>
                <c:pt idx="196">
                  <c:v>1.1222000000000005E-2</c:v>
                </c:pt>
                <c:pt idx="197">
                  <c:v>1.1175600000000001E-2</c:v>
                </c:pt>
                <c:pt idx="198">
                  <c:v>1.1132600000000001E-2</c:v>
                </c:pt>
                <c:pt idx="199">
                  <c:v>1.1108900000000001E-2</c:v>
                </c:pt>
                <c:pt idx="200">
                  <c:v>1.1077300000000002E-2</c:v>
                </c:pt>
                <c:pt idx="201">
                  <c:v>1.1044000000000007E-2</c:v>
                </c:pt>
                <c:pt idx="202">
                  <c:v>1.1018999999999998E-2</c:v>
                </c:pt>
                <c:pt idx="203">
                  <c:v>1.0988100000000009E-2</c:v>
                </c:pt>
                <c:pt idx="204">
                  <c:v>1.0965300000000006E-2</c:v>
                </c:pt>
                <c:pt idx="205">
                  <c:v>1.0959500000000006E-2</c:v>
                </c:pt>
                <c:pt idx="206">
                  <c:v>1.0926999999999999E-2</c:v>
                </c:pt>
                <c:pt idx="207">
                  <c:v>1.0861000000000006E-2</c:v>
                </c:pt>
                <c:pt idx="208">
                  <c:v>1.08123E-2</c:v>
                </c:pt>
                <c:pt idx="209">
                  <c:v>1.0777800000000006E-2</c:v>
                </c:pt>
                <c:pt idx="210">
                  <c:v>1.07489E-2</c:v>
                </c:pt>
                <c:pt idx="211">
                  <c:v>1.0730900000000002E-2</c:v>
                </c:pt>
                <c:pt idx="212">
                  <c:v>1.0713700000000001E-2</c:v>
                </c:pt>
                <c:pt idx="213">
                  <c:v>1.0687000000000006E-2</c:v>
                </c:pt>
                <c:pt idx="214">
                  <c:v>1.0621300000000005E-2</c:v>
                </c:pt>
                <c:pt idx="215">
                  <c:v>1.0548300000000005E-2</c:v>
                </c:pt>
                <c:pt idx="216">
                  <c:v>1.0466000000000001E-2</c:v>
                </c:pt>
                <c:pt idx="217">
                  <c:v>1.0325100000000005E-2</c:v>
                </c:pt>
                <c:pt idx="218">
                  <c:v>1.0185300000000001E-2</c:v>
                </c:pt>
                <c:pt idx="219">
                  <c:v>1.0040800000000006E-2</c:v>
                </c:pt>
                <c:pt idx="220">
                  <c:v>9.8301000000000065E-3</c:v>
                </c:pt>
                <c:pt idx="221">
                  <c:v>9.6813000000000003E-3</c:v>
                </c:pt>
                <c:pt idx="222">
                  <c:v>9.5089000000000007E-3</c:v>
                </c:pt>
                <c:pt idx="223">
                  <c:v>9.0951000000000053E-3</c:v>
                </c:pt>
                <c:pt idx="224">
                  <c:v>8.7166000000000066E-3</c:v>
                </c:pt>
                <c:pt idx="225">
                  <c:v>8.6632000000000028E-3</c:v>
                </c:pt>
                <c:pt idx="226">
                  <c:v>9.0347000000000066E-3</c:v>
                </c:pt>
                <c:pt idx="227">
                  <c:v>9.8907000000000057E-3</c:v>
                </c:pt>
                <c:pt idx="228">
                  <c:v>1.0658500000000001E-2</c:v>
                </c:pt>
                <c:pt idx="229">
                  <c:v>1.0565500000000009E-2</c:v>
                </c:pt>
                <c:pt idx="230">
                  <c:v>9.1102000000000006E-3</c:v>
                </c:pt>
                <c:pt idx="231">
                  <c:v>7.2170000000000029E-3</c:v>
                </c:pt>
                <c:pt idx="232">
                  <c:v>6.4271000000000024E-3</c:v>
                </c:pt>
                <c:pt idx="233">
                  <c:v>6.4622000000000039E-3</c:v>
                </c:pt>
                <c:pt idx="234">
                  <c:v>6.6177000000000024E-3</c:v>
                </c:pt>
                <c:pt idx="235">
                  <c:v>6.8274000000000017E-3</c:v>
                </c:pt>
                <c:pt idx="236">
                  <c:v>6.9745000000000041E-3</c:v>
                </c:pt>
                <c:pt idx="237">
                  <c:v>7.5806000000000059E-3</c:v>
                </c:pt>
                <c:pt idx="238">
                  <c:v>8.5078000000000046E-3</c:v>
                </c:pt>
                <c:pt idx="239">
                  <c:v>8.8795000000000106E-3</c:v>
                </c:pt>
                <c:pt idx="240">
                  <c:v>8.6392000000000049E-3</c:v>
                </c:pt>
                <c:pt idx="241">
                  <c:v>7.9174000000000033E-3</c:v>
                </c:pt>
                <c:pt idx="242">
                  <c:v>7.4255000000000033E-3</c:v>
                </c:pt>
                <c:pt idx="243">
                  <c:v>7.3790000000000053E-3</c:v>
                </c:pt>
                <c:pt idx="244">
                  <c:v>7.3321000000000029E-3</c:v>
                </c:pt>
                <c:pt idx="245">
                  <c:v>7.3060000000000052E-3</c:v>
                </c:pt>
                <c:pt idx="246">
                  <c:v>7.2835000000000052E-3</c:v>
                </c:pt>
                <c:pt idx="247">
                  <c:v>7.2133000000000058E-3</c:v>
                </c:pt>
                <c:pt idx="248">
                  <c:v>7.2001000000000044E-3</c:v>
                </c:pt>
                <c:pt idx="249">
                  <c:v>7.6941000000000015E-3</c:v>
                </c:pt>
                <c:pt idx="250">
                  <c:v>8.7683000000000014E-3</c:v>
                </c:pt>
                <c:pt idx="251">
                  <c:v>8.7488999999999987E-3</c:v>
                </c:pt>
                <c:pt idx="252">
                  <c:v>7.1190000000000029E-3</c:v>
                </c:pt>
                <c:pt idx="253">
                  <c:v>6.6457000000000026E-3</c:v>
                </c:pt>
                <c:pt idx="254">
                  <c:v>7.1603000000000023E-3</c:v>
                </c:pt>
                <c:pt idx="255">
                  <c:v>6.2157000000000028E-3</c:v>
                </c:pt>
                <c:pt idx="256">
                  <c:v>5.0729000000000026E-3</c:v>
                </c:pt>
                <c:pt idx="257">
                  <c:v>4.9750000000000046E-3</c:v>
                </c:pt>
                <c:pt idx="258">
                  <c:v>4.9619000000000026E-3</c:v>
                </c:pt>
                <c:pt idx="259">
                  <c:v>4.5727000000000033E-3</c:v>
                </c:pt>
                <c:pt idx="260">
                  <c:v>4.1947999999999994E-3</c:v>
                </c:pt>
                <c:pt idx="261">
                  <c:v>4.2718000000000053E-3</c:v>
                </c:pt>
                <c:pt idx="262">
                  <c:v>4.4253000000000027E-3</c:v>
                </c:pt>
                <c:pt idx="263">
                  <c:v>4.6931000000000004E-3</c:v>
                </c:pt>
                <c:pt idx="264">
                  <c:v>5.1614000000000018E-3</c:v>
                </c:pt>
                <c:pt idx="265">
                  <c:v>4.530400000000003E-3</c:v>
                </c:pt>
                <c:pt idx="266">
                  <c:v>3.4071000000000027E-3</c:v>
                </c:pt>
                <c:pt idx="267">
                  <c:v>2.8715999999999998E-3</c:v>
                </c:pt>
                <c:pt idx="268">
                  <c:v>2.3840000000000011E-3</c:v>
                </c:pt>
                <c:pt idx="269">
                  <c:v>1.9972000000000015E-3</c:v>
                </c:pt>
                <c:pt idx="270">
                  <c:v>1.8596000000000007E-3</c:v>
                </c:pt>
                <c:pt idx="271">
                  <c:v>1.7395000000000008E-3</c:v>
                </c:pt>
                <c:pt idx="272">
                  <c:v>1.5473000000000008E-3</c:v>
                </c:pt>
                <c:pt idx="273">
                  <c:v>1.3462000000000007E-3</c:v>
                </c:pt>
                <c:pt idx="274">
                  <c:v>1.2178E-3</c:v>
                </c:pt>
                <c:pt idx="275">
                  <c:v>1.1246000000000006E-3</c:v>
                </c:pt>
                <c:pt idx="276">
                  <c:v>1.0593000000000004E-3</c:v>
                </c:pt>
                <c:pt idx="277">
                  <c:v>1.0828000000000005E-3</c:v>
                </c:pt>
                <c:pt idx="278">
                  <c:v>1.2968000000000005E-3</c:v>
                </c:pt>
                <c:pt idx="279">
                  <c:v>1.7869000000000012E-3</c:v>
                </c:pt>
                <c:pt idx="280">
                  <c:v>1.9870000000000014E-3</c:v>
                </c:pt>
                <c:pt idx="281">
                  <c:v>1.4219E-3</c:v>
                </c:pt>
                <c:pt idx="282">
                  <c:v>8.1830000000000054E-4</c:v>
                </c:pt>
                <c:pt idx="283">
                  <c:v>6.5190000000000061E-4</c:v>
                </c:pt>
                <c:pt idx="284">
                  <c:v>5.9750000000000081E-4</c:v>
                </c:pt>
                <c:pt idx="285">
                  <c:v>9.9480000000000076E-4</c:v>
                </c:pt>
                <c:pt idx="286">
                  <c:v>1.9403000000000011E-3</c:v>
                </c:pt>
                <c:pt idx="287">
                  <c:v>2.6151000000000013E-3</c:v>
                </c:pt>
                <c:pt idx="288">
                  <c:v>2.2059000000000015E-3</c:v>
                </c:pt>
                <c:pt idx="289">
                  <c:v>1.4794999999999999E-3</c:v>
                </c:pt>
                <c:pt idx="290">
                  <c:v>1.3727000000000008E-3</c:v>
                </c:pt>
                <c:pt idx="291">
                  <c:v>9.478000000000007E-4</c:v>
                </c:pt>
                <c:pt idx="292">
                  <c:v>5.053000000000003E-4</c:v>
                </c:pt>
                <c:pt idx="293">
                  <c:v>4.7240000000000021E-4</c:v>
                </c:pt>
                <c:pt idx="294">
                  <c:v>1.1971000000000011E-3</c:v>
                </c:pt>
                <c:pt idx="295">
                  <c:v>2.7157000000000014E-3</c:v>
                </c:pt>
                <c:pt idx="296">
                  <c:v>2.4542000000000001E-3</c:v>
                </c:pt>
                <c:pt idx="297">
                  <c:v>9.1230000000000044E-4</c:v>
                </c:pt>
                <c:pt idx="298">
                  <c:v>4.0130000000000027E-4</c:v>
                </c:pt>
                <c:pt idx="299">
                  <c:v>3.7380000000000036E-4</c:v>
                </c:pt>
                <c:pt idx="300">
                  <c:v>3.0730000000000021E-4</c:v>
                </c:pt>
                <c:pt idx="301">
                  <c:v>3.5940000000000022E-4</c:v>
                </c:pt>
                <c:pt idx="302">
                  <c:v>1.2622000000000006E-3</c:v>
                </c:pt>
                <c:pt idx="303">
                  <c:v>2.156700000000001E-3</c:v>
                </c:pt>
                <c:pt idx="304">
                  <c:v>1.906300000000001E-3</c:v>
                </c:pt>
                <c:pt idx="305">
                  <c:v>1.6519000000000011E-3</c:v>
                </c:pt>
                <c:pt idx="306">
                  <c:v>2.0585000000000013E-3</c:v>
                </c:pt>
                <c:pt idx="307">
                  <c:v>2.8727000000000002E-3</c:v>
                </c:pt>
                <c:pt idx="308">
                  <c:v>2.6068000000000011E-3</c:v>
                </c:pt>
                <c:pt idx="309">
                  <c:v>2.7866000000000015E-3</c:v>
                </c:pt>
                <c:pt idx="310">
                  <c:v>3.7772000000000027E-3</c:v>
                </c:pt>
                <c:pt idx="311">
                  <c:v>2.3711000000000001E-3</c:v>
                </c:pt>
                <c:pt idx="312">
                  <c:v>6.2380000000000063E-4</c:v>
                </c:pt>
                <c:pt idx="313">
                  <c:v>4.8740000000000025E-4</c:v>
                </c:pt>
                <c:pt idx="314">
                  <c:v>1.2936000000000004E-3</c:v>
                </c:pt>
                <c:pt idx="315">
                  <c:v>1.9437000000000007E-3</c:v>
                </c:pt>
                <c:pt idx="316">
                  <c:v>1.1703000000000013E-3</c:v>
                </c:pt>
                <c:pt idx="317">
                  <c:v>4.1840000000000009E-4</c:v>
                </c:pt>
                <c:pt idx="318">
                  <c:v>3.8780000000000021E-4</c:v>
                </c:pt>
                <c:pt idx="319">
                  <c:v>8.2140000000000045E-4</c:v>
                </c:pt>
                <c:pt idx="320">
                  <c:v>1.3126000000000006E-3</c:v>
                </c:pt>
                <c:pt idx="321">
                  <c:v>8.8480000000000047E-4</c:v>
                </c:pt>
                <c:pt idx="322">
                  <c:v>3.2310000000000021E-4</c:v>
                </c:pt>
                <c:pt idx="323">
                  <c:v>2.4080000000000019E-4</c:v>
                </c:pt>
                <c:pt idx="324">
                  <c:v>2.5080000000000024E-4</c:v>
                </c:pt>
                <c:pt idx="325">
                  <c:v>7.068000000000007E-4</c:v>
                </c:pt>
                <c:pt idx="326">
                  <c:v>1.3148000000000007E-3</c:v>
                </c:pt>
                <c:pt idx="327">
                  <c:v>1.0241000000000007E-3</c:v>
                </c:pt>
                <c:pt idx="328">
                  <c:v>3.9390000000000025E-4</c:v>
                </c:pt>
                <c:pt idx="329">
                  <c:v>2.4530000000000011E-4</c:v>
                </c:pt>
                <c:pt idx="330">
                  <c:v>2.5900000000000012E-4</c:v>
                </c:pt>
                <c:pt idx="331">
                  <c:v>2.2180000000000019E-4</c:v>
                </c:pt>
                <c:pt idx="332">
                  <c:v>1.9260000000000013E-4</c:v>
                </c:pt>
                <c:pt idx="333">
                  <c:v>1.7920000000000018E-4</c:v>
                </c:pt>
                <c:pt idx="334">
                  <c:v>1.7010000000000012E-4</c:v>
                </c:pt>
                <c:pt idx="335">
                  <c:v>1.323000000000001E-4</c:v>
                </c:pt>
                <c:pt idx="336">
                  <c:v>1.5200000000000017E-4</c:v>
                </c:pt>
                <c:pt idx="337">
                  <c:v>4.0800000000000038E-4</c:v>
                </c:pt>
                <c:pt idx="338">
                  <c:v>4.9770000000000044E-4</c:v>
                </c:pt>
                <c:pt idx="339">
                  <c:v>5.6050000000000023E-4</c:v>
                </c:pt>
                <c:pt idx="340">
                  <c:v>8.4280000000000075E-4</c:v>
                </c:pt>
                <c:pt idx="341">
                  <c:v>6.3140000000000028E-4</c:v>
                </c:pt>
                <c:pt idx="342">
                  <c:v>2.332E-4</c:v>
                </c:pt>
                <c:pt idx="343">
                  <c:v>1.3300000000000017E-4</c:v>
                </c:pt>
                <c:pt idx="344">
                  <c:v>1.0210000000000006E-4</c:v>
                </c:pt>
                <c:pt idx="345">
                  <c:v>1.1460000000000009E-4</c:v>
                </c:pt>
                <c:pt idx="346">
                  <c:v>1.344000000000001E-4</c:v>
                </c:pt>
                <c:pt idx="347">
                  <c:v>1.6530000000000014E-4</c:v>
                </c:pt>
                <c:pt idx="348">
                  <c:v>2.0140000000000012E-4</c:v>
                </c:pt>
                <c:pt idx="349">
                  <c:v>1.8050000000000013E-4</c:v>
                </c:pt>
                <c:pt idx="350">
                  <c:v>1.3510000000000009E-4</c:v>
                </c:pt>
                <c:pt idx="351">
                  <c:v>1.6680000000000015E-4</c:v>
                </c:pt>
                <c:pt idx="352">
                  <c:v>5.7880000000000041E-4</c:v>
                </c:pt>
                <c:pt idx="353">
                  <c:v>9.0160000000000077E-4</c:v>
                </c:pt>
                <c:pt idx="354">
                  <c:v>5.8010000000000039E-4</c:v>
                </c:pt>
                <c:pt idx="355">
                  <c:v>2.8450000000000019E-4</c:v>
                </c:pt>
                <c:pt idx="356">
                  <c:v>2.2120000000000012E-4</c:v>
                </c:pt>
                <c:pt idx="357">
                  <c:v>2.0780000000000012E-4</c:v>
                </c:pt>
                <c:pt idx="358">
                  <c:v>2.3730000000000008E-4</c:v>
                </c:pt>
                <c:pt idx="359">
                  <c:v>2.0840000000000019E-4</c:v>
                </c:pt>
                <c:pt idx="360">
                  <c:v>1.523000000000001E-4</c:v>
                </c:pt>
                <c:pt idx="361">
                  <c:v>1.7510000000000014E-4</c:v>
                </c:pt>
                <c:pt idx="362">
                  <c:v>6.1980000000000032E-4</c:v>
                </c:pt>
                <c:pt idx="363">
                  <c:v>9.7580000000000063E-4</c:v>
                </c:pt>
                <c:pt idx="364">
                  <c:v>6.5070000000000048E-4</c:v>
                </c:pt>
                <c:pt idx="365">
                  <c:v>1.0126000000000007E-3</c:v>
                </c:pt>
                <c:pt idx="366">
                  <c:v>1.7372000000000012E-3</c:v>
                </c:pt>
                <c:pt idx="367">
                  <c:v>1.4392000000000001E-3</c:v>
                </c:pt>
                <c:pt idx="368">
                  <c:v>1.0294000000000004E-3</c:v>
                </c:pt>
                <c:pt idx="369">
                  <c:v>5.876000000000004E-4</c:v>
                </c:pt>
                <c:pt idx="370">
                  <c:v>1.2250000000000005E-4</c:v>
                </c:pt>
                <c:pt idx="371">
                  <c:v>1.050000000000001E-4</c:v>
                </c:pt>
                <c:pt idx="372">
                  <c:v>1.3720000000000016E-4</c:v>
                </c:pt>
                <c:pt idx="373">
                  <c:v>1.236000000000001E-4</c:v>
                </c:pt>
                <c:pt idx="374">
                  <c:v>1.3080000000000012E-4</c:v>
                </c:pt>
                <c:pt idx="375">
                  <c:v>1.1100000000000015E-4</c:v>
                </c:pt>
                <c:pt idx="376">
                  <c:v>1.1010000000000009E-4</c:v>
                </c:pt>
                <c:pt idx="377">
                  <c:v>1.2799999999999999E-4</c:v>
                </c:pt>
                <c:pt idx="378">
                  <c:v>2.8860000000000018E-4</c:v>
                </c:pt>
                <c:pt idx="379">
                  <c:v>5.6100000000000019E-4</c:v>
                </c:pt>
                <c:pt idx="380">
                  <c:v>4.8040000000000024E-4</c:v>
                </c:pt>
                <c:pt idx="381">
                  <c:v>1.968000000000002E-4</c:v>
                </c:pt>
                <c:pt idx="382">
                  <c:v>1.1690000000000012E-4</c:v>
                </c:pt>
                <c:pt idx="383">
                  <c:v>8.2600000000000097E-5</c:v>
                </c:pt>
                <c:pt idx="384">
                  <c:v>2.1910000000000012E-4</c:v>
                </c:pt>
                <c:pt idx="385">
                  <c:v>6.3160000000000039E-4</c:v>
                </c:pt>
                <c:pt idx="386">
                  <c:v>5.8200000000000038E-4</c:v>
                </c:pt>
                <c:pt idx="387">
                  <c:v>1.9670000000000015E-4</c:v>
                </c:pt>
                <c:pt idx="388">
                  <c:v>1.3400000000000014E-4</c:v>
                </c:pt>
                <c:pt idx="389">
                  <c:v>1.5850000000000014E-4</c:v>
                </c:pt>
                <c:pt idx="390">
                  <c:v>1.3140000000000016E-4</c:v>
                </c:pt>
                <c:pt idx="391">
                  <c:v>1.4210000000000009E-4</c:v>
                </c:pt>
                <c:pt idx="392">
                  <c:v>3.6920000000000025E-4</c:v>
                </c:pt>
                <c:pt idx="393">
                  <c:v>5.7040000000000042E-4</c:v>
                </c:pt>
                <c:pt idx="394">
                  <c:v>3.6270000000000036E-4</c:v>
                </c:pt>
                <c:pt idx="395">
                  <c:v>2.071000000000001E-4</c:v>
                </c:pt>
                <c:pt idx="396">
                  <c:v>2.494000000000001E-4</c:v>
                </c:pt>
                <c:pt idx="397">
                  <c:v>3.005000000000002E-4</c:v>
                </c:pt>
                <c:pt idx="398">
                  <c:v>4.4090000000000053E-4</c:v>
                </c:pt>
                <c:pt idx="399">
                  <c:v>3.8750000000000015E-4</c:v>
                </c:pt>
                <c:pt idx="400">
                  <c:v>2.1890000000000014E-4</c:v>
                </c:pt>
                <c:pt idx="401">
                  <c:v>4.8040000000000024E-4</c:v>
                </c:pt>
                <c:pt idx="402">
                  <c:v>7.8880000000000063E-4</c:v>
                </c:pt>
                <c:pt idx="403">
                  <c:v>5.8040000000000023E-4</c:v>
                </c:pt>
                <c:pt idx="404">
                  <c:v>2.6560000000000011E-4</c:v>
                </c:pt>
                <c:pt idx="405">
                  <c:v>1.7470000000000013E-4</c:v>
                </c:pt>
                <c:pt idx="406">
                  <c:v>1.8020000000000015E-4</c:v>
                </c:pt>
                <c:pt idx="407">
                  <c:v>1.6970000000000019E-4</c:v>
                </c:pt>
                <c:pt idx="408">
                  <c:v>1.4139999999999997E-4</c:v>
                </c:pt>
                <c:pt idx="409">
                  <c:v>1.2779999999999999E-4</c:v>
                </c:pt>
                <c:pt idx="410">
                  <c:v>1.4410000000000009E-4</c:v>
                </c:pt>
                <c:pt idx="411">
                  <c:v>1.9460000000000012E-4</c:v>
                </c:pt>
                <c:pt idx="412">
                  <c:v>2.1850000000000019E-4</c:v>
                </c:pt>
                <c:pt idx="413">
                  <c:v>1.8550000000000017E-4</c:v>
                </c:pt>
                <c:pt idx="414">
                  <c:v>1.3010000000000007E-4</c:v>
                </c:pt>
                <c:pt idx="415">
                  <c:v>9.0700000000000118E-5</c:v>
                </c:pt>
                <c:pt idx="416">
                  <c:v>9.7200000000000086E-5</c:v>
                </c:pt>
                <c:pt idx="417">
                  <c:v>1.5980000000000017E-4</c:v>
                </c:pt>
                <c:pt idx="418">
                  <c:v>1.6840000000000024E-4</c:v>
                </c:pt>
                <c:pt idx="419">
                  <c:v>9.0000000000000101E-5</c:v>
                </c:pt>
                <c:pt idx="420">
                  <c:v>5.9000000000000072E-5</c:v>
                </c:pt>
                <c:pt idx="421">
                  <c:v>1.6370000000000013E-4</c:v>
                </c:pt>
                <c:pt idx="422">
                  <c:v>2.1770000000000022E-4</c:v>
                </c:pt>
                <c:pt idx="423">
                  <c:v>2.9500000000000023E-4</c:v>
                </c:pt>
                <c:pt idx="424">
                  <c:v>6.6050000000000039E-4</c:v>
                </c:pt>
                <c:pt idx="425">
                  <c:v>6.9220000000000045E-4</c:v>
                </c:pt>
                <c:pt idx="426">
                  <c:v>3.2240000000000036E-4</c:v>
                </c:pt>
                <c:pt idx="427">
                  <c:v>1.7830000000000021E-4</c:v>
                </c:pt>
                <c:pt idx="428">
                  <c:v>1.8910000000000015E-4</c:v>
                </c:pt>
                <c:pt idx="429">
                  <c:v>2.2710000000000018E-4</c:v>
                </c:pt>
                <c:pt idx="430">
                  <c:v>2.0180000000000011E-4</c:v>
                </c:pt>
                <c:pt idx="431">
                  <c:v>1.0940000000000012E-4</c:v>
                </c:pt>
                <c:pt idx="432">
                  <c:v>9.2500000000000121E-5</c:v>
                </c:pt>
                <c:pt idx="433">
                  <c:v>1.6740000000000022E-4</c:v>
                </c:pt>
                <c:pt idx="434">
                  <c:v>2.4400000000000013E-4</c:v>
                </c:pt>
                <c:pt idx="435">
                  <c:v>2.3169999999999997E-4</c:v>
                </c:pt>
                <c:pt idx="436">
                  <c:v>2.0210000000000011E-4</c:v>
                </c:pt>
                <c:pt idx="437">
                  <c:v>3.6820000000000028E-4</c:v>
                </c:pt>
                <c:pt idx="438">
                  <c:v>5.730000000000007E-4</c:v>
                </c:pt>
                <c:pt idx="439">
                  <c:v>4.1120000000000007E-4</c:v>
                </c:pt>
                <c:pt idx="440">
                  <c:v>2.9880000000000022E-4</c:v>
                </c:pt>
                <c:pt idx="441">
                  <c:v>4.4810000000000054E-4</c:v>
                </c:pt>
                <c:pt idx="442">
                  <c:v>3.7430000000000037E-4</c:v>
                </c:pt>
                <c:pt idx="443">
                  <c:v>2.2660000000000022E-4</c:v>
                </c:pt>
                <c:pt idx="444">
                  <c:v>2.2990000000000014E-4</c:v>
                </c:pt>
                <c:pt idx="445">
                  <c:v>2.474000000000001E-4</c:v>
                </c:pt>
                <c:pt idx="446">
                  <c:v>2.2800000000000026E-4</c:v>
                </c:pt>
                <c:pt idx="447">
                  <c:v>1.9290000000000014E-4</c:v>
                </c:pt>
                <c:pt idx="448">
                  <c:v>1.7830000000000021E-4</c:v>
                </c:pt>
                <c:pt idx="449">
                  <c:v>1.820000000000002E-4</c:v>
                </c:pt>
                <c:pt idx="450">
                  <c:v>1.5220000000000012E-4</c:v>
                </c:pt>
                <c:pt idx="451">
                  <c:v>1.1540000000000012E-4</c:v>
                </c:pt>
                <c:pt idx="452">
                  <c:v>1.368000000000001E-4</c:v>
                </c:pt>
                <c:pt idx="453">
                  <c:v>1.4820000000000013E-4</c:v>
                </c:pt>
                <c:pt idx="454">
                  <c:v>1.334000000000001E-4</c:v>
                </c:pt>
                <c:pt idx="455">
                  <c:v>1.3380000000000014E-4</c:v>
                </c:pt>
                <c:pt idx="456">
                  <c:v>1.5200000000000017E-4</c:v>
                </c:pt>
                <c:pt idx="457">
                  <c:v>2.1850000000000019E-4</c:v>
                </c:pt>
                <c:pt idx="458">
                  <c:v>2.351E-4</c:v>
                </c:pt>
                <c:pt idx="459">
                  <c:v>1.8690000000000015E-4</c:v>
                </c:pt>
                <c:pt idx="460">
                  <c:v>1.878000000000002E-4</c:v>
                </c:pt>
                <c:pt idx="461">
                  <c:v>2.139000000000001E-4</c:v>
                </c:pt>
                <c:pt idx="462">
                  <c:v>2.0400000000000019E-4</c:v>
                </c:pt>
                <c:pt idx="463">
                  <c:v>1.5490000000000011E-4</c:v>
                </c:pt>
                <c:pt idx="464">
                  <c:v>3.2500000000000031E-4</c:v>
                </c:pt>
                <c:pt idx="465">
                  <c:v>6.4550000000000046E-4</c:v>
                </c:pt>
                <c:pt idx="466">
                  <c:v>5.3790000000000066E-4</c:v>
                </c:pt>
                <c:pt idx="467">
                  <c:v>2.382000000000001E-4</c:v>
                </c:pt>
                <c:pt idx="468">
                  <c:v>1.5960000000000019E-4</c:v>
                </c:pt>
                <c:pt idx="469">
                  <c:v>1.9040000000000013E-4</c:v>
                </c:pt>
                <c:pt idx="470">
                  <c:v>3.0780000000000016E-4</c:v>
                </c:pt>
                <c:pt idx="471">
                  <c:v>3.4040000000000031E-4</c:v>
                </c:pt>
                <c:pt idx="472">
                  <c:v>2.7680000000000033E-4</c:v>
                </c:pt>
                <c:pt idx="473">
                  <c:v>2.3070000000000019E-4</c:v>
                </c:pt>
                <c:pt idx="474">
                  <c:v>1.7330000000000015E-4</c:v>
                </c:pt>
                <c:pt idx="475">
                  <c:v>1.512000000000001E-4</c:v>
                </c:pt>
                <c:pt idx="476">
                  <c:v>1.4860000000000009E-4</c:v>
                </c:pt>
                <c:pt idx="477">
                  <c:v>1.3239999999999999E-4</c:v>
                </c:pt>
                <c:pt idx="478">
                  <c:v>1.3870000000000012E-4</c:v>
                </c:pt>
                <c:pt idx="479">
                  <c:v>1.3200000000000012E-4</c:v>
                </c:pt>
                <c:pt idx="480">
                  <c:v>8.7000000000000055E-5</c:v>
                </c:pt>
                <c:pt idx="481">
                  <c:v>9.5600000000000101E-5</c:v>
                </c:pt>
                <c:pt idx="482">
                  <c:v>1.2320000000000012E-4</c:v>
                </c:pt>
                <c:pt idx="483">
                  <c:v>1.2940000000000014E-4</c:v>
                </c:pt>
                <c:pt idx="484">
                  <c:v>1.7900000000000018E-4</c:v>
                </c:pt>
                <c:pt idx="485">
                  <c:v>1.990000000000002E-4</c:v>
                </c:pt>
                <c:pt idx="486">
                  <c:v>1.7490000000000021E-4</c:v>
                </c:pt>
                <c:pt idx="487">
                  <c:v>1.7620000000000022E-4</c:v>
                </c:pt>
                <c:pt idx="488">
                  <c:v>2.382000000000001E-4</c:v>
                </c:pt>
                <c:pt idx="489">
                  <c:v>2.9480000000000017E-4</c:v>
                </c:pt>
                <c:pt idx="490">
                  <c:v>2.7990000000000024E-4</c:v>
                </c:pt>
                <c:pt idx="491">
                  <c:v>3.0490000000000031E-4</c:v>
                </c:pt>
                <c:pt idx="492">
                  <c:v>3.1770000000000035E-4</c:v>
                </c:pt>
                <c:pt idx="493">
                  <c:v>3.1480000000000033E-4</c:v>
                </c:pt>
                <c:pt idx="494">
                  <c:v>3.5590000000000025E-4</c:v>
                </c:pt>
                <c:pt idx="495">
                  <c:v>3.270000000000003E-4</c:v>
                </c:pt>
                <c:pt idx="496">
                  <c:v>2.6630000000000035E-4</c:v>
                </c:pt>
                <c:pt idx="497">
                  <c:v>2.1430000000000025E-4</c:v>
                </c:pt>
                <c:pt idx="498">
                  <c:v>1.900000000000002E-4</c:v>
                </c:pt>
                <c:pt idx="499">
                  <c:v>2.2480000000000026E-4</c:v>
                </c:pt>
                <c:pt idx="500">
                  <c:v>2.4420000000000014E-4</c:v>
                </c:pt>
                <c:pt idx="501">
                  <c:v>2.1420000000000014E-4</c:v>
                </c:pt>
                <c:pt idx="502">
                  <c:v>1.8280000000000016E-4</c:v>
                </c:pt>
                <c:pt idx="503">
                  <c:v>1.7910000000000015E-4</c:v>
                </c:pt>
                <c:pt idx="504">
                  <c:v>1.7520000000000022E-4</c:v>
                </c:pt>
                <c:pt idx="505">
                  <c:v>1.6990000000000017E-4</c:v>
                </c:pt>
                <c:pt idx="506">
                  <c:v>1.568000000000001E-4</c:v>
                </c:pt>
                <c:pt idx="507">
                  <c:v>1.6580000000000015E-4</c:v>
                </c:pt>
                <c:pt idx="508">
                  <c:v>2.0440000000000014E-4</c:v>
                </c:pt>
                <c:pt idx="509">
                  <c:v>2.1170000000000019E-4</c:v>
                </c:pt>
                <c:pt idx="510">
                  <c:v>2.1070000000000024E-4</c:v>
                </c:pt>
                <c:pt idx="511">
                  <c:v>2.2100000000000014E-4</c:v>
                </c:pt>
                <c:pt idx="512">
                  <c:v>2.4590000000000012E-4</c:v>
                </c:pt>
                <c:pt idx="513">
                  <c:v>2.6240000000000031E-4</c:v>
                </c:pt>
                <c:pt idx="514">
                  <c:v>2.4220000000000011E-4</c:v>
                </c:pt>
                <c:pt idx="515">
                  <c:v>2.557000000000002E-4</c:v>
                </c:pt>
                <c:pt idx="516">
                  <c:v>3.4560000000000011E-4</c:v>
                </c:pt>
                <c:pt idx="517">
                  <c:v>4.1100000000000023E-4</c:v>
                </c:pt>
                <c:pt idx="518">
                  <c:v>4.3720000000000027E-4</c:v>
                </c:pt>
                <c:pt idx="519">
                  <c:v>4.7010000000000042E-4</c:v>
                </c:pt>
                <c:pt idx="520">
                  <c:v>4.5920000000000027E-4</c:v>
                </c:pt>
                <c:pt idx="521">
                  <c:v>4.4720000000000052E-4</c:v>
                </c:pt>
                <c:pt idx="522">
                  <c:v>5.2510000000000046E-4</c:v>
                </c:pt>
                <c:pt idx="523">
                  <c:v>6.3170000000000023E-4</c:v>
                </c:pt>
                <c:pt idx="524">
                  <c:v>6.5770000000000054E-4</c:v>
                </c:pt>
                <c:pt idx="525">
                  <c:v>6.5620000000000023E-4</c:v>
                </c:pt>
                <c:pt idx="526">
                  <c:v>7.2640000000000031E-4</c:v>
                </c:pt>
                <c:pt idx="527">
                  <c:v>7.6200000000000031E-4</c:v>
                </c:pt>
                <c:pt idx="528">
                  <c:v>8.0820000000000078E-4</c:v>
                </c:pt>
                <c:pt idx="529">
                  <c:v>9.6800000000000076E-4</c:v>
                </c:pt>
                <c:pt idx="530">
                  <c:v>1.0257999999999999E-3</c:v>
                </c:pt>
                <c:pt idx="531">
                  <c:v>9.7180000000000053E-4</c:v>
                </c:pt>
                <c:pt idx="532">
                  <c:v>9.7410000000000031E-4</c:v>
                </c:pt>
                <c:pt idx="533">
                  <c:v>1.1599000000000006E-3</c:v>
                </c:pt>
                <c:pt idx="534">
                  <c:v>1.3306000000000006E-3</c:v>
                </c:pt>
                <c:pt idx="535">
                  <c:v>1.2488000000000006E-3</c:v>
                </c:pt>
                <c:pt idx="536">
                  <c:v>1.2333999999999997E-3</c:v>
                </c:pt>
                <c:pt idx="537">
                  <c:v>1.3711000000000007E-3</c:v>
                </c:pt>
                <c:pt idx="538">
                  <c:v>1.4090999999999997E-3</c:v>
                </c:pt>
                <c:pt idx="539">
                  <c:v>1.3579000000000006E-3</c:v>
                </c:pt>
                <c:pt idx="540">
                  <c:v>1.3606000000000011E-3</c:v>
                </c:pt>
                <c:pt idx="541">
                  <c:v>1.3857000000000003E-3</c:v>
                </c:pt>
                <c:pt idx="542">
                  <c:v>1.4093E-3</c:v>
                </c:pt>
                <c:pt idx="543">
                  <c:v>1.4066000000000005E-3</c:v>
                </c:pt>
                <c:pt idx="544">
                  <c:v>1.3939000000000007E-3</c:v>
                </c:pt>
                <c:pt idx="545">
                  <c:v>1.3933000000000007E-3</c:v>
                </c:pt>
                <c:pt idx="546">
                  <c:v>1.4000000000000006E-3</c:v>
                </c:pt>
                <c:pt idx="547">
                  <c:v>1.4636000000000004E-3</c:v>
                </c:pt>
                <c:pt idx="548">
                  <c:v>1.5494000000000007E-3</c:v>
                </c:pt>
                <c:pt idx="549">
                  <c:v>1.5621000000000012E-3</c:v>
                </c:pt>
                <c:pt idx="550">
                  <c:v>1.4647000000000006E-3</c:v>
                </c:pt>
                <c:pt idx="551">
                  <c:v>1.3971000000000007E-3</c:v>
                </c:pt>
                <c:pt idx="552">
                  <c:v>1.4257E-3</c:v>
                </c:pt>
                <c:pt idx="553">
                  <c:v>1.4605000000000006E-3</c:v>
                </c:pt>
                <c:pt idx="554">
                  <c:v>1.4756999999999997E-3</c:v>
                </c:pt>
                <c:pt idx="555">
                  <c:v>1.4803000000000006E-3</c:v>
                </c:pt>
                <c:pt idx="556">
                  <c:v>1.4552000000000005E-3</c:v>
                </c:pt>
                <c:pt idx="557">
                  <c:v>1.4935000000000005E-3</c:v>
                </c:pt>
                <c:pt idx="558">
                  <c:v>1.6262000000000013E-3</c:v>
                </c:pt>
                <c:pt idx="559">
                  <c:v>1.7644000000000017E-3</c:v>
                </c:pt>
                <c:pt idx="560">
                  <c:v>1.8377000000000007E-3</c:v>
                </c:pt>
                <c:pt idx="561">
                  <c:v>1.7634000000000011E-3</c:v>
                </c:pt>
                <c:pt idx="562">
                  <c:v>1.3568000000000007E-3</c:v>
                </c:pt>
                <c:pt idx="563">
                  <c:v>7.2700000000000076E-4</c:v>
                </c:pt>
                <c:pt idx="564">
                  <c:v>4.443000000000005E-4</c:v>
                </c:pt>
                <c:pt idx="565">
                  <c:v>6.2820000000000063E-4</c:v>
                </c:pt>
                <c:pt idx="566">
                  <c:v>9.3560000000000127E-4</c:v>
                </c:pt>
                <c:pt idx="567">
                  <c:v>1.2213E-3</c:v>
                </c:pt>
                <c:pt idx="568">
                  <c:v>1.4787000000000003E-3</c:v>
                </c:pt>
                <c:pt idx="569">
                  <c:v>1.702300000000001E-3</c:v>
                </c:pt>
                <c:pt idx="570">
                  <c:v>1.8534000000000009E-3</c:v>
                </c:pt>
                <c:pt idx="571">
                  <c:v>1.9312000000000008E-3</c:v>
                </c:pt>
                <c:pt idx="572">
                  <c:v>1.9515000000000005E-3</c:v>
                </c:pt>
                <c:pt idx="573">
                  <c:v>1.9239000000000003E-3</c:v>
                </c:pt>
                <c:pt idx="574">
                  <c:v>1.9301000000000008E-3</c:v>
                </c:pt>
                <c:pt idx="575">
                  <c:v>1.9520000000000015E-3</c:v>
                </c:pt>
                <c:pt idx="576">
                  <c:v>1.9692000000000004E-3</c:v>
                </c:pt>
                <c:pt idx="577">
                  <c:v>1.9111000000000009E-3</c:v>
                </c:pt>
                <c:pt idx="578">
                  <c:v>1.7605000000000012E-3</c:v>
                </c:pt>
                <c:pt idx="579">
                  <c:v>1.6673000000000011E-3</c:v>
                </c:pt>
                <c:pt idx="580">
                  <c:v>1.6577000000000011E-3</c:v>
                </c:pt>
                <c:pt idx="581">
                  <c:v>1.6188000000000008E-3</c:v>
                </c:pt>
                <c:pt idx="582">
                  <c:v>1.4583000000000007E-3</c:v>
                </c:pt>
                <c:pt idx="583">
                  <c:v>1.2933000000000005E-3</c:v>
                </c:pt>
                <c:pt idx="584">
                  <c:v>1.1923000000000014E-3</c:v>
                </c:pt>
                <c:pt idx="585">
                  <c:v>9.9510000000000071E-4</c:v>
                </c:pt>
                <c:pt idx="586">
                  <c:v>9.2670000000000046E-4</c:v>
                </c:pt>
                <c:pt idx="587">
                  <c:v>1.2206000000000005E-3</c:v>
                </c:pt>
                <c:pt idx="588">
                  <c:v>1.1322000000000007E-3</c:v>
                </c:pt>
                <c:pt idx="589">
                  <c:v>5.9550000000000043E-4</c:v>
                </c:pt>
                <c:pt idx="590">
                  <c:v>3.6010000000000035E-4</c:v>
                </c:pt>
                <c:pt idx="591">
                  <c:v>3.2020000000000025E-4</c:v>
                </c:pt>
                <c:pt idx="592">
                  <c:v>2.5990000000000019E-4</c:v>
                </c:pt>
                <c:pt idx="593">
                  <c:v>2.5780000000000019E-4</c:v>
                </c:pt>
                <c:pt idx="594">
                  <c:v>3.1200000000000021E-4</c:v>
                </c:pt>
                <c:pt idx="595">
                  <c:v>5.053000000000003E-4</c:v>
                </c:pt>
                <c:pt idx="596">
                  <c:v>7.007000000000005E-4</c:v>
                </c:pt>
                <c:pt idx="597">
                  <c:v>5.5820000000000023E-4</c:v>
                </c:pt>
                <c:pt idx="598">
                  <c:v>3.3460000000000011E-4</c:v>
                </c:pt>
                <c:pt idx="599">
                  <c:v>2.9480000000000017E-4</c:v>
                </c:pt>
                <c:pt idx="600">
                  <c:v>2.715000000000002E-4</c:v>
                </c:pt>
                <c:pt idx="601">
                  <c:v>2.670000000000002E-4</c:v>
                </c:pt>
                <c:pt idx="602">
                  <c:v>3.4510000000000015E-4</c:v>
                </c:pt>
                <c:pt idx="603">
                  <c:v>3.8570000000000027E-4</c:v>
                </c:pt>
                <c:pt idx="604">
                  <c:v>3.5900000000000027E-4</c:v>
                </c:pt>
                <c:pt idx="605">
                  <c:v>3.2440000000000035E-4</c:v>
                </c:pt>
                <c:pt idx="606">
                  <c:v>2.8760000000000011E-4</c:v>
                </c:pt>
                <c:pt idx="607">
                  <c:v>2.8370000000000023E-4</c:v>
                </c:pt>
                <c:pt idx="608">
                  <c:v>2.715000000000002E-4</c:v>
                </c:pt>
                <c:pt idx="609">
                  <c:v>2.4640000000000024E-4</c:v>
                </c:pt>
                <c:pt idx="610">
                  <c:v>2.4650000000000019E-4</c:v>
                </c:pt>
                <c:pt idx="611">
                  <c:v>2.2540000000000022E-4</c:v>
                </c:pt>
                <c:pt idx="612">
                  <c:v>3.2450000000000035E-4</c:v>
                </c:pt>
                <c:pt idx="613">
                  <c:v>5.7390000000000078E-4</c:v>
                </c:pt>
                <c:pt idx="614">
                  <c:v>5.3540000000000022E-4</c:v>
                </c:pt>
                <c:pt idx="615">
                  <c:v>2.5120000000000009E-4</c:v>
                </c:pt>
                <c:pt idx="616">
                  <c:v>1.3210000000000012E-4</c:v>
                </c:pt>
                <c:pt idx="617">
                  <c:v>1.6960000000000022E-4</c:v>
                </c:pt>
                <c:pt idx="618">
                  <c:v>2.1340000000000012E-4</c:v>
                </c:pt>
                <c:pt idx="619">
                  <c:v>2.3660000000000011E-4</c:v>
                </c:pt>
                <c:pt idx="620">
                  <c:v>2.6870000000000035E-4</c:v>
                </c:pt>
                <c:pt idx="621">
                  <c:v>3.9650000000000031E-4</c:v>
                </c:pt>
                <c:pt idx="622">
                  <c:v>5.8560000000000036E-4</c:v>
                </c:pt>
                <c:pt idx="623">
                  <c:v>7.0850000000000069E-4</c:v>
                </c:pt>
                <c:pt idx="624">
                  <c:v>7.2840000000000068E-4</c:v>
                </c:pt>
                <c:pt idx="625">
                  <c:v>4.9120000000000023E-4</c:v>
                </c:pt>
                <c:pt idx="626">
                  <c:v>2.6880000000000025E-4</c:v>
                </c:pt>
                <c:pt idx="627">
                  <c:v>2.3430000000000022E-4</c:v>
                </c:pt>
                <c:pt idx="628">
                  <c:v>3.2760000000000021E-4</c:v>
                </c:pt>
                <c:pt idx="629">
                  <c:v>7.2840000000000068E-4</c:v>
                </c:pt>
                <c:pt idx="630">
                  <c:v>7.9210000000000066E-4</c:v>
                </c:pt>
                <c:pt idx="631">
                  <c:v>3.8430000000000034E-4</c:v>
                </c:pt>
                <c:pt idx="632">
                  <c:v>1.8790000000000012E-4</c:v>
                </c:pt>
                <c:pt idx="633">
                  <c:v>3.4470000000000025E-4</c:v>
                </c:pt>
                <c:pt idx="634">
                  <c:v>7.4150000000000062E-4</c:v>
                </c:pt>
                <c:pt idx="635">
                  <c:v>7.3770000000000064E-4</c:v>
                </c:pt>
                <c:pt idx="636">
                  <c:v>3.366000000000001E-4</c:v>
                </c:pt>
                <c:pt idx="637">
                  <c:v>2.3130000000000012E-4</c:v>
                </c:pt>
                <c:pt idx="638">
                  <c:v>2.5650000000000016E-4</c:v>
                </c:pt>
                <c:pt idx="639">
                  <c:v>2.5360000000000009E-4</c:v>
                </c:pt>
                <c:pt idx="640">
                  <c:v>2.9550000000000014E-4</c:v>
                </c:pt>
                <c:pt idx="641">
                  <c:v>2.9440000000000022E-4</c:v>
                </c:pt>
                <c:pt idx="642">
                  <c:v>2.4240000000000015E-4</c:v>
                </c:pt>
                <c:pt idx="643">
                  <c:v>4.2690000000000029E-4</c:v>
                </c:pt>
                <c:pt idx="644">
                  <c:v>9.9070000000000104E-4</c:v>
                </c:pt>
                <c:pt idx="645">
                  <c:v>1.0348000000000006E-3</c:v>
                </c:pt>
                <c:pt idx="646">
                  <c:v>4.7170000000000024E-4</c:v>
                </c:pt>
                <c:pt idx="647">
                  <c:v>2.1760000000000011E-4</c:v>
                </c:pt>
                <c:pt idx="648">
                  <c:v>2.1860000000000014E-4</c:v>
                </c:pt>
                <c:pt idx="649">
                  <c:v>2.3080000000000013E-4</c:v>
                </c:pt>
                <c:pt idx="650">
                  <c:v>2.7070000000000035E-4</c:v>
                </c:pt>
                <c:pt idx="651">
                  <c:v>2.8010000000000014E-4</c:v>
                </c:pt>
                <c:pt idx="652">
                  <c:v>2.649000000000002E-4</c:v>
                </c:pt>
                <c:pt idx="653">
                  <c:v>2.4870000000000019E-4</c:v>
                </c:pt>
                <c:pt idx="654">
                  <c:v>2.4430000000000019E-4</c:v>
                </c:pt>
                <c:pt idx="655">
                  <c:v>2.4110000000000011E-4</c:v>
                </c:pt>
                <c:pt idx="656">
                  <c:v>2.6480000000000031E-4</c:v>
                </c:pt>
                <c:pt idx="657">
                  <c:v>2.7440000000000033E-4</c:v>
                </c:pt>
                <c:pt idx="658">
                  <c:v>5.4130000000000042E-4</c:v>
                </c:pt>
                <c:pt idx="659">
                  <c:v>1.340600000000001E-3</c:v>
                </c:pt>
                <c:pt idx="660">
                  <c:v>1.6918000000000011E-3</c:v>
                </c:pt>
                <c:pt idx="661">
                  <c:v>1.2895000000000005E-3</c:v>
                </c:pt>
                <c:pt idx="662">
                  <c:v>8.3920000000000099E-4</c:v>
                </c:pt>
                <c:pt idx="663">
                  <c:v>4.6170000000000016E-4</c:v>
                </c:pt>
                <c:pt idx="664">
                  <c:v>3.2350000000000022E-4</c:v>
                </c:pt>
                <c:pt idx="665">
                  <c:v>3.9090000000000023E-4</c:v>
                </c:pt>
                <c:pt idx="666">
                  <c:v>4.0610000000000028E-4</c:v>
                </c:pt>
                <c:pt idx="667">
                  <c:v>3.5480000000000033E-4</c:v>
                </c:pt>
                <c:pt idx="668">
                  <c:v>3.4660000000000024E-4</c:v>
                </c:pt>
                <c:pt idx="669">
                  <c:v>3.5070000000000034E-4</c:v>
                </c:pt>
                <c:pt idx="670">
                  <c:v>3.6150000000000022E-4</c:v>
                </c:pt>
                <c:pt idx="671">
                  <c:v>4.1130000000000024E-4</c:v>
                </c:pt>
                <c:pt idx="672">
                  <c:v>4.8690000000000029E-4</c:v>
                </c:pt>
                <c:pt idx="673">
                  <c:v>7.8680000000000048E-4</c:v>
                </c:pt>
                <c:pt idx="674">
                  <c:v>9.8320000000000091E-4</c:v>
                </c:pt>
                <c:pt idx="675">
                  <c:v>8.3080000000000057E-4</c:v>
                </c:pt>
                <c:pt idx="676">
                  <c:v>9.1550000000000106E-4</c:v>
                </c:pt>
                <c:pt idx="677">
                  <c:v>1.0032999999999997E-3</c:v>
                </c:pt>
                <c:pt idx="678">
                  <c:v>7.187000000000005E-4</c:v>
                </c:pt>
                <c:pt idx="679">
                  <c:v>5.1049999999999999E-4</c:v>
                </c:pt>
                <c:pt idx="680">
                  <c:v>4.806000000000003E-4</c:v>
                </c:pt>
                <c:pt idx="681">
                  <c:v>4.630000000000002E-4</c:v>
                </c:pt>
                <c:pt idx="682">
                  <c:v>4.4640000000000023E-4</c:v>
                </c:pt>
                <c:pt idx="683">
                  <c:v>4.5060000000000038E-4</c:v>
                </c:pt>
                <c:pt idx="684">
                  <c:v>4.7770000000000039E-4</c:v>
                </c:pt>
                <c:pt idx="685">
                  <c:v>4.8090000000000041E-4</c:v>
                </c:pt>
                <c:pt idx="686">
                  <c:v>4.5800000000000029E-4</c:v>
                </c:pt>
                <c:pt idx="687">
                  <c:v>4.7010000000000042E-4</c:v>
                </c:pt>
                <c:pt idx="688">
                  <c:v>4.8880000000000039E-4</c:v>
                </c:pt>
                <c:pt idx="689">
                  <c:v>7.9810000000000091E-4</c:v>
                </c:pt>
                <c:pt idx="690">
                  <c:v>1.3589000000000003E-3</c:v>
                </c:pt>
                <c:pt idx="691">
                  <c:v>1.2250000000000006E-3</c:v>
                </c:pt>
                <c:pt idx="692">
                  <c:v>6.4180000000000042E-4</c:v>
                </c:pt>
                <c:pt idx="693">
                  <c:v>4.5320000000000039E-4</c:v>
                </c:pt>
                <c:pt idx="694">
                  <c:v>4.8520000000000025E-4</c:v>
                </c:pt>
                <c:pt idx="695">
                  <c:v>5.122000000000002E-4</c:v>
                </c:pt>
                <c:pt idx="696">
                  <c:v>5.0820000000000032E-4</c:v>
                </c:pt>
                <c:pt idx="697">
                  <c:v>5.4220000000000039E-4</c:v>
                </c:pt>
                <c:pt idx="698">
                  <c:v>9.7020000000000071E-4</c:v>
                </c:pt>
                <c:pt idx="699">
                  <c:v>1.9861000000000015E-3</c:v>
                </c:pt>
                <c:pt idx="700">
                  <c:v>2.2753000000000014E-3</c:v>
                </c:pt>
                <c:pt idx="701">
                  <c:v>1.3149000000000006E-3</c:v>
                </c:pt>
                <c:pt idx="702">
                  <c:v>6.2290000000000045E-4</c:v>
                </c:pt>
                <c:pt idx="703">
                  <c:v>5.6290000000000029E-4</c:v>
                </c:pt>
                <c:pt idx="704">
                  <c:v>5.9760000000000076E-4</c:v>
                </c:pt>
                <c:pt idx="705">
                  <c:v>6.054000000000003E-4</c:v>
                </c:pt>
                <c:pt idx="706">
                  <c:v>6.2900000000000054E-4</c:v>
                </c:pt>
                <c:pt idx="707">
                  <c:v>6.0870000000000043E-4</c:v>
                </c:pt>
                <c:pt idx="708">
                  <c:v>5.2140000000000021E-4</c:v>
                </c:pt>
                <c:pt idx="709">
                  <c:v>5.0960000000000035E-4</c:v>
                </c:pt>
                <c:pt idx="710">
                  <c:v>5.524000000000002E-4</c:v>
                </c:pt>
                <c:pt idx="711">
                  <c:v>7.7910000000000078E-4</c:v>
                </c:pt>
                <c:pt idx="712">
                  <c:v>1.5394000000000007E-3</c:v>
                </c:pt>
                <c:pt idx="713">
                  <c:v>1.8973000000000013E-3</c:v>
                </c:pt>
                <c:pt idx="714">
                  <c:v>1.1657000000000006E-3</c:v>
                </c:pt>
                <c:pt idx="715">
                  <c:v>5.9740000000000064E-4</c:v>
                </c:pt>
                <c:pt idx="716">
                  <c:v>6.1720000000000047E-4</c:v>
                </c:pt>
                <c:pt idx="717">
                  <c:v>6.762000000000005E-4</c:v>
                </c:pt>
                <c:pt idx="718">
                  <c:v>6.4910000000000065E-4</c:v>
                </c:pt>
                <c:pt idx="719">
                  <c:v>6.1480000000000042E-4</c:v>
                </c:pt>
                <c:pt idx="720">
                  <c:v>5.4110000000000041E-4</c:v>
                </c:pt>
                <c:pt idx="721">
                  <c:v>4.870000000000004E-4</c:v>
                </c:pt>
                <c:pt idx="722">
                  <c:v>5.0760000000000041E-4</c:v>
                </c:pt>
                <c:pt idx="723">
                  <c:v>8.6270000000000075E-4</c:v>
                </c:pt>
                <c:pt idx="724">
                  <c:v>1.5417000000000004E-3</c:v>
                </c:pt>
                <c:pt idx="725">
                  <c:v>1.4422000000000007E-3</c:v>
                </c:pt>
                <c:pt idx="726">
                  <c:v>7.6950000000000033E-4</c:v>
                </c:pt>
                <c:pt idx="727">
                  <c:v>5.5400000000000035E-4</c:v>
                </c:pt>
                <c:pt idx="728">
                  <c:v>5.7900000000000063E-4</c:v>
                </c:pt>
                <c:pt idx="729">
                  <c:v>5.6350000000000031E-4</c:v>
                </c:pt>
                <c:pt idx="730">
                  <c:v>5.5500000000000059E-4</c:v>
                </c:pt>
                <c:pt idx="731">
                  <c:v>6.0030000000000044E-4</c:v>
                </c:pt>
                <c:pt idx="732">
                  <c:v>6.9610000000000049E-4</c:v>
                </c:pt>
                <c:pt idx="733">
                  <c:v>6.9550000000000081E-4</c:v>
                </c:pt>
                <c:pt idx="734">
                  <c:v>6.0110000000000068E-4</c:v>
                </c:pt>
                <c:pt idx="735">
                  <c:v>5.9960000000000081E-4</c:v>
                </c:pt>
                <c:pt idx="736">
                  <c:v>6.873000000000005E-4</c:v>
                </c:pt>
                <c:pt idx="737">
                  <c:v>1.1508000000000007E-3</c:v>
                </c:pt>
                <c:pt idx="738">
                  <c:v>2.1070000000000012E-3</c:v>
                </c:pt>
                <c:pt idx="739">
                  <c:v>2.3246000000000009E-3</c:v>
                </c:pt>
                <c:pt idx="740">
                  <c:v>1.4270000000000001E-3</c:v>
                </c:pt>
                <c:pt idx="741">
                  <c:v>7.5590000000000065E-4</c:v>
                </c:pt>
                <c:pt idx="742">
                  <c:v>7.055000000000004E-4</c:v>
                </c:pt>
                <c:pt idx="743">
                  <c:v>7.0720000000000071E-4</c:v>
                </c:pt>
                <c:pt idx="744">
                  <c:v>8.9340000000000047E-4</c:v>
                </c:pt>
                <c:pt idx="745">
                  <c:v>1.4641000000000007E-3</c:v>
                </c:pt>
                <c:pt idx="746">
                  <c:v>1.5211000000000005E-3</c:v>
                </c:pt>
                <c:pt idx="747">
                  <c:v>1.0376999999999997E-3</c:v>
                </c:pt>
                <c:pt idx="748">
                  <c:v>8.4470000000000085E-4</c:v>
                </c:pt>
                <c:pt idx="749">
                  <c:v>8.3320000000000095E-4</c:v>
                </c:pt>
                <c:pt idx="750">
                  <c:v>7.9330000000000091E-4</c:v>
                </c:pt>
                <c:pt idx="751">
                  <c:v>1.2241000000000005E-3</c:v>
                </c:pt>
                <c:pt idx="752">
                  <c:v>2.0659000000000012E-3</c:v>
                </c:pt>
                <c:pt idx="753">
                  <c:v>1.9073000000000007E-3</c:v>
                </c:pt>
                <c:pt idx="754">
                  <c:v>9.8520000000000161E-4</c:v>
                </c:pt>
                <c:pt idx="755">
                  <c:v>6.2890000000000081E-4</c:v>
                </c:pt>
                <c:pt idx="756">
                  <c:v>7.5000000000000067E-4</c:v>
                </c:pt>
                <c:pt idx="757">
                  <c:v>8.3580000000000091E-4</c:v>
                </c:pt>
                <c:pt idx="758">
                  <c:v>6.6120000000000024E-4</c:v>
                </c:pt>
                <c:pt idx="759">
                  <c:v>4.8360000000000042E-4</c:v>
                </c:pt>
                <c:pt idx="760">
                  <c:v>5.0890000000000039E-4</c:v>
                </c:pt>
                <c:pt idx="761">
                  <c:v>5.1960000000000049E-4</c:v>
                </c:pt>
                <c:pt idx="762">
                  <c:v>4.5480000000000038E-4</c:v>
                </c:pt>
                <c:pt idx="763">
                  <c:v>6.3220000000000019E-4</c:v>
                </c:pt>
                <c:pt idx="764">
                  <c:v>9.6030000000000074E-4</c:v>
                </c:pt>
                <c:pt idx="765">
                  <c:v>9.7750000000000094E-4</c:v>
                </c:pt>
                <c:pt idx="766">
                  <c:v>8.9820000000000123E-4</c:v>
                </c:pt>
                <c:pt idx="767">
                  <c:v>9.1970000000000062E-4</c:v>
                </c:pt>
                <c:pt idx="768">
                  <c:v>8.2940000000000054E-4</c:v>
                </c:pt>
                <c:pt idx="769">
                  <c:v>8.0450000000000074E-4</c:v>
                </c:pt>
                <c:pt idx="770">
                  <c:v>1.0621000000000007E-3</c:v>
                </c:pt>
                <c:pt idx="771">
                  <c:v>1.7258000000000009E-3</c:v>
                </c:pt>
                <c:pt idx="772">
                  <c:v>2.2279000000000027E-3</c:v>
                </c:pt>
                <c:pt idx="773">
                  <c:v>1.8058000000000006E-3</c:v>
                </c:pt>
                <c:pt idx="774">
                  <c:v>1.1073000000000005E-3</c:v>
                </c:pt>
                <c:pt idx="775">
                  <c:v>9.1830000000000058E-4</c:v>
                </c:pt>
                <c:pt idx="776">
                  <c:v>9.7720000000000098E-4</c:v>
                </c:pt>
                <c:pt idx="777">
                  <c:v>8.7170000000000064E-4</c:v>
                </c:pt>
                <c:pt idx="778">
                  <c:v>7.1060000000000068E-4</c:v>
                </c:pt>
                <c:pt idx="779">
                  <c:v>6.9610000000000049E-4</c:v>
                </c:pt>
                <c:pt idx="780">
                  <c:v>8.3600000000000102E-4</c:v>
                </c:pt>
                <c:pt idx="781">
                  <c:v>1.1496000000000006E-3</c:v>
                </c:pt>
                <c:pt idx="782">
                  <c:v>1.4027000000000004E-3</c:v>
                </c:pt>
                <c:pt idx="783">
                  <c:v>1.2056E-3</c:v>
                </c:pt>
                <c:pt idx="784">
                  <c:v>9.2120000000000071E-4</c:v>
                </c:pt>
                <c:pt idx="785">
                  <c:v>9.4340000000000071E-4</c:v>
                </c:pt>
                <c:pt idx="786">
                  <c:v>1.1525000000000007E-3</c:v>
                </c:pt>
                <c:pt idx="787">
                  <c:v>1.7124000000000015E-3</c:v>
                </c:pt>
                <c:pt idx="788">
                  <c:v>2.5195000000000013E-3</c:v>
                </c:pt>
                <c:pt idx="789">
                  <c:v>2.779600000000001E-3</c:v>
                </c:pt>
                <c:pt idx="790">
                  <c:v>2.1854000000000014E-3</c:v>
                </c:pt>
                <c:pt idx="791">
                  <c:v>1.6565000000000013E-3</c:v>
                </c:pt>
                <c:pt idx="792">
                  <c:v>1.5914000000000011E-3</c:v>
                </c:pt>
                <c:pt idx="793">
                  <c:v>1.7356000000000003E-3</c:v>
                </c:pt>
                <c:pt idx="794">
                  <c:v>2.1322000000000008E-3</c:v>
                </c:pt>
                <c:pt idx="795">
                  <c:v>2.2626000000000013E-3</c:v>
                </c:pt>
                <c:pt idx="796">
                  <c:v>2.2726999999999999E-3</c:v>
                </c:pt>
                <c:pt idx="797">
                  <c:v>2.6212000000000015E-3</c:v>
                </c:pt>
                <c:pt idx="798">
                  <c:v>2.7892000000000025E-3</c:v>
                </c:pt>
                <c:pt idx="799">
                  <c:v>2.8084000000000013E-3</c:v>
                </c:pt>
                <c:pt idx="800">
                  <c:v>2.9325000000000002E-3</c:v>
                </c:pt>
                <c:pt idx="801">
                  <c:v>2.7765000000000012E-3</c:v>
                </c:pt>
                <c:pt idx="802">
                  <c:v>2.1073000000000016E-3</c:v>
                </c:pt>
                <c:pt idx="803">
                  <c:v>1.5985000000000007E-3</c:v>
                </c:pt>
                <c:pt idx="804">
                  <c:v>1.5573000000000006E-3</c:v>
                </c:pt>
                <c:pt idx="805">
                  <c:v>1.5506000000000007E-3</c:v>
                </c:pt>
                <c:pt idx="806">
                  <c:v>1.5416000000000006E-3</c:v>
                </c:pt>
                <c:pt idx="807">
                  <c:v>1.3401000000000008E-3</c:v>
                </c:pt>
                <c:pt idx="808">
                  <c:v>1.2524000000000005E-3</c:v>
                </c:pt>
                <c:pt idx="809">
                  <c:v>1.6438000000000008E-3</c:v>
                </c:pt>
                <c:pt idx="810">
                  <c:v>1.7565000000000015E-3</c:v>
                </c:pt>
                <c:pt idx="811">
                  <c:v>1.5627000000000011E-3</c:v>
                </c:pt>
                <c:pt idx="812">
                  <c:v>1.7070000000000011E-3</c:v>
                </c:pt>
                <c:pt idx="813">
                  <c:v>1.8565000000000012E-3</c:v>
                </c:pt>
                <c:pt idx="814">
                  <c:v>1.4942000000000011E-3</c:v>
                </c:pt>
                <c:pt idx="815">
                  <c:v>1.2553000000000004E-3</c:v>
                </c:pt>
                <c:pt idx="816">
                  <c:v>1.8044000000000011E-3</c:v>
                </c:pt>
                <c:pt idx="817">
                  <c:v>2.5650000000000013E-3</c:v>
                </c:pt>
                <c:pt idx="818">
                  <c:v>2.5661000000000021E-3</c:v>
                </c:pt>
                <c:pt idx="819">
                  <c:v>2.0165999999999999E-3</c:v>
                </c:pt>
                <c:pt idx="820">
                  <c:v>1.6364000000000014E-3</c:v>
                </c:pt>
                <c:pt idx="821">
                  <c:v>1.3810000000000007E-3</c:v>
                </c:pt>
                <c:pt idx="822">
                  <c:v>1.3441000000000013E-3</c:v>
                </c:pt>
                <c:pt idx="823">
                  <c:v>1.5195000000000005E-3</c:v>
                </c:pt>
                <c:pt idx="824">
                  <c:v>1.657600000000001E-3</c:v>
                </c:pt>
                <c:pt idx="825">
                  <c:v>1.8205000000000012E-3</c:v>
                </c:pt>
                <c:pt idx="826">
                  <c:v>2.1381000000000013E-3</c:v>
                </c:pt>
                <c:pt idx="827">
                  <c:v>2.2461000000000022E-3</c:v>
                </c:pt>
                <c:pt idx="828">
                  <c:v>1.8170000000000011E-3</c:v>
                </c:pt>
                <c:pt idx="829">
                  <c:v>1.5648000000000007E-3</c:v>
                </c:pt>
                <c:pt idx="830">
                  <c:v>1.6995000000000011E-3</c:v>
                </c:pt>
                <c:pt idx="831">
                  <c:v>1.8451000000000006E-3</c:v>
                </c:pt>
                <c:pt idx="832">
                  <c:v>2.0644000000000014E-3</c:v>
                </c:pt>
                <c:pt idx="833">
                  <c:v>2.2947000000000015E-3</c:v>
                </c:pt>
                <c:pt idx="834">
                  <c:v>2.4402000000000013E-3</c:v>
                </c:pt>
                <c:pt idx="835">
                  <c:v>2.5723000000000013E-3</c:v>
                </c:pt>
                <c:pt idx="836">
                  <c:v>2.5124000000000001E-3</c:v>
                </c:pt>
                <c:pt idx="837">
                  <c:v>2.224000000000002E-3</c:v>
                </c:pt>
                <c:pt idx="838">
                  <c:v>2.1562E-3</c:v>
                </c:pt>
                <c:pt idx="839">
                  <c:v>1.9478000000000008E-3</c:v>
                </c:pt>
                <c:pt idx="840">
                  <c:v>1.4456E-3</c:v>
                </c:pt>
                <c:pt idx="841">
                  <c:v>1.4426000000000005E-3</c:v>
                </c:pt>
                <c:pt idx="842">
                  <c:v>2.024600000000001E-3</c:v>
                </c:pt>
                <c:pt idx="843">
                  <c:v>2.6097000000000026E-3</c:v>
                </c:pt>
                <c:pt idx="844">
                  <c:v>2.7247000000000026E-3</c:v>
                </c:pt>
                <c:pt idx="845">
                  <c:v>2.4527999999999998E-3</c:v>
                </c:pt>
                <c:pt idx="846">
                  <c:v>2.2735000000000016E-3</c:v>
                </c:pt>
                <c:pt idx="847">
                  <c:v>2.4680000000000014E-3</c:v>
                </c:pt>
                <c:pt idx="848">
                  <c:v>2.6968000000000009E-3</c:v>
                </c:pt>
                <c:pt idx="849">
                  <c:v>2.7709000000000015E-3</c:v>
                </c:pt>
                <c:pt idx="850">
                  <c:v>2.8121000000000001E-3</c:v>
                </c:pt>
                <c:pt idx="851">
                  <c:v>2.6360000000000012E-3</c:v>
                </c:pt>
                <c:pt idx="852">
                  <c:v>2.2043000000000024E-3</c:v>
                </c:pt>
                <c:pt idx="853">
                  <c:v>1.8861000000000014E-3</c:v>
                </c:pt>
                <c:pt idx="854">
                  <c:v>1.747100000000001E-3</c:v>
                </c:pt>
                <c:pt idx="855">
                  <c:v>1.3962000000000013E-3</c:v>
                </c:pt>
                <c:pt idx="856">
                  <c:v>1.0399999999999997E-3</c:v>
                </c:pt>
                <c:pt idx="857">
                  <c:v>1.2191000000000001E-3</c:v>
                </c:pt>
                <c:pt idx="858">
                  <c:v>1.659900000000001E-3</c:v>
                </c:pt>
                <c:pt idx="859">
                  <c:v>1.5830000000000011E-3</c:v>
                </c:pt>
                <c:pt idx="860">
                  <c:v>1.4492999999999999E-3</c:v>
                </c:pt>
                <c:pt idx="861">
                  <c:v>1.4983000000000008E-3</c:v>
                </c:pt>
                <c:pt idx="862">
                  <c:v>1.2695000000000004E-3</c:v>
                </c:pt>
                <c:pt idx="863">
                  <c:v>1.4792000000000006E-3</c:v>
                </c:pt>
                <c:pt idx="864">
                  <c:v>1.7953000000000014E-3</c:v>
                </c:pt>
                <c:pt idx="865">
                  <c:v>1.5640000000000012E-3</c:v>
                </c:pt>
                <c:pt idx="866">
                  <c:v>1.5767000000000008E-3</c:v>
                </c:pt>
                <c:pt idx="867">
                  <c:v>2.1056000000000013E-3</c:v>
                </c:pt>
                <c:pt idx="868">
                  <c:v>2.5583000000000012E-3</c:v>
                </c:pt>
                <c:pt idx="869">
                  <c:v>2.6741000000000022E-3</c:v>
                </c:pt>
                <c:pt idx="870">
                  <c:v>2.7476000000000028E-3</c:v>
                </c:pt>
                <c:pt idx="871">
                  <c:v>2.8065000000000013E-3</c:v>
                </c:pt>
                <c:pt idx="872">
                  <c:v>2.7191000000000012E-3</c:v>
                </c:pt>
                <c:pt idx="873">
                  <c:v>2.4931000000000016E-3</c:v>
                </c:pt>
                <c:pt idx="874">
                  <c:v>2.1659000000000014E-3</c:v>
                </c:pt>
                <c:pt idx="875">
                  <c:v>1.7949000000000014E-3</c:v>
                </c:pt>
                <c:pt idx="876">
                  <c:v>1.4928000000000005E-3</c:v>
                </c:pt>
                <c:pt idx="877">
                  <c:v>1.4747000000000007E-3</c:v>
                </c:pt>
                <c:pt idx="878">
                  <c:v>1.7224000000000015E-3</c:v>
                </c:pt>
                <c:pt idx="879">
                  <c:v>1.8643000000000015E-3</c:v>
                </c:pt>
                <c:pt idx="880">
                  <c:v>2.0395999999999999E-3</c:v>
                </c:pt>
                <c:pt idx="881">
                  <c:v>2.2854000000000021E-3</c:v>
                </c:pt>
                <c:pt idx="882">
                  <c:v>2.1314000000000012E-3</c:v>
                </c:pt>
                <c:pt idx="883">
                  <c:v>1.8161000000000013E-3</c:v>
                </c:pt>
                <c:pt idx="884">
                  <c:v>1.6873000000000014E-3</c:v>
                </c:pt>
                <c:pt idx="885">
                  <c:v>1.736000000000001E-3</c:v>
                </c:pt>
                <c:pt idx="886">
                  <c:v>2.0340000000000002E-3</c:v>
                </c:pt>
                <c:pt idx="887">
                  <c:v>2.2961000000000014E-3</c:v>
                </c:pt>
                <c:pt idx="888">
                  <c:v>2.1085000000000014E-3</c:v>
                </c:pt>
                <c:pt idx="889">
                  <c:v>1.8672000000000012E-3</c:v>
                </c:pt>
                <c:pt idx="890">
                  <c:v>1.9611000000000003E-3</c:v>
                </c:pt>
                <c:pt idx="891">
                  <c:v>2.1129999999999999E-3</c:v>
                </c:pt>
                <c:pt idx="892">
                  <c:v>2.2366E-3</c:v>
                </c:pt>
                <c:pt idx="893">
                  <c:v>2.4497000000000013E-3</c:v>
                </c:pt>
                <c:pt idx="894">
                  <c:v>2.5875000000000026E-3</c:v>
                </c:pt>
                <c:pt idx="895">
                  <c:v>2.6030000000000016E-3</c:v>
                </c:pt>
                <c:pt idx="896">
                  <c:v>2.4546000000000008E-3</c:v>
                </c:pt>
                <c:pt idx="897">
                  <c:v>2.228600000000002E-3</c:v>
                </c:pt>
                <c:pt idx="898">
                  <c:v>2.0710000000000008E-3</c:v>
                </c:pt>
                <c:pt idx="899">
                  <c:v>2.0327000000000001E-3</c:v>
                </c:pt>
                <c:pt idx="900">
                  <c:v>2.1940000000000011E-3</c:v>
                </c:pt>
                <c:pt idx="901">
                  <c:v>2.3942999999999998E-3</c:v>
                </c:pt>
                <c:pt idx="902">
                  <c:v>2.3350000000000007E-3</c:v>
                </c:pt>
                <c:pt idx="903">
                  <c:v>2.1898000000000013E-3</c:v>
                </c:pt>
                <c:pt idx="904">
                  <c:v>2.2220000000000013E-3</c:v>
                </c:pt>
                <c:pt idx="905">
                  <c:v>2.3511999999999999E-3</c:v>
                </c:pt>
                <c:pt idx="906">
                  <c:v>2.4589000000000013E-3</c:v>
                </c:pt>
                <c:pt idx="907">
                  <c:v>2.5137000000000015E-3</c:v>
                </c:pt>
                <c:pt idx="908">
                  <c:v>2.4521000000000009E-3</c:v>
                </c:pt>
                <c:pt idx="909">
                  <c:v>2.3222999999999998E-3</c:v>
                </c:pt>
                <c:pt idx="910">
                  <c:v>2.2577000000000022E-3</c:v>
                </c:pt>
                <c:pt idx="911">
                  <c:v>2.2627000000000016E-3</c:v>
                </c:pt>
                <c:pt idx="912">
                  <c:v>2.2580000000000013E-3</c:v>
                </c:pt>
                <c:pt idx="913">
                  <c:v>2.1242000000000014E-3</c:v>
                </c:pt>
                <c:pt idx="914">
                  <c:v>1.9024000000000009E-3</c:v>
                </c:pt>
                <c:pt idx="915">
                  <c:v>1.8463000000000015E-3</c:v>
                </c:pt>
                <c:pt idx="916">
                  <c:v>1.9081000000000013E-3</c:v>
                </c:pt>
                <c:pt idx="917">
                  <c:v>1.9520000000000015E-3</c:v>
                </c:pt>
                <c:pt idx="918">
                  <c:v>2.0540000000000011E-3</c:v>
                </c:pt>
                <c:pt idx="919">
                  <c:v>2.2233000000000027E-3</c:v>
                </c:pt>
                <c:pt idx="920">
                  <c:v>2.3789000000000002E-3</c:v>
                </c:pt>
                <c:pt idx="921">
                  <c:v>2.4009000000000014E-3</c:v>
                </c:pt>
                <c:pt idx="922">
                  <c:v>2.2908000000000013E-3</c:v>
                </c:pt>
                <c:pt idx="923">
                  <c:v>2.2271000000000027E-3</c:v>
                </c:pt>
                <c:pt idx="924">
                  <c:v>2.2260000000000014E-3</c:v>
                </c:pt>
                <c:pt idx="925">
                  <c:v>2.1973000000000023E-3</c:v>
                </c:pt>
                <c:pt idx="926">
                  <c:v>2.196500000000001E-3</c:v>
                </c:pt>
                <c:pt idx="927">
                  <c:v>2.2944000000000016E-3</c:v>
                </c:pt>
                <c:pt idx="928">
                  <c:v>2.4073000000000015E-3</c:v>
                </c:pt>
                <c:pt idx="929">
                  <c:v>2.3813000000000011E-3</c:v>
                </c:pt>
                <c:pt idx="930">
                  <c:v>2.2939000000000015E-3</c:v>
                </c:pt>
                <c:pt idx="931">
                  <c:v>2.2626000000000013E-3</c:v>
                </c:pt>
                <c:pt idx="932">
                  <c:v>2.3071000000000016E-3</c:v>
                </c:pt>
                <c:pt idx="933">
                  <c:v>2.3234000000000011E-3</c:v>
                </c:pt>
                <c:pt idx="934">
                  <c:v>2.2248000000000016E-3</c:v>
                </c:pt>
                <c:pt idx="935">
                  <c:v>2.1381000000000013E-3</c:v>
                </c:pt>
                <c:pt idx="936">
                  <c:v>2.1080000000000014E-3</c:v>
                </c:pt>
                <c:pt idx="937">
                  <c:v>2.1327000000000013E-3</c:v>
                </c:pt>
                <c:pt idx="938">
                  <c:v>2.2053000000000016E-3</c:v>
                </c:pt>
                <c:pt idx="939">
                  <c:v>2.2258000000000013E-3</c:v>
                </c:pt>
                <c:pt idx="940">
                  <c:v>2.1278000000000013E-3</c:v>
                </c:pt>
                <c:pt idx="941">
                  <c:v>2.0052000000000013E-3</c:v>
                </c:pt>
                <c:pt idx="942">
                  <c:v>1.9212000000000007E-3</c:v>
                </c:pt>
                <c:pt idx="943">
                  <c:v>1.9476000000000007E-3</c:v>
                </c:pt>
                <c:pt idx="944">
                  <c:v>2.0125000000000008E-3</c:v>
                </c:pt>
                <c:pt idx="945">
                  <c:v>2.0558999999999998E-3</c:v>
                </c:pt>
                <c:pt idx="946">
                  <c:v>2.0646000000000011E-3</c:v>
                </c:pt>
                <c:pt idx="947">
                  <c:v>1.9767000000000014E-3</c:v>
                </c:pt>
                <c:pt idx="948">
                  <c:v>1.9273000000000007E-3</c:v>
                </c:pt>
                <c:pt idx="949">
                  <c:v>2.0015000000000011E-3</c:v>
                </c:pt>
                <c:pt idx="950">
                  <c:v>2.0908000000000012E-3</c:v>
                </c:pt>
                <c:pt idx="951">
                  <c:v>2.1473000000000026E-3</c:v>
                </c:pt>
                <c:pt idx="952">
                  <c:v>2.1903000000000014E-3</c:v>
                </c:pt>
                <c:pt idx="953">
                  <c:v>2.2498000000000015E-3</c:v>
                </c:pt>
                <c:pt idx="954">
                  <c:v>2.2418000000000013E-3</c:v>
                </c:pt>
                <c:pt idx="955">
                  <c:v>2.1301000000000015E-3</c:v>
                </c:pt>
                <c:pt idx="956">
                  <c:v>2.0669000000000013E-3</c:v>
                </c:pt>
                <c:pt idx="957">
                  <c:v>2.0799000000000013E-3</c:v>
                </c:pt>
                <c:pt idx="958">
                  <c:v>2.1541000000000012E-3</c:v>
                </c:pt>
                <c:pt idx="959">
                  <c:v>2.1305000000000013E-3</c:v>
                </c:pt>
                <c:pt idx="960">
                  <c:v>2.0212000000000012E-3</c:v>
                </c:pt>
                <c:pt idx="961">
                  <c:v>1.9728000000000011E-3</c:v>
                </c:pt>
                <c:pt idx="962">
                  <c:v>1.9761000000000015E-3</c:v>
                </c:pt>
                <c:pt idx="963">
                  <c:v>2.0077000000000016E-3</c:v>
                </c:pt>
                <c:pt idx="964">
                  <c:v>2.0772000000000013E-3</c:v>
                </c:pt>
                <c:pt idx="965">
                  <c:v>2.1007000000000022E-3</c:v>
                </c:pt>
                <c:pt idx="966">
                  <c:v>2.0204000000000012E-3</c:v>
                </c:pt>
                <c:pt idx="967">
                  <c:v>1.9751000000000013E-3</c:v>
                </c:pt>
                <c:pt idx="968">
                  <c:v>1.9933000000000004E-3</c:v>
                </c:pt>
                <c:pt idx="969">
                  <c:v>2.0134000000000011E-3</c:v>
                </c:pt>
                <c:pt idx="970">
                  <c:v>2.0487000000000014E-3</c:v>
                </c:pt>
                <c:pt idx="971">
                  <c:v>2.1075000000000026E-3</c:v>
                </c:pt>
                <c:pt idx="972">
                  <c:v>2.1164999999999999E-3</c:v>
                </c:pt>
                <c:pt idx="973">
                  <c:v>2.0372000000000012E-3</c:v>
                </c:pt>
                <c:pt idx="974">
                  <c:v>1.9737000000000005E-3</c:v>
                </c:pt>
                <c:pt idx="975">
                  <c:v>1.9222000000000013E-3</c:v>
                </c:pt>
                <c:pt idx="976">
                  <c:v>1.8832000000000011E-3</c:v>
                </c:pt>
                <c:pt idx="977">
                  <c:v>1.8524000000000014E-3</c:v>
                </c:pt>
                <c:pt idx="978">
                  <c:v>1.8200000000000013E-3</c:v>
                </c:pt>
                <c:pt idx="979">
                  <c:v>1.8111000000000008E-3</c:v>
                </c:pt>
                <c:pt idx="980">
                  <c:v>1.8543000000000012E-3</c:v>
                </c:pt>
                <c:pt idx="981">
                  <c:v>1.9057000000000006E-3</c:v>
                </c:pt>
                <c:pt idx="982">
                  <c:v>1.9553000000000005E-3</c:v>
                </c:pt>
                <c:pt idx="983">
                  <c:v>2.0052000000000013E-3</c:v>
                </c:pt>
                <c:pt idx="984">
                  <c:v>1.9692000000000004E-3</c:v>
                </c:pt>
                <c:pt idx="985">
                  <c:v>1.9132000000000008E-3</c:v>
                </c:pt>
                <c:pt idx="986">
                  <c:v>1.8983000000000012E-3</c:v>
                </c:pt>
                <c:pt idx="987">
                  <c:v>1.9034000000000008E-3</c:v>
                </c:pt>
                <c:pt idx="988">
                  <c:v>1.9044000000000008E-3</c:v>
                </c:pt>
                <c:pt idx="989">
                  <c:v>1.886900000000001E-3</c:v>
                </c:pt>
                <c:pt idx="990">
                  <c:v>1.9280000000000013E-3</c:v>
                </c:pt>
                <c:pt idx="991">
                  <c:v>2.0219000000000014E-3</c:v>
                </c:pt>
                <c:pt idx="992">
                  <c:v>2.0992000000000012E-3</c:v>
                </c:pt>
                <c:pt idx="993">
                  <c:v>2.1409000000000016E-3</c:v>
                </c:pt>
                <c:pt idx="994">
                  <c:v>2.1160000000000007E-3</c:v>
                </c:pt>
                <c:pt idx="995">
                  <c:v>2.0287000000000013E-3</c:v>
                </c:pt>
                <c:pt idx="996">
                  <c:v>1.9131000000000007E-3</c:v>
                </c:pt>
                <c:pt idx="997">
                  <c:v>1.8402000000000017E-3</c:v>
                </c:pt>
                <c:pt idx="998">
                  <c:v>1.8027000000000013E-3</c:v>
                </c:pt>
                <c:pt idx="999">
                  <c:v>1.8040000000000011E-3</c:v>
                </c:pt>
                <c:pt idx="1000">
                  <c:v>1.8728000000000013E-3</c:v>
                </c:pt>
                <c:pt idx="1001">
                  <c:v>1.9459000000000006E-3</c:v>
                </c:pt>
                <c:pt idx="1002">
                  <c:v>1.8816000000000011E-3</c:v>
                </c:pt>
                <c:pt idx="1003">
                  <c:v>1.8068000000000005E-3</c:v>
                </c:pt>
                <c:pt idx="1004">
                  <c:v>1.7833000000000011E-3</c:v>
                </c:pt>
                <c:pt idx="1005">
                  <c:v>1.7795000000000011E-3</c:v>
                </c:pt>
                <c:pt idx="1006">
                  <c:v>1.7916000000000015E-3</c:v>
                </c:pt>
                <c:pt idx="1007">
                  <c:v>1.8550000000000014E-3</c:v>
                </c:pt>
                <c:pt idx="1008">
                  <c:v>1.9583000000000014E-3</c:v>
                </c:pt>
                <c:pt idx="1009">
                  <c:v>2.006700000000001E-3</c:v>
                </c:pt>
                <c:pt idx="1010">
                  <c:v>1.9361000000000014E-3</c:v>
                </c:pt>
                <c:pt idx="1011">
                  <c:v>1.8604000000000012E-3</c:v>
                </c:pt>
                <c:pt idx="1012">
                  <c:v>1.8583000000000013E-3</c:v>
                </c:pt>
                <c:pt idx="1013">
                  <c:v>1.8619000000000008E-3</c:v>
                </c:pt>
                <c:pt idx="1014">
                  <c:v>1.7870000000000015E-3</c:v>
                </c:pt>
                <c:pt idx="1015">
                  <c:v>1.7377000000000009E-3</c:v>
                </c:pt>
                <c:pt idx="1016">
                  <c:v>1.732900000000001E-3</c:v>
                </c:pt>
                <c:pt idx="1017">
                  <c:v>1.7640000000000012E-3</c:v>
                </c:pt>
                <c:pt idx="1018">
                  <c:v>1.7903000000000018E-3</c:v>
                </c:pt>
                <c:pt idx="1019">
                  <c:v>1.7433000000000012E-3</c:v>
                </c:pt>
                <c:pt idx="1020">
                  <c:v>1.6862000000000014E-3</c:v>
                </c:pt>
                <c:pt idx="1021">
                  <c:v>1.6894000000000013E-3</c:v>
                </c:pt>
                <c:pt idx="1022">
                  <c:v>1.7434000000000011E-3</c:v>
                </c:pt>
                <c:pt idx="1023">
                  <c:v>1.8007000000000006E-3</c:v>
                </c:pt>
                <c:pt idx="1024">
                  <c:v>1.8140000000000012E-3</c:v>
                </c:pt>
                <c:pt idx="1025">
                  <c:v>1.7965000000000014E-3</c:v>
                </c:pt>
                <c:pt idx="1026">
                  <c:v>1.8355000000000005E-3</c:v>
                </c:pt>
                <c:pt idx="1027">
                  <c:v>1.8887000000000014E-3</c:v>
                </c:pt>
                <c:pt idx="1028">
                  <c:v>1.8133000000000003E-3</c:v>
                </c:pt>
                <c:pt idx="1029">
                  <c:v>1.7133000000000009E-3</c:v>
                </c:pt>
                <c:pt idx="1030">
                  <c:v>1.6580000000000017E-3</c:v>
                </c:pt>
                <c:pt idx="1031">
                  <c:v>1.6563000000000014E-3</c:v>
                </c:pt>
                <c:pt idx="1032">
                  <c:v>1.713000000000001E-3</c:v>
                </c:pt>
                <c:pt idx="1033">
                  <c:v>1.7818000000000009E-3</c:v>
                </c:pt>
                <c:pt idx="1034">
                  <c:v>1.7684000000000018E-3</c:v>
                </c:pt>
                <c:pt idx="1035">
                  <c:v>1.7574000000000012E-3</c:v>
                </c:pt>
                <c:pt idx="1036">
                  <c:v>1.7739000000000003E-3</c:v>
                </c:pt>
                <c:pt idx="1037">
                  <c:v>1.7121000000000016E-3</c:v>
                </c:pt>
                <c:pt idx="1038">
                  <c:v>1.6695000000000011E-3</c:v>
                </c:pt>
                <c:pt idx="1039">
                  <c:v>1.6676000000000011E-3</c:v>
                </c:pt>
                <c:pt idx="1040">
                  <c:v>1.6491000000000006E-3</c:v>
                </c:pt>
                <c:pt idx="1041">
                  <c:v>1.6587000000000008E-3</c:v>
                </c:pt>
                <c:pt idx="1042">
                  <c:v>1.7279000000000005E-3</c:v>
                </c:pt>
                <c:pt idx="1043">
                  <c:v>1.8411000000000011E-3</c:v>
                </c:pt>
                <c:pt idx="1044">
                  <c:v>1.9108000000000009E-3</c:v>
                </c:pt>
                <c:pt idx="1045">
                  <c:v>1.833700000000001E-3</c:v>
                </c:pt>
                <c:pt idx="1046">
                  <c:v>1.7861000000000021E-3</c:v>
                </c:pt>
                <c:pt idx="1047">
                  <c:v>1.763600000000001E-3</c:v>
                </c:pt>
                <c:pt idx="1048">
                  <c:v>1.7104000000000012E-3</c:v>
                </c:pt>
                <c:pt idx="1049">
                  <c:v>1.6664000000000017E-3</c:v>
                </c:pt>
                <c:pt idx="1050">
                  <c:v>1.6543000000000013E-3</c:v>
                </c:pt>
                <c:pt idx="1051">
                  <c:v>1.6277000000000008E-3</c:v>
                </c:pt>
                <c:pt idx="1052">
                  <c:v>1.6288000000000006E-3</c:v>
                </c:pt>
                <c:pt idx="1053">
                  <c:v>1.6676000000000011E-3</c:v>
                </c:pt>
                <c:pt idx="1054">
                  <c:v>1.7230000000000012E-3</c:v>
                </c:pt>
                <c:pt idx="1055">
                  <c:v>1.7723000000000016E-3</c:v>
                </c:pt>
                <c:pt idx="1056">
                  <c:v>1.6865000000000014E-3</c:v>
                </c:pt>
                <c:pt idx="1057">
                  <c:v>1.621600000000001E-3</c:v>
                </c:pt>
                <c:pt idx="1058">
                  <c:v>1.6499000000000008E-3</c:v>
                </c:pt>
                <c:pt idx="1059">
                  <c:v>1.7259000000000009E-3</c:v>
                </c:pt>
                <c:pt idx="1060">
                  <c:v>1.7209000000000011E-3</c:v>
                </c:pt>
                <c:pt idx="1061">
                  <c:v>1.6676000000000011E-3</c:v>
                </c:pt>
                <c:pt idx="1062">
                  <c:v>1.6363000000000013E-3</c:v>
                </c:pt>
                <c:pt idx="1063">
                  <c:v>1.6490000000000012E-3</c:v>
                </c:pt>
                <c:pt idx="1064">
                  <c:v>1.6426000000000008E-3</c:v>
                </c:pt>
                <c:pt idx="1065">
                  <c:v>1.599400000000001E-3</c:v>
                </c:pt>
                <c:pt idx="1066">
                  <c:v>1.6026000000000011E-3</c:v>
                </c:pt>
                <c:pt idx="1067">
                  <c:v>1.5931000000000007E-3</c:v>
                </c:pt>
                <c:pt idx="1068">
                  <c:v>1.5257999999999999E-3</c:v>
                </c:pt>
                <c:pt idx="1069">
                  <c:v>1.4825000000000005E-3</c:v>
                </c:pt>
                <c:pt idx="1070">
                  <c:v>1.506000000000001E-3</c:v>
                </c:pt>
                <c:pt idx="1071">
                  <c:v>1.5795000000000008E-3</c:v>
                </c:pt>
                <c:pt idx="1072">
                  <c:v>1.6547000000000011E-3</c:v>
                </c:pt>
                <c:pt idx="1073">
                  <c:v>1.6071000000000011E-3</c:v>
                </c:pt>
                <c:pt idx="1074">
                  <c:v>1.5343000000000008E-3</c:v>
                </c:pt>
                <c:pt idx="1075">
                  <c:v>1.5096000000000005E-3</c:v>
                </c:pt>
                <c:pt idx="1076">
                  <c:v>1.5487000000000007E-3</c:v>
                </c:pt>
                <c:pt idx="1077">
                  <c:v>1.6445000000000012E-3</c:v>
                </c:pt>
                <c:pt idx="1078">
                  <c:v>1.7614000000000011E-3</c:v>
                </c:pt>
                <c:pt idx="1079">
                  <c:v>1.6957000000000007E-3</c:v>
                </c:pt>
                <c:pt idx="1080">
                  <c:v>1.5949000000000011E-3</c:v>
                </c:pt>
                <c:pt idx="1081">
                  <c:v>1.5668000000000006E-3</c:v>
                </c:pt>
                <c:pt idx="1082">
                  <c:v>1.5758000000000007E-3</c:v>
                </c:pt>
                <c:pt idx="1083">
                  <c:v>1.5728000000000007E-3</c:v>
                </c:pt>
                <c:pt idx="1084">
                  <c:v>1.5629000000000007E-3</c:v>
                </c:pt>
                <c:pt idx="1085">
                  <c:v>1.4957000000000004E-3</c:v>
                </c:pt>
                <c:pt idx="1086">
                  <c:v>1.4345000000000007E-3</c:v>
                </c:pt>
                <c:pt idx="1087">
                  <c:v>1.4189000000000001E-3</c:v>
                </c:pt>
                <c:pt idx="1088">
                  <c:v>1.4436000000000004E-3</c:v>
                </c:pt>
                <c:pt idx="1089">
                  <c:v>1.4852999999999999E-3</c:v>
                </c:pt>
                <c:pt idx="1090">
                  <c:v>1.4549999999999999E-3</c:v>
                </c:pt>
                <c:pt idx="1091">
                  <c:v>1.4147000000000005E-3</c:v>
                </c:pt>
                <c:pt idx="1092">
                  <c:v>1.4421000000000006E-3</c:v>
                </c:pt>
                <c:pt idx="1093">
                  <c:v>1.4973000000000005E-3</c:v>
                </c:pt>
                <c:pt idx="1094">
                  <c:v>1.4954000000000005E-3</c:v>
                </c:pt>
                <c:pt idx="1095">
                  <c:v>1.4656000000000001E-3</c:v>
                </c:pt>
                <c:pt idx="1096">
                  <c:v>1.472300000000001E-3</c:v>
                </c:pt>
                <c:pt idx="1097">
                  <c:v>1.5096000000000005E-3</c:v>
                </c:pt>
                <c:pt idx="1098">
                  <c:v>1.6250000000000008E-3</c:v>
                </c:pt>
                <c:pt idx="1099">
                  <c:v>1.636900000000001E-3</c:v>
                </c:pt>
                <c:pt idx="1100">
                  <c:v>1.5014000000000006E-3</c:v>
                </c:pt>
                <c:pt idx="1101">
                  <c:v>1.4162000000000005E-3</c:v>
                </c:pt>
                <c:pt idx="1102">
                  <c:v>1.3636000000000006E-3</c:v>
                </c:pt>
                <c:pt idx="1103">
                  <c:v>1.3454000000000005E-3</c:v>
                </c:pt>
                <c:pt idx="1104">
                  <c:v>1.3797000000000006E-3</c:v>
                </c:pt>
                <c:pt idx="1105">
                  <c:v>1.3792000000000003E-3</c:v>
                </c:pt>
                <c:pt idx="1106">
                  <c:v>1.3303000000000011E-3</c:v>
                </c:pt>
                <c:pt idx="1107">
                  <c:v>1.3241000000000008E-3</c:v>
                </c:pt>
                <c:pt idx="1108">
                  <c:v>1.3688000000000007E-3</c:v>
                </c:pt>
                <c:pt idx="1109">
                  <c:v>1.4302000000000006E-3</c:v>
                </c:pt>
                <c:pt idx="1110">
                  <c:v>1.3920000000000013E-3</c:v>
                </c:pt>
                <c:pt idx="1111">
                  <c:v>1.3181000000000011E-3</c:v>
                </c:pt>
                <c:pt idx="1112">
                  <c:v>1.300400000000001E-3</c:v>
                </c:pt>
                <c:pt idx="1113">
                  <c:v>1.3144000000000007E-3</c:v>
                </c:pt>
                <c:pt idx="1114">
                  <c:v>1.340600000000001E-3</c:v>
                </c:pt>
                <c:pt idx="1115">
                  <c:v>1.3760000000000011E-3</c:v>
                </c:pt>
                <c:pt idx="1116">
                  <c:v>1.4344000000000006E-3</c:v>
                </c:pt>
                <c:pt idx="1117">
                  <c:v>1.3979999999999999E-3</c:v>
                </c:pt>
                <c:pt idx="1118">
                  <c:v>1.322200000000001E-3</c:v>
                </c:pt>
                <c:pt idx="1119">
                  <c:v>1.2937000000000001E-3</c:v>
                </c:pt>
                <c:pt idx="1120">
                  <c:v>1.2795000000000005E-3</c:v>
                </c:pt>
                <c:pt idx="1121">
                  <c:v>1.2484000000000006E-3</c:v>
                </c:pt>
                <c:pt idx="1122">
                  <c:v>1.2271000000000001E-3</c:v>
                </c:pt>
                <c:pt idx="1123">
                  <c:v>1.2375000000000001E-3</c:v>
                </c:pt>
                <c:pt idx="1124">
                  <c:v>1.2209000000000005E-3</c:v>
                </c:pt>
                <c:pt idx="1125">
                  <c:v>1.1856000000000006E-3</c:v>
                </c:pt>
                <c:pt idx="1126">
                  <c:v>1.1945000000000011E-3</c:v>
                </c:pt>
                <c:pt idx="1127">
                  <c:v>1.2076999999999997E-3</c:v>
                </c:pt>
                <c:pt idx="1128">
                  <c:v>1.1977999999999999E-3</c:v>
                </c:pt>
                <c:pt idx="1129">
                  <c:v>1.1739999999999999E-3</c:v>
                </c:pt>
                <c:pt idx="1130">
                  <c:v>1.168700000000001E-3</c:v>
                </c:pt>
                <c:pt idx="1131">
                  <c:v>1.1869000000000007E-3</c:v>
                </c:pt>
                <c:pt idx="1132">
                  <c:v>1.1911000000000007E-3</c:v>
                </c:pt>
                <c:pt idx="1133">
                  <c:v>1.1774999999999999E-3</c:v>
                </c:pt>
                <c:pt idx="1134">
                  <c:v>1.1885000000000008E-3</c:v>
                </c:pt>
                <c:pt idx="1135">
                  <c:v>1.2250000000000006E-3</c:v>
                </c:pt>
                <c:pt idx="1136">
                  <c:v>1.2136E-3</c:v>
                </c:pt>
                <c:pt idx="1137">
                  <c:v>1.1783000000000013E-3</c:v>
                </c:pt>
                <c:pt idx="1138">
                  <c:v>1.1544000000000007E-3</c:v>
                </c:pt>
                <c:pt idx="1139">
                  <c:v>1.1455000000000007E-3</c:v>
                </c:pt>
                <c:pt idx="1140">
                  <c:v>1.1531000000000007E-3</c:v>
                </c:pt>
                <c:pt idx="1141">
                  <c:v>1.1643000000000011E-3</c:v>
                </c:pt>
                <c:pt idx="1142">
                  <c:v>1.1829000000000011E-3</c:v>
                </c:pt>
                <c:pt idx="1143">
                  <c:v>1.1946000000000007E-3</c:v>
                </c:pt>
                <c:pt idx="1144">
                  <c:v>1.1879000000000006E-3</c:v>
                </c:pt>
                <c:pt idx="1145">
                  <c:v>1.1681000000000011E-3</c:v>
                </c:pt>
                <c:pt idx="1146">
                  <c:v>1.1479000000000001E-3</c:v>
                </c:pt>
                <c:pt idx="1147">
                  <c:v>1.1529000000000008E-3</c:v>
                </c:pt>
                <c:pt idx="1148">
                  <c:v>1.1692000000000007E-3</c:v>
                </c:pt>
                <c:pt idx="1149">
                  <c:v>1.1538000000000006E-3</c:v>
                </c:pt>
                <c:pt idx="1150">
                  <c:v>1.1578000000000005E-3</c:v>
                </c:pt>
                <c:pt idx="1151">
                  <c:v>1.1745000000000013E-3</c:v>
                </c:pt>
                <c:pt idx="1152">
                  <c:v>1.1424000000000011E-3</c:v>
                </c:pt>
                <c:pt idx="1153">
                  <c:v>1.1205000000000011E-3</c:v>
                </c:pt>
                <c:pt idx="1154">
                  <c:v>1.1167000000000006E-3</c:v>
                </c:pt>
                <c:pt idx="1155">
                  <c:v>1.1133000000000007E-3</c:v>
                </c:pt>
                <c:pt idx="1156">
                  <c:v>1.1317000000000005E-3</c:v>
                </c:pt>
                <c:pt idx="1157">
                  <c:v>1.1674000000000007E-3</c:v>
                </c:pt>
                <c:pt idx="1158">
                  <c:v>1.2053000000000001E-3</c:v>
                </c:pt>
                <c:pt idx="1159">
                  <c:v>1.1901000000000008E-3</c:v>
                </c:pt>
                <c:pt idx="1160">
                  <c:v>1.1507000000000008E-3</c:v>
                </c:pt>
                <c:pt idx="1161">
                  <c:v>1.126200000000001E-3</c:v>
                </c:pt>
                <c:pt idx="1162">
                  <c:v>1.1132000000000006E-3</c:v>
                </c:pt>
                <c:pt idx="1163">
                  <c:v>1.1152000000000007E-3</c:v>
                </c:pt>
                <c:pt idx="1164">
                  <c:v>1.1525000000000007E-3</c:v>
                </c:pt>
                <c:pt idx="1165">
                  <c:v>1.2044000000000007E-3</c:v>
                </c:pt>
                <c:pt idx="1166">
                  <c:v>1.1710000000000008E-3</c:v>
                </c:pt>
                <c:pt idx="1167">
                  <c:v>1.1096000000000001E-3</c:v>
                </c:pt>
                <c:pt idx="1168">
                  <c:v>1.0866000000000007E-3</c:v>
                </c:pt>
                <c:pt idx="1169">
                  <c:v>1.0972000000000006E-3</c:v>
                </c:pt>
                <c:pt idx="1170">
                  <c:v>1.1223000000000006E-3</c:v>
                </c:pt>
                <c:pt idx="1171">
                  <c:v>1.1148000000000006E-3</c:v>
                </c:pt>
                <c:pt idx="1172">
                  <c:v>1.0861000000000009E-3</c:v>
                </c:pt>
                <c:pt idx="1173">
                  <c:v>1.0660000000000008E-3</c:v>
                </c:pt>
                <c:pt idx="1174">
                  <c:v>1.0556999999999999E-3</c:v>
                </c:pt>
                <c:pt idx="1175">
                  <c:v>1.0567000000000007E-3</c:v>
                </c:pt>
                <c:pt idx="1176">
                  <c:v>1.082200000000001E-3</c:v>
                </c:pt>
                <c:pt idx="1177">
                  <c:v>1.1298000000000005E-3</c:v>
                </c:pt>
                <c:pt idx="1178">
                  <c:v>1.1989000000000008E-3</c:v>
                </c:pt>
                <c:pt idx="1179">
                  <c:v>1.1915000000000007E-3</c:v>
                </c:pt>
                <c:pt idx="1180">
                  <c:v>1.1521000000000007E-3</c:v>
                </c:pt>
                <c:pt idx="1181">
                  <c:v>1.0931000000000005E-3</c:v>
                </c:pt>
                <c:pt idx="1182">
                  <c:v>1.0571999999999999E-3</c:v>
                </c:pt>
                <c:pt idx="1183">
                  <c:v>1.0338999999999997E-3</c:v>
                </c:pt>
                <c:pt idx="1184">
                  <c:v>1.0039000000000001E-3</c:v>
                </c:pt>
                <c:pt idx="1185">
                  <c:v>1.0100000000000007E-3</c:v>
                </c:pt>
                <c:pt idx="1186">
                  <c:v>1.0368000000000005E-3</c:v>
                </c:pt>
                <c:pt idx="1187">
                  <c:v>1.0566000000000006E-3</c:v>
                </c:pt>
                <c:pt idx="1188">
                  <c:v>1.0956000000000006E-3</c:v>
                </c:pt>
                <c:pt idx="1189">
                  <c:v>1.1299000000000001E-3</c:v>
                </c:pt>
                <c:pt idx="1190">
                  <c:v>1.1190000000000006E-3</c:v>
                </c:pt>
                <c:pt idx="1191">
                  <c:v>1.0889000000000005E-3</c:v>
                </c:pt>
                <c:pt idx="1192">
                  <c:v>1.0476999999999997E-3</c:v>
                </c:pt>
                <c:pt idx="1193">
                  <c:v>1.0471000000000005E-3</c:v>
                </c:pt>
                <c:pt idx="1194">
                  <c:v>1.0786999999999999E-3</c:v>
                </c:pt>
                <c:pt idx="1195">
                  <c:v>1.1215999999999999E-3</c:v>
                </c:pt>
                <c:pt idx="1196">
                  <c:v>1.2518000000000004E-3</c:v>
                </c:pt>
                <c:pt idx="1197">
                  <c:v>1.2167000000000005E-3</c:v>
                </c:pt>
                <c:pt idx="1198">
                  <c:v>1.1050000000000005E-3</c:v>
                </c:pt>
                <c:pt idx="1199">
                  <c:v>1.0212999999999997E-3</c:v>
                </c:pt>
                <c:pt idx="1200">
                  <c:v>9.7300000000000045E-4</c:v>
                </c:pt>
                <c:pt idx="1201">
                  <c:v>9.4370000000000055E-4</c:v>
                </c:pt>
                <c:pt idx="1202">
                  <c:v>9.2820000000000077E-4</c:v>
                </c:pt>
                <c:pt idx="1203">
                  <c:v>9.4420000000000094E-4</c:v>
                </c:pt>
                <c:pt idx="1204">
                  <c:v>9.8430000000000067E-4</c:v>
                </c:pt>
                <c:pt idx="1205">
                  <c:v>1.0296000000000001E-3</c:v>
                </c:pt>
                <c:pt idx="1206">
                  <c:v>1.0673000000000006E-3</c:v>
                </c:pt>
                <c:pt idx="1207">
                  <c:v>1.0295E-3</c:v>
                </c:pt>
                <c:pt idx="1208">
                  <c:v>9.6870000000000072E-4</c:v>
                </c:pt>
                <c:pt idx="1209">
                  <c:v>9.5130000000000106E-4</c:v>
                </c:pt>
                <c:pt idx="1210">
                  <c:v>9.6480000000000014E-4</c:v>
                </c:pt>
                <c:pt idx="1211">
                  <c:v>9.9360000000000095E-4</c:v>
                </c:pt>
                <c:pt idx="1212">
                  <c:v>1.0456E-3</c:v>
                </c:pt>
                <c:pt idx="1213">
                  <c:v>1.0633999999999999E-3</c:v>
                </c:pt>
                <c:pt idx="1214">
                  <c:v>1.0120000000000005E-3</c:v>
                </c:pt>
                <c:pt idx="1215">
                  <c:v>9.8840000000000104E-4</c:v>
                </c:pt>
                <c:pt idx="1216">
                  <c:v>9.612000000000007E-4</c:v>
                </c:pt>
                <c:pt idx="1217">
                  <c:v>9.4680000000000057E-4</c:v>
                </c:pt>
                <c:pt idx="1218">
                  <c:v>9.7720000000000098E-4</c:v>
                </c:pt>
                <c:pt idx="1219">
                  <c:v>9.9730000000000088E-4</c:v>
                </c:pt>
                <c:pt idx="1220">
                  <c:v>9.5920000000000098E-4</c:v>
                </c:pt>
                <c:pt idx="1221">
                  <c:v>9.4430000000000056E-4</c:v>
                </c:pt>
                <c:pt idx="1222">
                  <c:v>9.3200000000000108E-4</c:v>
                </c:pt>
                <c:pt idx="1223">
                  <c:v>9.3020000000000125E-4</c:v>
                </c:pt>
                <c:pt idx="1224">
                  <c:v>9.4920000000000106E-4</c:v>
                </c:pt>
                <c:pt idx="1225">
                  <c:v>9.6020000000000079E-4</c:v>
                </c:pt>
                <c:pt idx="1226">
                  <c:v>9.7440000000000016E-4</c:v>
                </c:pt>
                <c:pt idx="1227">
                  <c:v>1.0116000000000001E-3</c:v>
                </c:pt>
                <c:pt idx="1228">
                  <c:v>1.0314E-3</c:v>
                </c:pt>
                <c:pt idx="1229">
                  <c:v>9.8300000000000102E-4</c:v>
                </c:pt>
                <c:pt idx="1230">
                  <c:v>9.6440000000000046E-4</c:v>
                </c:pt>
                <c:pt idx="1231">
                  <c:v>9.4470000000000047E-4</c:v>
                </c:pt>
                <c:pt idx="1232">
                  <c:v>9.3360000000000079E-4</c:v>
                </c:pt>
                <c:pt idx="1233">
                  <c:v>9.1630000000000108E-4</c:v>
                </c:pt>
                <c:pt idx="1234">
                  <c:v>8.9640000000000076E-4</c:v>
                </c:pt>
                <c:pt idx="1235">
                  <c:v>8.9150000000000102E-4</c:v>
                </c:pt>
                <c:pt idx="1236">
                  <c:v>8.6560000000000077E-4</c:v>
                </c:pt>
                <c:pt idx="1237">
                  <c:v>8.5390000000000064E-4</c:v>
                </c:pt>
                <c:pt idx="1238">
                  <c:v>8.8260000000000118E-4</c:v>
                </c:pt>
                <c:pt idx="1239">
                  <c:v>9.2110000000000043E-4</c:v>
                </c:pt>
                <c:pt idx="1240">
                  <c:v>9.6420000000000056E-4</c:v>
                </c:pt>
                <c:pt idx="1241">
                  <c:v>9.5670000000000076E-4</c:v>
                </c:pt>
                <c:pt idx="1242">
                  <c:v>9.2360000000000044E-4</c:v>
                </c:pt>
                <c:pt idx="1243">
                  <c:v>9.0040000000000085E-4</c:v>
                </c:pt>
                <c:pt idx="1244">
                  <c:v>8.9220000000000076E-4</c:v>
                </c:pt>
                <c:pt idx="1245">
                  <c:v>9.3170000000000091E-4</c:v>
                </c:pt>
                <c:pt idx="1246">
                  <c:v>9.2100000000000049E-4</c:v>
                </c:pt>
                <c:pt idx="1247">
                  <c:v>8.7740000000000062E-4</c:v>
                </c:pt>
                <c:pt idx="1248">
                  <c:v>8.519000000000007E-4</c:v>
                </c:pt>
                <c:pt idx="1249">
                  <c:v>8.586000000000007E-4</c:v>
                </c:pt>
                <c:pt idx="1250">
                  <c:v>8.6990000000000071E-4</c:v>
                </c:pt>
                <c:pt idx="1251">
                  <c:v>8.8010000000000106E-4</c:v>
                </c:pt>
                <c:pt idx="1252">
                  <c:v>8.7690000000000077E-4</c:v>
                </c:pt>
                <c:pt idx="1253">
                  <c:v>8.1830000000000054E-4</c:v>
                </c:pt>
                <c:pt idx="1254">
                  <c:v>7.8420000000000063E-4</c:v>
                </c:pt>
                <c:pt idx="1255">
                  <c:v>8.1270000000000062E-4</c:v>
                </c:pt>
                <c:pt idx="1256">
                  <c:v>8.2550000000000115E-4</c:v>
                </c:pt>
                <c:pt idx="1257">
                  <c:v>8.0870000000000074E-4</c:v>
                </c:pt>
                <c:pt idx="1258">
                  <c:v>8.1300000000000046E-4</c:v>
                </c:pt>
                <c:pt idx="1259">
                  <c:v>8.3430000000000103E-4</c:v>
                </c:pt>
                <c:pt idx="1260">
                  <c:v>8.6020000000000074E-4</c:v>
                </c:pt>
                <c:pt idx="1261">
                  <c:v>8.9120000000000095E-4</c:v>
                </c:pt>
                <c:pt idx="1262">
                  <c:v>9.1240000000000082E-4</c:v>
                </c:pt>
                <c:pt idx="1263">
                  <c:v>9.4560000000000108E-4</c:v>
                </c:pt>
                <c:pt idx="1264">
                  <c:v>9.2580000000000082E-4</c:v>
                </c:pt>
                <c:pt idx="1265">
                  <c:v>8.5460000000000082E-4</c:v>
                </c:pt>
                <c:pt idx="1266">
                  <c:v>8.1530000000000079E-4</c:v>
                </c:pt>
                <c:pt idx="1267">
                  <c:v>7.9020000000000078E-4</c:v>
                </c:pt>
                <c:pt idx="1268">
                  <c:v>7.7940000000000062E-4</c:v>
                </c:pt>
                <c:pt idx="1269">
                  <c:v>7.8290000000000054E-4</c:v>
                </c:pt>
                <c:pt idx="1270">
                  <c:v>7.6090000000000066E-4</c:v>
                </c:pt>
                <c:pt idx="1271">
                  <c:v>7.4210000000000064E-4</c:v>
                </c:pt>
                <c:pt idx="1272">
                  <c:v>7.5320000000000064E-4</c:v>
                </c:pt>
                <c:pt idx="1273">
                  <c:v>7.6080000000000049E-4</c:v>
                </c:pt>
                <c:pt idx="1274">
                  <c:v>7.6140000000000029E-4</c:v>
                </c:pt>
                <c:pt idx="1275">
                  <c:v>7.8770000000000055E-4</c:v>
                </c:pt>
                <c:pt idx="1276">
                  <c:v>8.1030000000000056E-4</c:v>
                </c:pt>
                <c:pt idx="1277">
                  <c:v>7.9420000000000066E-4</c:v>
                </c:pt>
                <c:pt idx="1278">
                  <c:v>7.9250000000000067E-4</c:v>
                </c:pt>
                <c:pt idx="1279">
                  <c:v>8.3450000000000082E-4</c:v>
                </c:pt>
                <c:pt idx="1280">
                  <c:v>8.7960000000000046E-4</c:v>
                </c:pt>
                <c:pt idx="1281">
                  <c:v>8.1920000000000072E-4</c:v>
                </c:pt>
                <c:pt idx="1282">
                  <c:v>7.7340000000000069E-4</c:v>
                </c:pt>
                <c:pt idx="1283">
                  <c:v>7.5880000000000066E-4</c:v>
                </c:pt>
                <c:pt idx="1284">
                  <c:v>7.543000000000005E-4</c:v>
                </c:pt>
                <c:pt idx="1285">
                  <c:v>7.524000000000004E-4</c:v>
                </c:pt>
                <c:pt idx="1286">
                  <c:v>7.6780000000000067E-4</c:v>
                </c:pt>
                <c:pt idx="1287">
                  <c:v>7.6900000000000048E-4</c:v>
                </c:pt>
                <c:pt idx="1288">
                  <c:v>7.5210000000000066E-4</c:v>
                </c:pt>
                <c:pt idx="1289">
                  <c:v>7.5550000000000042E-4</c:v>
                </c:pt>
                <c:pt idx="1290">
                  <c:v>7.6080000000000049E-4</c:v>
                </c:pt>
                <c:pt idx="1291">
                  <c:v>7.4670000000000053E-4</c:v>
                </c:pt>
                <c:pt idx="1292">
                  <c:v>7.4120000000000067E-4</c:v>
                </c:pt>
                <c:pt idx="1293">
                  <c:v>7.4920000000000065E-4</c:v>
                </c:pt>
                <c:pt idx="1294">
                  <c:v>7.8400000000000063E-4</c:v>
                </c:pt>
                <c:pt idx="1295">
                  <c:v>8.1680000000000045E-4</c:v>
                </c:pt>
                <c:pt idx="1296">
                  <c:v>8.0530000000000076E-4</c:v>
                </c:pt>
                <c:pt idx="1297">
                  <c:v>7.8380000000000062E-4</c:v>
                </c:pt>
                <c:pt idx="1298">
                  <c:v>7.6090000000000066E-4</c:v>
                </c:pt>
                <c:pt idx="1299">
                  <c:v>7.3280000000000036E-4</c:v>
                </c:pt>
                <c:pt idx="1300">
                  <c:v>7.1510000000000041E-4</c:v>
                </c:pt>
                <c:pt idx="1301">
                  <c:v>7.0790000000000078E-4</c:v>
                </c:pt>
                <c:pt idx="1302">
                  <c:v>7.0820000000000063E-4</c:v>
                </c:pt>
                <c:pt idx="1303">
                  <c:v>7.1570000000000021E-4</c:v>
                </c:pt>
                <c:pt idx="1304">
                  <c:v>7.1460000000000046E-4</c:v>
                </c:pt>
                <c:pt idx="1305">
                  <c:v>7.0020000000000054E-4</c:v>
                </c:pt>
                <c:pt idx="1306">
                  <c:v>6.9560000000000064E-4</c:v>
                </c:pt>
                <c:pt idx="1307">
                  <c:v>7.0100000000000045E-4</c:v>
                </c:pt>
                <c:pt idx="1308">
                  <c:v>7.2360000000000089E-4</c:v>
                </c:pt>
                <c:pt idx="1309">
                  <c:v>7.3960000000000041E-4</c:v>
                </c:pt>
                <c:pt idx="1310">
                  <c:v>7.0370000000000068E-4</c:v>
                </c:pt>
                <c:pt idx="1311">
                  <c:v>6.5000000000000062E-4</c:v>
                </c:pt>
                <c:pt idx="1312">
                  <c:v>6.3190000000000045E-4</c:v>
                </c:pt>
                <c:pt idx="1313">
                  <c:v>6.5580000000000044E-4</c:v>
                </c:pt>
                <c:pt idx="1314">
                  <c:v>6.7140000000000049E-4</c:v>
                </c:pt>
                <c:pt idx="1315">
                  <c:v>6.8590000000000068E-4</c:v>
                </c:pt>
                <c:pt idx="1316">
                  <c:v>6.9870000000000067E-4</c:v>
                </c:pt>
                <c:pt idx="1317">
                  <c:v>7.0350000000000067E-4</c:v>
                </c:pt>
                <c:pt idx="1318">
                  <c:v>7.0890000000000081E-4</c:v>
                </c:pt>
                <c:pt idx="1319">
                  <c:v>7.0980000000000045E-4</c:v>
                </c:pt>
                <c:pt idx="1320">
                  <c:v>6.9120000000000054E-4</c:v>
                </c:pt>
                <c:pt idx="1321">
                  <c:v>6.5520000000000042E-4</c:v>
                </c:pt>
                <c:pt idx="1322">
                  <c:v>6.5480000000000041E-4</c:v>
                </c:pt>
                <c:pt idx="1323">
                  <c:v>6.6160000000000036E-4</c:v>
                </c:pt>
                <c:pt idx="1324">
                  <c:v>6.3990000000000054E-4</c:v>
                </c:pt>
                <c:pt idx="1325">
                  <c:v>6.2630000000000042E-4</c:v>
                </c:pt>
                <c:pt idx="1326">
                  <c:v>6.2640000000000048E-4</c:v>
                </c:pt>
                <c:pt idx="1327">
                  <c:v>6.3460000000000068E-4</c:v>
                </c:pt>
                <c:pt idx="1328">
                  <c:v>6.4730000000000072E-4</c:v>
                </c:pt>
                <c:pt idx="1329">
                  <c:v>6.3730000000000069E-4</c:v>
                </c:pt>
                <c:pt idx="1330">
                  <c:v>6.098000000000004E-4</c:v>
                </c:pt>
                <c:pt idx="1331">
                  <c:v>5.874000000000004E-4</c:v>
                </c:pt>
                <c:pt idx="1332">
                  <c:v>5.8370000000000047E-4</c:v>
                </c:pt>
                <c:pt idx="1333">
                  <c:v>5.8580000000000036E-4</c:v>
                </c:pt>
                <c:pt idx="1334">
                  <c:v>5.759000000000005E-4</c:v>
                </c:pt>
                <c:pt idx="1335">
                  <c:v>5.7760000000000081E-4</c:v>
                </c:pt>
                <c:pt idx="1336">
                  <c:v>5.9460000000000068E-4</c:v>
                </c:pt>
                <c:pt idx="1337">
                  <c:v>6.0040000000000039E-4</c:v>
                </c:pt>
                <c:pt idx="1338">
                  <c:v>6.0730000000000061E-4</c:v>
                </c:pt>
                <c:pt idx="1339">
                  <c:v>6.4310000000000072E-4</c:v>
                </c:pt>
                <c:pt idx="1340">
                  <c:v>6.8480000000000049E-4</c:v>
                </c:pt>
                <c:pt idx="1341">
                  <c:v>6.8860000000000069E-4</c:v>
                </c:pt>
                <c:pt idx="1342">
                  <c:v>6.3900000000000024E-4</c:v>
                </c:pt>
                <c:pt idx="1343">
                  <c:v>6.0800000000000068E-4</c:v>
                </c:pt>
                <c:pt idx="1344">
                  <c:v>6.1750000000000043E-4</c:v>
                </c:pt>
                <c:pt idx="1345">
                  <c:v>6.0820000000000047E-4</c:v>
                </c:pt>
                <c:pt idx="1346">
                  <c:v>5.8020000000000023E-4</c:v>
                </c:pt>
                <c:pt idx="1347">
                  <c:v>6.0260000000000034E-4</c:v>
                </c:pt>
                <c:pt idx="1348">
                  <c:v>6.3590000000000044E-4</c:v>
                </c:pt>
                <c:pt idx="1349">
                  <c:v>6.1649999999999997E-4</c:v>
                </c:pt>
                <c:pt idx="1350">
                  <c:v>5.9630000000000045E-4</c:v>
                </c:pt>
                <c:pt idx="1351">
                  <c:v>5.8870000000000049E-4</c:v>
                </c:pt>
                <c:pt idx="1352">
                  <c:v>5.6520000000000019E-4</c:v>
                </c:pt>
                <c:pt idx="1353">
                  <c:v>5.4870000000000049E-4</c:v>
                </c:pt>
                <c:pt idx="1354">
                  <c:v>5.3480000000000031E-4</c:v>
                </c:pt>
                <c:pt idx="1355">
                  <c:v>5.238000000000007E-4</c:v>
                </c:pt>
                <c:pt idx="1356">
                  <c:v>5.6200000000000022E-4</c:v>
                </c:pt>
                <c:pt idx="1357">
                  <c:v>5.8030000000000039E-4</c:v>
                </c:pt>
                <c:pt idx="1358">
                  <c:v>5.753000000000007E-4</c:v>
                </c:pt>
                <c:pt idx="1359">
                  <c:v>6.0100000000000041E-4</c:v>
                </c:pt>
                <c:pt idx="1360">
                  <c:v>5.910000000000007E-4</c:v>
                </c:pt>
                <c:pt idx="1361">
                  <c:v>5.5470000000000031E-4</c:v>
                </c:pt>
                <c:pt idx="1362">
                  <c:v>5.1780000000000033E-4</c:v>
                </c:pt>
                <c:pt idx="1363">
                  <c:v>4.6539999999999998E-4</c:v>
                </c:pt>
                <c:pt idx="1364">
                  <c:v>4.443000000000005E-4</c:v>
                </c:pt>
                <c:pt idx="1365">
                  <c:v>4.7300000000000049E-4</c:v>
                </c:pt>
                <c:pt idx="1366">
                  <c:v>5.1080000000000027E-4</c:v>
                </c:pt>
                <c:pt idx="1367">
                  <c:v>4.9690000000000042E-4</c:v>
                </c:pt>
                <c:pt idx="1368">
                  <c:v>4.3720000000000027E-4</c:v>
                </c:pt>
                <c:pt idx="1369">
                  <c:v>4.1750000000000023E-4</c:v>
                </c:pt>
                <c:pt idx="1370">
                  <c:v>4.5660000000000026E-4</c:v>
                </c:pt>
                <c:pt idx="1371">
                  <c:v>5.0430000000000039E-4</c:v>
                </c:pt>
                <c:pt idx="1372">
                  <c:v>5.2280000000000024E-4</c:v>
                </c:pt>
                <c:pt idx="1373">
                  <c:v>5.2930000000000045E-4</c:v>
                </c:pt>
                <c:pt idx="1374">
                  <c:v>5.6179999999999999E-4</c:v>
                </c:pt>
                <c:pt idx="1375">
                  <c:v>5.5860000000000046E-4</c:v>
                </c:pt>
                <c:pt idx="1376">
                  <c:v>5.1520000000000016E-4</c:v>
                </c:pt>
                <c:pt idx="1377">
                  <c:v>5.1700000000000032E-4</c:v>
                </c:pt>
                <c:pt idx="1378">
                  <c:v>5.5430000000000041E-4</c:v>
                </c:pt>
                <c:pt idx="1379">
                  <c:v>5.8710000000000066E-4</c:v>
                </c:pt>
                <c:pt idx="1380">
                  <c:v>5.7310000000000065E-4</c:v>
                </c:pt>
                <c:pt idx="1381">
                  <c:v>5.342000000000003E-4</c:v>
                </c:pt>
                <c:pt idx="1382">
                  <c:v>5.1340000000000023E-4</c:v>
                </c:pt>
                <c:pt idx="1383">
                  <c:v>5.0310000000000068E-4</c:v>
                </c:pt>
                <c:pt idx="1384">
                  <c:v>4.961000000000004E-4</c:v>
                </c:pt>
                <c:pt idx="1385">
                  <c:v>4.9470000000000048E-4</c:v>
                </c:pt>
                <c:pt idx="1386">
                  <c:v>4.972000000000007E-4</c:v>
                </c:pt>
                <c:pt idx="1387">
                  <c:v>5.0120000000000036E-4</c:v>
                </c:pt>
                <c:pt idx="1388">
                  <c:v>4.8600000000000021E-4</c:v>
                </c:pt>
                <c:pt idx="1389">
                  <c:v>4.6800000000000026E-4</c:v>
                </c:pt>
                <c:pt idx="1390">
                  <c:v>4.7260000000000027E-4</c:v>
                </c:pt>
                <c:pt idx="1391">
                  <c:v>4.9390000000000078E-4</c:v>
                </c:pt>
                <c:pt idx="1392">
                  <c:v>5.2330000000000041E-4</c:v>
                </c:pt>
                <c:pt idx="1393">
                  <c:v>5.4900000000000044E-4</c:v>
                </c:pt>
                <c:pt idx="1394">
                  <c:v>5.5490000000000042E-4</c:v>
                </c:pt>
                <c:pt idx="1395">
                  <c:v>5.250000000000004E-4</c:v>
                </c:pt>
                <c:pt idx="1396">
                  <c:v>4.9120000000000023E-4</c:v>
                </c:pt>
                <c:pt idx="1397">
                  <c:v>4.7760000000000055E-4</c:v>
                </c:pt>
                <c:pt idx="1398">
                  <c:v>4.9740000000000049E-4</c:v>
                </c:pt>
                <c:pt idx="1399">
                  <c:v>4.7620000000000025E-4</c:v>
                </c:pt>
                <c:pt idx="1400">
                  <c:v>4.1639999999999998E-4</c:v>
                </c:pt>
                <c:pt idx="1401">
                  <c:v>3.9000000000000021E-4</c:v>
                </c:pt>
                <c:pt idx="1402">
                  <c:v>3.8920000000000019E-4</c:v>
                </c:pt>
                <c:pt idx="1403">
                  <c:v>3.6730000000000031E-4</c:v>
                </c:pt>
                <c:pt idx="1404">
                  <c:v>3.1610000000000031E-4</c:v>
                </c:pt>
                <c:pt idx="1405">
                  <c:v>2.812E-4</c:v>
                </c:pt>
                <c:pt idx="1406">
                  <c:v>2.9160000000000009E-4</c:v>
                </c:pt>
                <c:pt idx="1407">
                  <c:v>3.1900000000000022E-4</c:v>
                </c:pt>
                <c:pt idx="1408">
                  <c:v>3.5500000000000023E-4</c:v>
                </c:pt>
                <c:pt idx="1409">
                  <c:v>4.0300000000000031E-4</c:v>
                </c:pt>
                <c:pt idx="1410">
                  <c:v>4.0950000000000014E-4</c:v>
                </c:pt>
                <c:pt idx="1411">
                  <c:v>3.9380000000000025E-4</c:v>
                </c:pt>
                <c:pt idx="1412">
                  <c:v>3.8720000000000014E-4</c:v>
                </c:pt>
                <c:pt idx="1413">
                  <c:v>3.6570000000000032E-4</c:v>
                </c:pt>
                <c:pt idx="1414">
                  <c:v>3.6580000000000027E-4</c:v>
                </c:pt>
                <c:pt idx="1415">
                  <c:v>4.1149999999999992E-4</c:v>
                </c:pt>
                <c:pt idx="1416">
                  <c:v>4.5880000000000031E-4</c:v>
                </c:pt>
                <c:pt idx="1417">
                  <c:v>4.8400000000000038E-4</c:v>
                </c:pt>
                <c:pt idx="1418">
                  <c:v>4.8990000000000036E-4</c:v>
                </c:pt>
                <c:pt idx="1419">
                  <c:v>5.1110000000000023E-4</c:v>
                </c:pt>
                <c:pt idx="1420">
                  <c:v>5.2740000000000024E-4</c:v>
                </c:pt>
                <c:pt idx="1421">
                  <c:v>4.8010000000000039E-4</c:v>
                </c:pt>
                <c:pt idx="1422">
                  <c:v>4.2720000000000041E-4</c:v>
                </c:pt>
                <c:pt idx="1423">
                  <c:v>3.8810000000000027E-4</c:v>
                </c:pt>
                <c:pt idx="1424">
                  <c:v>3.4810000000000022E-4</c:v>
                </c:pt>
                <c:pt idx="1425">
                  <c:v>3.0240000000000025E-4</c:v>
                </c:pt>
                <c:pt idx="1426">
                  <c:v>2.5370000000000015E-4</c:v>
                </c:pt>
                <c:pt idx="1427">
                  <c:v>2.6220000000000019E-4</c:v>
                </c:pt>
                <c:pt idx="1428">
                  <c:v>2.8590000000000006E-4</c:v>
                </c:pt>
                <c:pt idx="1429">
                  <c:v>2.4640000000000024E-4</c:v>
                </c:pt>
                <c:pt idx="1430">
                  <c:v>2.2240000000000026E-4</c:v>
                </c:pt>
                <c:pt idx="1431">
                  <c:v>2.2370000000000015E-4</c:v>
                </c:pt>
                <c:pt idx="1432">
                  <c:v>1.9430000000000011E-4</c:v>
                </c:pt>
                <c:pt idx="1433">
                  <c:v>1.8230000000000012E-4</c:v>
                </c:pt>
                <c:pt idx="1434">
                  <c:v>2.1380000000000013E-4</c:v>
                </c:pt>
                <c:pt idx="1435">
                  <c:v>2.9570000000000019E-4</c:v>
                </c:pt>
                <c:pt idx="1436">
                  <c:v>3.856000000000001E-4</c:v>
                </c:pt>
                <c:pt idx="1437">
                  <c:v>3.8930000000000025E-4</c:v>
                </c:pt>
                <c:pt idx="1438">
                  <c:v>3.493000000000002E-4</c:v>
                </c:pt>
                <c:pt idx="1439">
                  <c:v>3.5930000000000028E-4</c:v>
                </c:pt>
                <c:pt idx="1440">
                  <c:v>4.0850000000000028E-4</c:v>
                </c:pt>
                <c:pt idx="1441">
                  <c:v>4.5040000000000021E-4</c:v>
                </c:pt>
                <c:pt idx="1442">
                  <c:v>4.4370000000000038E-4</c:v>
                </c:pt>
                <c:pt idx="1443">
                  <c:v>3.6660000000000035E-4</c:v>
                </c:pt>
                <c:pt idx="1444">
                  <c:v>2.9110000000000014E-4</c:v>
                </c:pt>
                <c:pt idx="1445">
                  <c:v>2.9750000000000018E-4</c:v>
                </c:pt>
                <c:pt idx="1446">
                  <c:v>3.6990000000000026E-4</c:v>
                </c:pt>
                <c:pt idx="1447">
                  <c:v>4.3000000000000026E-4</c:v>
                </c:pt>
                <c:pt idx="1448">
                  <c:v>3.9010000000000027E-4</c:v>
                </c:pt>
                <c:pt idx="1449">
                  <c:v>2.8730000000000015E-4</c:v>
                </c:pt>
                <c:pt idx="1450">
                  <c:v>2.0760000000000009E-4</c:v>
                </c:pt>
                <c:pt idx="1451">
                  <c:v>1.5170000000000008E-4</c:v>
                </c:pt>
                <c:pt idx="1452">
                  <c:v>1.1290000000000009E-4</c:v>
                </c:pt>
                <c:pt idx="1453">
                  <c:v>1.3190000000000009E-4</c:v>
                </c:pt>
                <c:pt idx="1454">
                  <c:v>1.7820000000000018E-4</c:v>
                </c:pt>
                <c:pt idx="1455">
                  <c:v>2.2220000000000014E-4</c:v>
                </c:pt>
                <c:pt idx="1456">
                  <c:v>2.9040000000000023E-4</c:v>
                </c:pt>
                <c:pt idx="1457">
                  <c:v>3.1860000000000026E-4</c:v>
                </c:pt>
                <c:pt idx="1458">
                  <c:v>2.8190000000000002E-4</c:v>
                </c:pt>
                <c:pt idx="1459">
                  <c:v>2.9410000000000016E-4</c:v>
                </c:pt>
                <c:pt idx="1460">
                  <c:v>3.6800000000000033E-4</c:v>
                </c:pt>
                <c:pt idx="1461">
                  <c:v>4.1990000000000023E-4</c:v>
                </c:pt>
                <c:pt idx="1462">
                  <c:v>4.3860000000000036E-4</c:v>
                </c:pt>
                <c:pt idx="1463">
                  <c:v>4.142000000000002E-4</c:v>
                </c:pt>
                <c:pt idx="1464">
                  <c:v>3.2510000000000026E-4</c:v>
                </c:pt>
                <c:pt idx="1465">
                  <c:v>2.4810000000000023E-4</c:v>
                </c:pt>
                <c:pt idx="1466">
                  <c:v>2.4560000000000001E-4</c:v>
                </c:pt>
                <c:pt idx="1467">
                  <c:v>2.6630000000000035E-4</c:v>
                </c:pt>
                <c:pt idx="1468">
                  <c:v>2.7610000000000031E-4</c:v>
                </c:pt>
                <c:pt idx="1469">
                  <c:v>3.1650000000000032E-4</c:v>
                </c:pt>
                <c:pt idx="1470">
                  <c:v>3.7890000000000043E-4</c:v>
                </c:pt>
                <c:pt idx="1471">
                  <c:v>4.1900000000000021E-4</c:v>
                </c:pt>
                <c:pt idx="1472">
                  <c:v>3.9210000000000032E-4</c:v>
                </c:pt>
                <c:pt idx="1473">
                  <c:v>3.3180000000000015E-4</c:v>
                </c:pt>
                <c:pt idx="1474">
                  <c:v>3.1140000000000031E-4</c:v>
                </c:pt>
                <c:pt idx="1475">
                  <c:v>3.4670000000000035E-4</c:v>
                </c:pt>
                <c:pt idx="1476">
                  <c:v>3.7010000000000032E-4</c:v>
                </c:pt>
                <c:pt idx="1477">
                  <c:v>3.2620000000000023E-4</c:v>
                </c:pt>
                <c:pt idx="1478">
                  <c:v>2.3470000000000018E-4</c:v>
                </c:pt>
                <c:pt idx="1479">
                  <c:v>1.7430000000000017E-4</c:v>
                </c:pt>
                <c:pt idx="1480">
                  <c:v>1.722000000000002E-4</c:v>
                </c:pt>
                <c:pt idx="1481">
                  <c:v>1.6650000000000017E-4</c:v>
                </c:pt>
                <c:pt idx="1482">
                  <c:v>1.2190000000000006E-4</c:v>
                </c:pt>
                <c:pt idx="1483">
                  <c:v>7.7900000000000077E-5</c:v>
                </c:pt>
                <c:pt idx="1484">
                  <c:v>1.1160000000000015E-4</c:v>
                </c:pt>
                <c:pt idx="1485">
                  <c:v>1.9910000000000018E-4</c:v>
                </c:pt>
                <c:pt idx="1486">
                  <c:v>2.5540000000000019E-4</c:v>
                </c:pt>
                <c:pt idx="1487">
                  <c:v>1.9380000000000016E-4</c:v>
                </c:pt>
                <c:pt idx="1488">
                  <c:v>6.9400000000000115E-5</c:v>
                </c:pt>
                <c:pt idx="1489">
                  <c:v>3.7100000000000041E-5</c:v>
                </c:pt>
                <c:pt idx="1490">
                  <c:v>8.1800000000000105E-5</c:v>
                </c:pt>
                <c:pt idx="1491">
                  <c:v>1.0730000000000006E-4</c:v>
                </c:pt>
                <c:pt idx="1492">
                  <c:v>1.2740000000000009E-4</c:v>
                </c:pt>
                <c:pt idx="1493">
                  <c:v>1.8190000000000014E-4</c:v>
                </c:pt>
                <c:pt idx="1494">
                  <c:v>2.5050000000000023E-4</c:v>
                </c:pt>
                <c:pt idx="1495">
                  <c:v>3.2050000000000031E-4</c:v>
                </c:pt>
                <c:pt idx="1496">
                  <c:v>3.5960000000000023E-4</c:v>
                </c:pt>
                <c:pt idx="1497">
                  <c:v>3.2790000000000022E-4</c:v>
                </c:pt>
                <c:pt idx="1498">
                  <c:v>3.0870000000000035E-4</c:v>
                </c:pt>
                <c:pt idx="1499">
                  <c:v>3.2980000000000032E-4</c:v>
                </c:pt>
                <c:pt idx="1500">
                  <c:v>3.2040000000000036E-4</c:v>
                </c:pt>
                <c:pt idx="1501">
                  <c:v>2.3330000000000011E-4</c:v>
                </c:pt>
                <c:pt idx="1502">
                  <c:v>1.4380000000000011E-4</c:v>
                </c:pt>
                <c:pt idx="1503">
                  <c:v>1.3019999999999999E-4</c:v>
                </c:pt>
                <c:pt idx="1504">
                  <c:v>1.2600000000000011E-4</c:v>
                </c:pt>
                <c:pt idx="1505">
                  <c:v>9.5200000000000105E-5</c:v>
                </c:pt>
                <c:pt idx="1506">
                  <c:v>9.3200000000000124E-5</c:v>
                </c:pt>
                <c:pt idx="1507">
                  <c:v>1.0110000000000006E-4</c:v>
                </c:pt>
                <c:pt idx="1508">
                  <c:v>1.4200000000000012E-4</c:v>
                </c:pt>
                <c:pt idx="1509">
                  <c:v>2.2230000000000031E-4</c:v>
                </c:pt>
                <c:pt idx="1510">
                  <c:v>2.3850000000000013E-4</c:v>
                </c:pt>
                <c:pt idx="1511">
                  <c:v>1.6110000000000012E-4</c:v>
                </c:pt>
                <c:pt idx="1512">
                  <c:v>7.5000000000000075E-5</c:v>
                </c:pt>
                <c:pt idx="1513">
                  <c:v>5.210000000000006E-5</c:v>
                </c:pt>
                <c:pt idx="1514">
                  <c:v>9.9300000000000096E-5</c:v>
                </c:pt>
                <c:pt idx="1515">
                  <c:v>1.6120000000000015E-4</c:v>
                </c:pt>
                <c:pt idx="1516">
                  <c:v>1.4660000000000012E-4</c:v>
                </c:pt>
                <c:pt idx="1517">
                  <c:v>8.2100000000000071E-5</c:v>
                </c:pt>
                <c:pt idx="1518">
                  <c:v>6.8700000000000084E-5</c:v>
                </c:pt>
                <c:pt idx="1519">
                  <c:v>1.1110000000000008E-4</c:v>
                </c:pt>
                <c:pt idx="1520">
                  <c:v>2.0480000000000018E-4</c:v>
                </c:pt>
                <c:pt idx="1521">
                  <c:v>3.0030000000000031E-4</c:v>
                </c:pt>
                <c:pt idx="1522">
                  <c:v>3.050000000000002E-4</c:v>
                </c:pt>
                <c:pt idx="1523">
                  <c:v>2.0780000000000012E-4</c:v>
                </c:pt>
                <c:pt idx="1524">
                  <c:v>1.1610000000000011E-4</c:v>
                </c:pt>
                <c:pt idx="1525">
                  <c:v>1.0060000000000009E-4</c:v>
                </c:pt>
                <c:pt idx="1526">
                  <c:v>9.790000000000013E-5</c:v>
                </c:pt>
                <c:pt idx="1527">
                  <c:v>8.2400000000000065E-5</c:v>
                </c:pt>
                <c:pt idx="1528">
                  <c:v>7.2900000000000078E-5</c:v>
                </c:pt>
                <c:pt idx="1529">
                  <c:v>3.8700000000000026E-5</c:v>
                </c:pt>
                <c:pt idx="1530">
                  <c:v>3.0000000000000031E-5</c:v>
                </c:pt>
                <c:pt idx="1531">
                  <c:v>6.6500000000000058E-5</c:v>
                </c:pt>
                <c:pt idx="1532">
                  <c:v>5.7700000000000074E-5</c:v>
                </c:pt>
                <c:pt idx="1533" formatCode="0.00E+00">
                  <c:v>9.0700000000000114E-6</c:v>
                </c:pt>
                <c:pt idx="1534" formatCode="0.00E+00">
                  <c:v>-2.7400000000000038E-6</c:v>
                </c:pt>
                <c:pt idx="1535">
                  <c:v>5.2300000000000072E-5</c:v>
                </c:pt>
                <c:pt idx="1536">
                  <c:v>9.2200000000000086E-5</c:v>
                </c:pt>
                <c:pt idx="1537">
                  <c:v>7.6900000000000067E-5</c:v>
                </c:pt>
                <c:pt idx="1538">
                  <c:v>4.9800000000000072E-5</c:v>
                </c:pt>
                <c:pt idx="1539">
                  <c:v>4.4500000000000052E-5</c:v>
                </c:pt>
                <c:pt idx="1540">
                  <c:v>5.8900000000000056E-5</c:v>
                </c:pt>
                <c:pt idx="1541">
                  <c:v>6.8600000000000082E-5</c:v>
                </c:pt>
                <c:pt idx="1542">
                  <c:v>1.0520000000000012E-4</c:v>
                </c:pt>
                <c:pt idx="1543">
                  <c:v>1.9760000000000022E-4</c:v>
                </c:pt>
                <c:pt idx="1544">
                  <c:v>2.3560000000000001E-4</c:v>
                </c:pt>
                <c:pt idx="1545">
                  <c:v>1.9170000000000013E-4</c:v>
                </c:pt>
                <c:pt idx="1546">
                  <c:v>1.9500000000000016E-4</c:v>
                </c:pt>
                <c:pt idx="1547">
                  <c:v>2.5370000000000015E-4</c:v>
                </c:pt>
                <c:pt idx="1548">
                  <c:v>2.6830000000000029E-4</c:v>
                </c:pt>
                <c:pt idx="1549">
                  <c:v>1.7710000000000021E-4</c:v>
                </c:pt>
                <c:pt idx="1550">
                  <c:v>6.5500000000000074E-5</c:v>
                </c:pt>
                <c:pt idx="1551">
                  <c:v>3.6600000000000043E-5</c:v>
                </c:pt>
                <c:pt idx="1552">
                  <c:v>3.2100000000000042E-5</c:v>
                </c:pt>
                <c:pt idx="1553">
                  <c:v>4.4800000000000073E-5</c:v>
                </c:pt>
                <c:pt idx="1554">
                  <c:v>1.2090000000000005E-4</c:v>
                </c:pt>
                <c:pt idx="1555">
                  <c:v>1.547000000000001E-4</c:v>
                </c:pt>
                <c:pt idx="1556">
                  <c:v>1.0009999999999999E-4</c:v>
                </c:pt>
              </c:numCache>
            </c:numRef>
          </c:val>
        </c:ser>
        <c:ser>
          <c:idx val="1"/>
          <c:order val="1"/>
          <c:tx>
            <c:v>Cloudy</c:v>
          </c:tx>
          <c:marker>
            <c:symbol val="none"/>
          </c:marker>
          <c:val>
            <c:numRef>
              <c:f>Sheet3!$C$1:$C$1557</c:f>
              <c:numCache>
                <c:formatCode>General</c:formatCode>
                <c:ptCount val="1557"/>
                <c:pt idx="0">
                  <c:v>1.369050000000001E-2</c:v>
                </c:pt>
                <c:pt idx="1">
                  <c:v>1.3861700000000008E-2</c:v>
                </c:pt>
                <c:pt idx="2">
                  <c:v>1.4097199999999997E-2</c:v>
                </c:pt>
                <c:pt idx="3">
                  <c:v>1.4232099999999998E-2</c:v>
                </c:pt>
                <c:pt idx="4">
                  <c:v>1.4202500000000007E-2</c:v>
                </c:pt>
                <c:pt idx="5">
                  <c:v>1.40714E-2</c:v>
                </c:pt>
                <c:pt idx="6">
                  <c:v>1.40456E-2</c:v>
                </c:pt>
                <c:pt idx="7">
                  <c:v>1.4134899999999999E-2</c:v>
                </c:pt>
                <c:pt idx="8">
                  <c:v>1.40334E-2</c:v>
                </c:pt>
                <c:pt idx="9">
                  <c:v>1.3755100000000004E-2</c:v>
                </c:pt>
                <c:pt idx="10">
                  <c:v>1.3657000000000006E-2</c:v>
                </c:pt>
                <c:pt idx="11">
                  <c:v>1.3755600000000003E-2</c:v>
                </c:pt>
                <c:pt idx="12">
                  <c:v>1.3757900000000002E-2</c:v>
                </c:pt>
                <c:pt idx="13">
                  <c:v>1.3540800000000013E-2</c:v>
                </c:pt>
                <c:pt idx="14">
                  <c:v>1.3462700000000005E-2</c:v>
                </c:pt>
                <c:pt idx="15">
                  <c:v>1.3661200000000005E-2</c:v>
                </c:pt>
                <c:pt idx="16">
                  <c:v>1.3944200000000007E-2</c:v>
                </c:pt>
                <c:pt idx="17">
                  <c:v>1.41187E-2</c:v>
                </c:pt>
                <c:pt idx="18">
                  <c:v>1.4218E-2</c:v>
                </c:pt>
                <c:pt idx="19">
                  <c:v>1.4210899999999999E-2</c:v>
                </c:pt>
                <c:pt idx="20">
                  <c:v>1.4222900000000004E-2</c:v>
                </c:pt>
                <c:pt idx="21">
                  <c:v>1.4229E-2</c:v>
                </c:pt>
                <c:pt idx="22">
                  <c:v>1.398200000000001E-2</c:v>
                </c:pt>
                <c:pt idx="23">
                  <c:v>1.3684300000000007E-2</c:v>
                </c:pt>
                <c:pt idx="24">
                  <c:v>1.3552400000000004E-2</c:v>
                </c:pt>
                <c:pt idx="25">
                  <c:v>1.3511100000000007E-2</c:v>
                </c:pt>
                <c:pt idx="26">
                  <c:v>1.3869800000000009E-2</c:v>
                </c:pt>
                <c:pt idx="27">
                  <c:v>1.4268899999999999E-2</c:v>
                </c:pt>
                <c:pt idx="28">
                  <c:v>1.4192399999999999E-2</c:v>
                </c:pt>
                <c:pt idx="29">
                  <c:v>1.3866600000000007E-2</c:v>
                </c:pt>
                <c:pt idx="30">
                  <c:v>1.3612900000000001E-2</c:v>
                </c:pt>
                <c:pt idx="31">
                  <c:v>1.3315500000000004E-2</c:v>
                </c:pt>
                <c:pt idx="32">
                  <c:v>1.3067100000000007E-2</c:v>
                </c:pt>
                <c:pt idx="33">
                  <c:v>1.3079500000000006E-2</c:v>
                </c:pt>
                <c:pt idx="34">
                  <c:v>1.3190900000000005E-2</c:v>
                </c:pt>
                <c:pt idx="35">
                  <c:v>1.3307000000000003E-2</c:v>
                </c:pt>
                <c:pt idx="36">
                  <c:v>1.3430299999999999E-2</c:v>
                </c:pt>
                <c:pt idx="37">
                  <c:v>1.3664300000000008E-2</c:v>
                </c:pt>
                <c:pt idx="38">
                  <c:v>1.3854200000000004E-2</c:v>
                </c:pt>
                <c:pt idx="39">
                  <c:v>1.3591800000000005E-2</c:v>
                </c:pt>
                <c:pt idx="40">
                  <c:v>1.3195999999999998E-2</c:v>
                </c:pt>
                <c:pt idx="41">
                  <c:v>1.3093400000000005E-2</c:v>
                </c:pt>
                <c:pt idx="42">
                  <c:v>1.3328000000000007E-2</c:v>
                </c:pt>
                <c:pt idx="43">
                  <c:v>1.3471300000000005E-2</c:v>
                </c:pt>
                <c:pt idx="44">
                  <c:v>1.3247000000000005E-2</c:v>
                </c:pt>
                <c:pt idx="45">
                  <c:v>1.3153500000000005E-2</c:v>
                </c:pt>
                <c:pt idx="46">
                  <c:v>1.3441200000000006E-2</c:v>
                </c:pt>
                <c:pt idx="47">
                  <c:v>1.3933600000000006E-2</c:v>
                </c:pt>
                <c:pt idx="48">
                  <c:v>1.4213E-2</c:v>
                </c:pt>
                <c:pt idx="49">
                  <c:v>1.4187600000000002E-2</c:v>
                </c:pt>
                <c:pt idx="50">
                  <c:v>1.4043900000000002E-2</c:v>
                </c:pt>
                <c:pt idx="51">
                  <c:v>1.3925300000000007E-2</c:v>
                </c:pt>
                <c:pt idx="52">
                  <c:v>1.3942200000000009E-2</c:v>
                </c:pt>
                <c:pt idx="53">
                  <c:v>1.3736300000000003E-2</c:v>
                </c:pt>
                <c:pt idx="54">
                  <c:v>1.340010000000001E-2</c:v>
                </c:pt>
                <c:pt idx="55">
                  <c:v>1.3256199999999999E-2</c:v>
                </c:pt>
                <c:pt idx="56">
                  <c:v>1.3447400000000007E-2</c:v>
                </c:pt>
                <c:pt idx="57">
                  <c:v>1.3733600000000006E-2</c:v>
                </c:pt>
                <c:pt idx="58">
                  <c:v>1.3528400000000005E-2</c:v>
                </c:pt>
                <c:pt idx="59">
                  <c:v>1.3328800000000007E-2</c:v>
                </c:pt>
                <c:pt idx="60">
                  <c:v>1.3296000000000004E-2</c:v>
                </c:pt>
                <c:pt idx="61">
                  <c:v>1.3018500000000006E-2</c:v>
                </c:pt>
                <c:pt idx="62">
                  <c:v>1.2865600000000001E-2</c:v>
                </c:pt>
                <c:pt idx="63">
                  <c:v>1.2855500000000006E-2</c:v>
                </c:pt>
                <c:pt idx="64">
                  <c:v>1.2879800000000005E-2</c:v>
                </c:pt>
                <c:pt idx="65">
                  <c:v>1.3266200000000006E-2</c:v>
                </c:pt>
                <c:pt idx="66">
                  <c:v>1.3633299999999999E-2</c:v>
                </c:pt>
                <c:pt idx="67">
                  <c:v>1.3443900000000005E-2</c:v>
                </c:pt>
                <c:pt idx="68">
                  <c:v>1.3225200000000001E-2</c:v>
                </c:pt>
                <c:pt idx="69">
                  <c:v>1.3561100000000012E-2</c:v>
                </c:pt>
                <c:pt idx="70">
                  <c:v>1.40039E-2</c:v>
                </c:pt>
                <c:pt idx="71">
                  <c:v>1.4133399999999999E-2</c:v>
                </c:pt>
                <c:pt idx="72">
                  <c:v>1.4141700000000005E-2</c:v>
                </c:pt>
                <c:pt idx="73">
                  <c:v>1.4003500000000007E-2</c:v>
                </c:pt>
                <c:pt idx="74">
                  <c:v>1.3775300000000006E-2</c:v>
                </c:pt>
                <c:pt idx="75">
                  <c:v>1.3452000000000006E-2</c:v>
                </c:pt>
                <c:pt idx="76">
                  <c:v>1.3151800000000007E-2</c:v>
                </c:pt>
                <c:pt idx="77">
                  <c:v>1.3241300000000004E-2</c:v>
                </c:pt>
                <c:pt idx="78">
                  <c:v>1.3692700000000007E-2</c:v>
                </c:pt>
                <c:pt idx="79">
                  <c:v>1.4097799999999999E-2</c:v>
                </c:pt>
                <c:pt idx="80">
                  <c:v>1.394780000000001E-2</c:v>
                </c:pt>
                <c:pt idx="81">
                  <c:v>1.34599E-2</c:v>
                </c:pt>
                <c:pt idx="82">
                  <c:v>1.3287900000000005E-2</c:v>
                </c:pt>
                <c:pt idx="83">
                  <c:v>1.3658399999999999E-2</c:v>
                </c:pt>
                <c:pt idx="84">
                  <c:v>1.4062500000000009E-2</c:v>
                </c:pt>
                <c:pt idx="85">
                  <c:v>1.3851400000000007E-2</c:v>
                </c:pt>
                <c:pt idx="86">
                  <c:v>1.3377500000000006E-2</c:v>
                </c:pt>
                <c:pt idx="87">
                  <c:v>1.3413300000000001E-2</c:v>
                </c:pt>
                <c:pt idx="88">
                  <c:v>1.3785400000000008E-2</c:v>
                </c:pt>
                <c:pt idx="89">
                  <c:v>1.3642800000000012E-2</c:v>
                </c:pt>
                <c:pt idx="90">
                  <c:v>1.3186800000000009E-2</c:v>
                </c:pt>
                <c:pt idx="91">
                  <c:v>1.2993299999999998E-2</c:v>
                </c:pt>
                <c:pt idx="92">
                  <c:v>1.3055400000000003E-2</c:v>
                </c:pt>
                <c:pt idx="93">
                  <c:v>1.3251100000000009E-2</c:v>
                </c:pt>
                <c:pt idx="94">
                  <c:v>1.3592999999999999E-2</c:v>
                </c:pt>
                <c:pt idx="95">
                  <c:v>1.4066199999999999E-2</c:v>
                </c:pt>
                <c:pt idx="96">
                  <c:v>1.4161500000000009E-2</c:v>
                </c:pt>
                <c:pt idx="97">
                  <c:v>1.3843500000000012E-2</c:v>
                </c:pt>
                <c:pt idx="98">
                  <c:v>1.3784400000000009E-2</c:v>
                </c:pt>
                <c:pt idx="99">
                  <c:v>1.3803000000000005E-2</c:v>
                </c:pt>
                <c:pt idx="100">
                  <c:v>1.3609500000000012E-2</c:v>
                </c:pt>
                <c:pt idx="101">
                  <c:v>1.3486600000000005E-2</c:v>
                </c:pt>
                <c:pt idx="102">
                  <c:v>1.3410200000000001E-2</c:v>
                </c:pt>
                <c:pt idx="103">
                  <c:v>1.3511700000000005E-2</c:v>
                </c:pt>
                <c:pt idx="104">
                  <c:v>1.3786700000000011E-2</c:v>
                </c:pt>
                <c:pt idx="105">
                  <c:v>1.3667500000000011E-2</c:v>
                </c:pt>
                <c:pt idx="106">
                  <c:v>1.3286100000000009E-2</c:v>
                </c:pt>
                <c:pt idx="107">
                  <c:v>1.3207400000000005E-2</c:v>
                </c:pt>
                <c:pt idx="108">
                  <c:v>1.3409800000000005E-2</c:v>
                </c:pt>
                <c:pt idx="109">
                  <c:v>1.3438400000000001E-2</c:v>
                </c:pt>
                <c:pt idx="110">
                  <c:v>1.3214000000000005E-2</c:v>
                </c:pt>
                <c:pt idx="111">
                  <c:v>1.3082100000000004E-2</c:v>
                </c:pt>
                <c:pt idx="112">
                  <c:v>1.3125400000000009E-2</c:v>
                </c:pt>
                <c:pt idx="113">
                  <c:v>1.3185000000000006E-2</c:v>
                </c:pt>
                <c:pt idx="114">
                  <c:v>1.3174999999999997E-2</c:v>
                </c:pt>
                <c:pt idx="115">
                  <c:v>1.3126800000000004E-2</c:v>
                </c:pt>
                <c:pt idx="116">
                  <c:v>1.3179400000000001E-2</c:v>
                </c:pt>
                <c:pt idx="117">
                  <c:v>1.3405100000000008E-2</c:v>
                </c:pt>
                <c:pt idx="118">
                  <c:v>1.35193E-2</c:v>
                </c:pt>
                <c:pt idx="119">
                  <c:v>1.3545000000000007E-2</c:v>
                </c:pt>
                <c:pt idx="120">
                  <c:v>1.3811000000000007E-2</c:v>
                </c:pt>
                <c:pt idx="121">
                  <c:v>1.4140400000000003E-2</c:v>
                </c:pt>
                <c:pt idx="122">
                  <c:v>1.4201699999999999E-2</c:v>
                </c:pt>
                <c:pt idx="123">
                  <c:v>1.3800600000000007E-2</c:v>
                </c:pt>
                <c:pt idx="124">
                  <c:v>1.3413400000000006E-2</c:v>
                </c:pt>
                <c:pt idx="125">
                  <c:v>1.3498599999999999E-2</c:v>
                </c:pt>
                <c:pt idx="126">
                  <c:v>1.3484000000000005E-2</c:v>
                </c:pt>
                <c:pt idx="127">
                  <c:v>1.3303600000000006E-2</c:v>
                </c:pt>
                <c:pt idx="128">
                  <c:v>1.3346000000000005E-2</c:v>
                </c:pt>
                <c:pt idx="129">
                  <c:v>1.3625900000000005E-2</c:v>
                </c:pt>
                <c:pt idx="130">
                  <c:v>1.3960700000000008E-2</c:v>
                </c:pt>
                <c:pt idx="131">
                  <c:v>1.4004400000000005E-2</c:v>
                </c:pt>
                <c:pt idx="132">
                  <c:v>1.382080000000001E-2</c:v>
                </c:pt>
                <c:pt idx="133">
                  <c:v>1.3713600000000001E-2</c:v>
                </c:pt>
                <c:pt idx="134">
                  <c:v>1.3734400000000006E-2</c:v>
                </c:pt>
                <c:pt idx="135">
                  <c:v>1.3798400000000006E-2</c:v>
                </c:pt>
                <c:pt idx="136">
                  <c:v>1.3841400000000012E-2</c:v>
                </c:pt>
                <c:pt idx="137">
                  <c:v>1.3913300000000005E-2</c:v>
                </c:pt>
                <c:pt idx="138">
                  <c:v>1.4024999999999998E-2</c:v>
                </c:pt>
                <c:pt idx="139">
                  <c:v>1.4042400000000003E-2</c:v>
                </c:pt>
                <c:pt idx="140">
                  <c:v>1.4031099999999998E-2</c:v>
                </c:pt>
                <c:pt idx="141">
                  <c:v>1.4046599999999999E-2</c:v>
                </c:pt>
                <c:pt idx="142">
                  <c:v>1.4032500000000003E-2</c:v>
                </c:pt>
                <c:pt idx="143">
                  <c:v>1.4058399999999999E-2</c:v>
                </c:pt>
                <c:pt idx="144">
                  <c:v>1.40813E-2</c:v>
                </c:pt>
                <c:pt idx="145">
                  <c:v>1.4078499999999999E-2</c:v>
                </c:pt>
                <c:pt idx="146">
                  <c:v>1.4081800000000005E-2</c:v>
                </c:pt>
                <c:pt idx="147">
                  <c:v>1.4084500000000005E-2</c:v>
                </c:pt>
                <c:pt idx="148">
                  <c:v>1.40924E-2</c:v>
                </c:pt>
                <c:pt idx="149">
                  <c:v>1.4094299999999999E-2</c:v>
                </c:pt>
                <c:pt idx="150">
                  <c:v>1.40947E-2</c:v>
                </c:pt>
                <c:pt idx="151">
                  <c:v>1.4106499999999999E-2</c:v>
                </c:pt>
                <c:pt idx="152">
                  <c:v>1.4133399999999999E-2</c:v>
                </c:pt>
                <c:pt idx="153">
                  <c:v>1.4159099999999999E-2</c:v>
                </c:pt>
                <c:pt idx="154">
                  <c:v>1.4194199999999999E-2</c:v>
                </c:pt>
                <c:pt idx="155">
                  <c:v>1.4217599999999999E-2</c:v>
                </c:pt>
                <c:pt idx="156">
                  <c:v>1.4195500000000003E-2</c:v>
                </c:pt>
                <c:pt idx="157">
                  <c:v>1.4176500000000002E-2</c:v>
                </c:pt>
                <c:pt idx="158">
                  <c:v>1.4172199999999999E-2</c:v>
                </c:pt>
                <c:pt idx="159">
                  <c:v>1.4163300000000005E-2</c:v>
                </c:pt>
                <c:pt idx="160">
                  <c:v>1.4156299999999998E-2</c:v>
                </c:pt>
                <c:pt idx="161">
                  <c:v>1.41466E-2</c:v>
                </c:pt>
                <c:pt idx="162">
                  <c:v>1.4141600000000001E-2</c:v>
                </c:pt>
                <c:pt idx="163">
                  <c:v>1.4146199999999999E-2</c:v>
                </c:pt>
                <c:pt idx="164">
                  <c:v>1.4152699999999999E-2</c:v>
                </c:pt>
                <c:pt idx="165">
                  <c:v>1.4157800000000002E-2</c:v>
                </c:pt>
                <c:pt idx="166">
                  <c:v>1.4130599999999998E-2</c:v>
                </c:pt>
                <c:pt idx="167">
                  <c:v>1.4081700000000006E-2</c:v>
                </c:pt>
                <c:pt idx="168">
                  <c:v>1.4069800000000006E-2</c:v>
                </c:pt>
                <c:pt idx="169">
                  <c:v>1.4068499999999999E-2</c:v>
                </c:pt>
                <c:pt idx="170">
                  <c:v>1.4038899999999998E-2</c:v>
                </c:pt>
                <c:pt idx="171">
                  <c:v>1.3993100000000007E-2</c:v>
                </c:pt>
                <c:pt idx="172">
                  <c:v>1.3972500000000009E-2</c:v>
                </c:pt>
                <c:pt idx="173">
                  <c:v>1.40375E-2</c:v>
                </c:pt>
                <c:pt idx="174">
                  <c:v>1.4264199999999999E-2</c:v>
                </c:pt>
                <c:pt idx="175">
                  <c:v>1.4570500000000005E-2</c:v>
                </c:pt>
                <c:pt idx="176">
                  <c:v>1.4399899999999998E-2</c:v>
                </c:pt>
                <c:pt idx="177">
                  <c:v>1.4191799999999997E-2</c:v>
                </c:pt>
                <c:pt idx="178">
                  <c:v>1.4072899999999999E-2</c:v>
                </c:pt>
                <c:pt idx="179">
                  <c:v>1.40343E-2</c:v>
                </c:pt>
                <c:pt idx="180">
                  <c:v>1.4029000000000002E-2</c:v>
                </c:pt>
                <c:pt idx="181">
                  <c:v>1.4030899999999999E-2</c:v>
                </c:pt>
                <c:pt idx="182">
                  <c:v>1.4025100000000006E-2</c:v>
                </c:pt>
                <c:pt idx="183">
                  <c:v>1.4016699999999998E-2</c:v>
                </c:pt>
                <c:pt idx="184">
                  <c:v>1.4009700000000002E-2</c:v>
                </c:pt>
                <c:pt idx="185">
                  <c:v>1.40086E-2</c:v>
                </c:pt>
                <c:pt idx="186">
                  <c:v>1.4003800000000005E-2</c:v>
                </c:pt>
                <c:pt idx="187">
                  <c:v>1.3991300000000005E-2</c:v>
                </c:pt>
                <c:pt idx="188">
                  <c:v>1.3979699999999999E-2</c:v>
                </c:pt>
                <c:pt idx="189">
                  <c:v>1.3968700000000009E-2</c:v>
                </c:pt>
                <c:pt idx="190">
                  <c:v>1.3958400000000003E-2</c:v>
                </c:pt>
                <c:pt idx="191">
                  <c:v>1.3944900000000007E-2</c:v>
                </c:pt>
                <c:pt idx="192">
                  <c:v>1.3926000000000004E-2</c:v>
                </c:pt>
                <c:pt idx="193">
                  <c:v>1.3902100000000013E-2</c:v>
                </c:pt>
                <c:pt idx="194">
                  <c:v>1.3889400000000007E-2</c:v>
                </c:pt>
                <c:pt idx="195">
                  <c:v>1.3896300000000006E-2</c:v>
                </c:pt>
                <c:pt idx="196">
                  <c:v>1.3887600000000005E-2</c:v>
                </c:pt>
                <c:pt idx="197">
                  <c:v>1.3852800000000009E-2</c:v>
                </c:pt>
                <c:pt idx="198">
                  <c:v>1.3814200000000004E-2</c:v>
                </c:pt>
                <c:pt idx="199">
                  <c:v>1.3771500000000011E-2</c:v>
                </c:pt>
                <c:pt idx="200">
                  <c:v>1.3734100000000006E-2</c:v>
                </c:pt>
                <c:pt idx="201">
                  <c:v>1.3729700000000004E-2</c:v>
                </c:pt>
                <c:pt idx="202">
                  <c:v>1.3710500000000009E-2</c:v>
                </c:pt>
                <c:pt idx="203">
                  <c:v>1.3665800000000011E-2</c:v>
                </c:pt>
                <c:pt idx="204">
                  <c:v>1.3649500000000012E-2</c:v>
                </c:pt>
                <c:pt idx="205">
                  <c:v>1.364580000000001E-2</c:v>
                </c:pt>
                <c:pt idx="206">
                  <c:v>1.3598100000000005E-2</c:v>
                </c:pt>
                <c:pt idx="207">
                  <c:v>1.3511200000000001E-2</c:v>
                </c:pt>
                <c:pt idx="208">
                  <c:v>1.3454500000000005E-2</c:v>
                </c:pt>
                <c:pt idx="209">
                  <c:v>1.3417100000000005E-2</c:v>
                </c:pt>
                <c:pt idx="210">
                  <c:v>1.3384300000000005E-2</c:v>
                </c:pt>
                <c:pt idx="211">
                  <c:v>1.3364200000000001E-2</c:v>
                </c:pt>
                <c:pt idx="212">
                  <c:v>1.3361000000000007E-2</c:v>
                </c:pt>
                <c:pt idx="213">
                  <c:v>1.3370400000000005E-2</c:v>
                </c:pt>
                <c:pt idx="214">
                  <c:v>1.3307600000000004E-2</c:v>
                </c:pt>
                <c:pt idx="215">
                  <c:v>1.3219399999999997E-2</c:v>
                </c:pt>
                <c:pt idx="216">
                  <c:v>1.31193E-2</c:v>
                </c:pt>
                <c:pt idx="217">
                  <c:v>1.2959899999999998E-2</c:v>
                </c:pt>
                <c:pt idx="218">
                  <c:v>1.2836699999999998E-2</c:v>
                </c:pt>
                <c:pt idx="219">
                  <c:v>1.2749800000000007E-2</c:v>
                </c:pt>
                <c:pt idx="220">
                  <c:v>1.2669500000000005E-2</c:v>
                </c:pt>
                <c:pt idx="221">
                  <c:v>1.2704000000000005E-2</c:v>
                </c:pt>
                <c:pt idx="222">
                  <c:v>1.2725900000000005E-2</c:v>
                </c:pt>
                <c:pt idx="223">
                  <c:v>1.24869E-2</c:v>
                </c:pt>
                <c:pt idx="224">
                  <c:v>1.2222300000000005E-2</c:v>
                </c:pt>
                <c:pt idx="225">
                  <c:v>1.2164299999999998E-2</c:v>
                </c:pt>
                <c:pt idx="226">
                  <c:v>1.23363E-2</c:v>
                </c:pt>
                <c:pt idx="227">
                  <c:v>1.2796800000000006E-2</c:v>
                </c:pt>
                <c:pt idx="228">
                  <c:v>1.3254699999999998E-2</c:v>
                </c:pt>
                <c:pt idx="229">
                  <c:v>1.3194000000000001E-2</c:v>
                </c:pt>
                <c:pt idx="230">
                  <c:v>1.2411400000000001E-2</c:v>
                </c:pt>
                <c:pt idx="231">
                  <c:v>1.1613600000000003E-2</c:v>
                </c:pt>
                <c:pt idx="232">
                  <c:v>1.1393800000000006E-2</c:v>
                </c:pt>
                <c:pt idx="233">
                  <c:v>1.1429400000000004E-2</c:v>
                </c:pt>
                <c:pt idx="234">
                  <c:v>1.1457100000000007E-2</c:v>
                </c:pt>
                <c:pt idx="235">
                  <c:v>1.1495000000000003E-2</c:v>
                </c:pt>
                <c:pt idx="236">
                  <c:v>1.1549900000000005E-2</c:v>
                </c:pt>
                <c:pt idx="237">
                  <c:v>1.1812500000000012E-2</c:v>
                </c:pt>
                <c:pt idx="238">
                  <c:v>1.2192E-2</c:v>
                </c:pt>
                <c:pt idx="239">
                  <c:v>1.2363400000000005E-2</c:v>
                </c:pt>
                <c:pt idx="240">
                  <c:v>1.2243700000000001E-2</c:v>
                </c:pt>
                <c:pt idx="241">
                  <c:v>1.18589E-2</c:v>
                </c:pt>
                <c:pt idx="242">
                  <c:v>1.1583700000000011E-2</c:v>
                </c:pt>
                <c:pt idx="243">
                  <c:v>1.1547700000000004E-2</c:v>
                </c:pt>
                <c:pt idx="244">
                  <c:v>1.1538700000000006E-2</c:v>
                </c:pt>
                <c:pt idx="245">
                  <c:v>1.1518800000000004E-2</c:v>
                </c:pt>
                <c:pt idx="246">
                  <c:v>1.1494600000000001E-2</c:v>
                </c:pt>
                <c:pt idx="247">
                  <c:v>1.1478100000000001E-2</c:v>
                </c:pt>
                <c:pt idx="248">
                  <c:v>1.1529900000000006E-2</c:v>
                </c:pt>
                <c:pt idx="249">
                  <c:v>1.1824700000000009E-2</c:v>
                </c:pt>
                <c:pt idx="250">
                  <c:v>1.2205700000000003E-2</c:v>
                </c:pt>
                <c:pt idx="251">
                  <c:v>1.2168000000000002E-2</c:v>
                </c:pt>
                <c:pt idx="252">
                  <c:v>1.1729600000000001E-2</c:v>
                </c:pt>
                <c:pt idx="253">
                  <c:v>1.1689300000000007E-2</c:v>
                </c:pt>
                <c:pt idx="254">
                  <c:v>1.1896800000000009E-2</c:v>
                </c:pt>
                <c:pt idx="255">
                  <c:v>1.1489000000000004E-2</c:v>
                </c:pt>
                <c:pt idx="256">
                  <c:v>1.1004400000000004E-2</c:v>
                </c:pt>
                <c:pt idx="257">
                  <c:v>1.1032500000000009E-2</c:v>
                </c:pt>
                <c:pt idx="258">
                  <c:v>1.1119499999999999E-2</c:v>
                </c:pt>
                <c:pt idx="259">
                  <c:v>1.0929500000000007E-2</c:v>
                </c:pt>
                <c:pt idx="260">
                  <c:v>1.0726700000000006E-2</c:v>
                </c:pt>
                <c:pt idx="261">
                  <c:v>1.0825800000000007E-2</c:v>
                </c:pt>
                <c:pt idx="262">
                  <c:v>1.0970700000000005E-2</c:v>
                </c:pt>
                <c:pt idx="263">
                  <c:v>1.1097899999999999E-2</c:v>
                </c:pt>
                <c:pt idx="264">
                  <c:v>1.1299000000000002E-2</c:v>
                </c:pt>
                <c:pt idx="265">
                  <c:v>1.1074400000000003E-2</c:v>
                </c:pt>
                <c:pt idx="266">
                  <c:v>1.0592600000000001E-2</c:v>
                </c:pt>
                <c:pt idx="267">
                  <c:v>1.0320500000000007E-2</c:v>
                </c:pt>
                <c:pt idx="268">
                  <c:v>1.0159699999999999E-2</c:v>
                </c:pt>
                <c:pt idx="269">
                  <c:v>1.0084700000000005E-2</c:v>
                </c:pt>
                <c:pt idx="270">
                  <c:v>1.0097999999999998E-2</c:v>
                </c:pt>
                <c:pt idx="271">
                  <c:v>1.0083699999999999E-2</c:v>
                </c:pt>
                <c:pt idx="272">
                  <c:v>9.994600000000008E-3</c:v>
                </c:pt>
                <c:pt idx="273">
                  <c:v>9.9215000000000102E-3</c:v>
                </c:pt>
                <c:pt idx="274">
                  <c:v>9.880100000000008E-3</c:v>
                </c:pt>
                <c:pt idx="275">
                  <c:v>9.8342000000000047E-3</c:v>
                </c:pt>
                <c:pt idx="276">
                  <c:v>9.8247000000000074E-3</c:v>
                </c:pt>
                <c:pt idx="277">
                  <c:v>9.8709000000000088E-3</c:v>
                </c:pt>
                <c:pt idx="278">
                  <c:v>9.9457000000000087E-3</c:v>
                </c:pt>
                <c:pt idx="279">
                  <c:v>1.0101000000000006E-2</c:v>
                </c:pt>
                <c:pt idx="280">
                  <c:v>1.0199500000000005E-2</c:v>
                </c:pt>
                <c:pt idx="281">
                  <c:v>1.0009700000000003E-2</c:v>
                </c:pt>
                <c:pt idx="282">
                  <c:v>9.7565000000000082E-3</c:v>
                </c:pt>
                <c:pt idx="283">
                  <c:v>9.6639000000000065E-3</c:v>
                </c:pt>
                <c:pt idx="284">
                  <c:v>9.6534000000000082E-3</c:v>
                </c:pt>
                <c:pt idx="285">
                  <c:v>9.8535000000000133E-3</c:v>
                </c:pt>
                <c:pt idx="286">
                  <c:v>1.0243500000000004E-2</c:v>
                </c:pt>
                <c:pt idx="287">
                  <c:v>1.0463100000000005E-2</c:v>
                </c:pt>
                <c:pt idx="288">
                  <c:v>1.0237400000000001E-2</c:v>
                </c:pt>
                <c:pt idx="289">
                  <c:v>9.924000000000004E-3</c:v>
                </c:pt>
                <c:pt idx="290">
                  <c:v>9.8779000000000054E-3</c:v>
                </c:pt>
                <c:pt idx="291">
                  <c:v>9.6899000000000048E-3</c:v>
                </c:pt>
                <c:pt idx="292">
                  <c:v>9.4919000000000028E-3</c:v>
                </c:pt>
                <c:pt idx="293">
                  <c:v>9.4816000000000102E-3</c:v>
                </c:pt>
                <c:pt idx="294">
                  <c:v>9.750200000000004E-3</c:v>
                </c:pt>
                <c:pt idx="295">
                  <c:v>1.0288700000000001E-2</c:v>
                </c:pt>
                <c:pt idx="296">
                  <c:v>1.0164100000000006E-2</c:v>
                </c:pt>
                <c:pt idx="297">
                  <c:v>9.5597000000000095E-3</c:v>
                </c:pt>
                <c:pt idx="298">
                  <c:v>9.3495000000000088E-3</c:v>
                </c:pt>
                <c:pt idx="299">
                  <c:v>9.3395000000000093E-3</c:v>
                </c:pt>
                <c:pt idx="300">
                  <c:v>9.3158000000000078E-3</c:v>
                </c:pt>
                <c:pt idx="301">
                  <c:v>9.3168000000000088E-3</c:v>
                </c:pt>
                <c:pt idx="302">
                  <c:v>9.4421000000000071E-3</c:v>
                </c:pt>
                <c:pt idx="303">
                  <c:v>9.5603000000000042E-3</c:v>
                </c:pt>
                <c:pt idx="304">
                  <c:v>9.6528000000000082E-3</c:v>
                </c:pt>
                <c:pt idx="305">
                  <c:v>9.8295000000000118E-3</c:v>
                </c:pt>
                <c:pt idx="306">
                  <c:v>9.9962000000000054E-3</c:v>
                </c:pt>
                <c:pt idx="307">
                  <c:v>1.0231400000000003E-2</c:v>
                </c:pt>
                <c:pt idx="308">
                  <c:v>1.0148000000000001E-2</c:v>
                </c:pt>
                <c:pt idx="309">
                  <c:v>1.0220800000000009E-2</c:v>
                </c:pt>
                <c:pt idx="310">
                  <c:v>1.0529500000000006E-2</c:v>
                </c:pt>
                <c:pt idx="311">
                  <c:v>9.985300000000006E-3</c:v>
                </c:pt>
                <c:pt idx="312">
                  <c:v>9.297900000000003E-3</c:v>
                </c:pt>
                <c:pt idx="313">
                  <c:v>9.1866000000000066E-3</c:v>
                </c:pt>
                <c:pt idx="314">
                  <c:v>9.5663000000000067E-3</c:v>
                </c:pt>
                <c:pt idx="315">
                  <c:v>9.8719000000000064E-3</c:v>
                </c:pt>
                <c:pt idx="316">
                  <c:v>9.4780000000000055E-3</c:v>
                </c:pt>
                <c:pt idx="317">
                  <c:v>9.1451000000000067E-3</c:v>
                </c:pt>
                <c:pt idx="318">
                  <c:v>9.1486000000000015E-3</c:v>
                </c:pt>
                <c:pt idx="319">
                  <c:v>9.2787000000000008E-3</c:v>
                </c:pt>
                <c:pt idx="320">
                  <c:v>9.4021000000000087E-3</c:v>
                </c:pt>
                <c:pt idx="321">
                  <c:v>9.1613000000000007E-3</c:v>
                </c:pt>
                <c:pt idx="322">
                  <c:v>8.9430000000000048E-3</c:v>
                </c:pt>
                <c:pt idx="323">
                  <c:v>8.9469000000000007E-3</c:v>
                </c:pt>
                <c:pt idx="324">
                  <c:v>8.9620000000000082E-3</c:v>
                </c:pt>
                <c:pt idx="325">
                  <c:v>9.1948000000000047E-3</c:v>
                </c:pt>
                <c:pt idx="326">
                  <c:v>9.5099000000000052E-3</c:v>
                </c:pt>
                <c:pt idx="327">
                  <c:v>9.3268000000000101E-3</c:v>
                </c:pt>
                <c:pt idx="328">
                  <c:v>8.9573000000000066E-3</c:v>
                </c:pt>
                <c:pt idx="329">
                  <c:v>8.8569000000000096E-3</c:v>
                </c:pt>
                <c:pt idx="330">
                  <c:v>8.7913000000000002E-3</c:v>
                </c:pt>
                <c:pt idx="331">
                  <c:v>8.7383000000000009E-3</c:v>
                </c:pt>
                <c:pt idx="332">
                  <c:v>8.743299999999999E-3</c:v>
                </c:pt>
                <c:pt idx="333">
                  <c:v>8.755800000000008E-3</c:v>
                </c:pt>
                <c:pt idx="334">
                  <c:v>8.7542000000000054E-3</c:v>
                </c:pt>
                <c:pt idx="335">
                  <c:v>8.7167000000000008E-3</c:v>
                </c:pt>
                <c:pt idx="336">
                  <c:v>8.7315999999999991E-3</c:v>
                </c:pt>
                <c:pt idx="337">
                  <c:v>8.8516000000000081E-3</c:v>
                </c:pt>
                <c:pt idx="338">
                  <c:v>8.8593000000000092E-3</c:v>
                </c:pt>
                <c:pt idx="339">
                  <c:v>8.877900000000008E-3</c:v>
                </c:pt>
                <c:pt idx="340">
                  <c:v>9.0120000000000061E-3</c:v>
                </c:pt>
                <c:pt idx="341">
                  <c:v>8.8784000000000085E-3</c:v>
                </c:pt>
                <c:pt idx="342">
                  <c:v>8.6570000000000067E-3</c:v>
                </c:pt>
                <c:pt idx="343">
                  <c:v>8.6128000000000055E-3</c:v>
                </c:pt>
                <c:pt idx="344">
                  <c:v>8.5729000000000066E-3</c:v>
                </c:pt>
                <c:pt idx="345">
                  <c:v>8.5380000000000005E-3</c:v>
                </c:pt>
                <c:pt idx="346">
                  <c:v>8.5434000000000048E-3</c:v>
                </c:pt>
                <c:pt idx="347">
                  <c:v>8.5428000000000066E-3</c:v>
                </c:pt>
                <c:pt idx="348">
                  <c:v>8.5645000000000079E-3</c:v>
                </c:pt>
                <c:pt idx="349">
                  <c:v>8.5451000000000086E-3</c:v>
                </c:pt>
                <c:pt idx="350">
                  <c:v>8.5092000000000067E-3</c:v>
                </c:pt>
                <c:pt idx="351">
                  <c:v>8.5428000000000066E-3</c:v>
                </c:pt>
                <c:pt idx="352">
                  <c:v>8.7335000000000086E-3</c:v>
                </c:pt>
                <c:pt idx="353">
                  <c:v>8.8715000000000079E-3</c:v>
                </c:pt>
                <c:pt idx="354">
                  <c:v>8.6763000000000048E-3</c:v>
                </c:pt>
                <c:pt idx="355">
                  <c:v>8.4925000000000105E-3</c:v>
                </c:pt>
                <c:pt idx="356">
                  <c:v>8.454700000000006E-3</c:v>
                </c:pt>
                <c:pt idx="357">
                  <c:v>8.4154000000000104E-3</c:v>
                </c:pt>
                <c:pt idx="358">
                  <c:v>8.3869000000000079E-3</c:v>
                </c:pt>
                <c:pt idx="359">
                  <c:v>8.3876000000000072E-3</c:v>
                </c:pt>
                <c:pt idx="360">
                  <c:v>8.3842000000000048E-3</c:v>
                </c:pt>
                <c:pt idx="361">
                  <c:v>8.3573000000000102E-3</c:v>
                </c:pt>
                <c:pt idx="362">
                  <c:v>8.5037000000000064E-3</c:v>
                </c:pt>
                <c:pt idx="363">
                  <c:v>8.6591000000000064E-3</c:v>
                </c:pt>
                <c:pt idx="364">
                  <c:v>8.5180000000000047E-3</c:v>
                </c:pt>
                <c:pt idx="365">
                  <c:v>8.7199000000000026E-3</c:v>
                </c:pt>
                <c:pt idx="366">
                  <c:v>9.1248000000000006E-3</c:v>
                </c:pt>
                <c:pt idx="367">
                  <c:v>9.0002000000000068E-3</c:v>
                </c:pt>
                <c:pt idx="368">
                  <c:v>8.7297000000000052E-3</c:v>
                </c:pt>
                <c:pt idx="369">
                  <c:v>8.4438000000000048E-3</c:v>
                </c:pt>
                <c:pt idx="370">
                  <c:v>8.2044000000000041E-3</c:v>
                </c:pt>
                <c:pt idx="371">
                  <c:v>8.1960000000000071E-3</c:v>
                </c:pt>
                <c:pt idx="372">
                  <c:v>8.2335000000000047E-3</c:v>
                </c:pt>
                <c:pt idx="373">
                  <c:v>8.2059000000000038E-3</c:v>
                </c:pt>
                <c:pt idx="374">
                  <c:v>8.1248000000000049E-3</c:v>
                </c:pt>
                <c:pt idx="375">
                  <c:v>8.1046000000000052E-3</c:v>
                </c:pt>
                <c:pt idx="376">
                  <c:v>8.1198000000000086E-3</c:v>
                </c:pt>
                <c:pt idx="377">
                  <c:v>8.1029000000000066E-3</c:v>
                </c:pt>
                <c:pt idx="378">
                  <c:v>8.1907000000000056E-3</c:v>
                </c:pt>
                <c:pt idx="379">
                  <c:v>8.3280000000000038E-3</c:v>
                </c:pt>
                <c:pt idx="380">
                  <c:v>8.2271000000000011E-3</c:v>
                </c:pt>
                <c:pt idx="381">
                  <c:v>8.0423000000000005E-3</c:v>
                </c:pt>
                <c:pt idx="382">
                  <c:v>8.018299999999999E-3</c:v>
                </c:pt>
                <c:pt idx="383">
                  <c:v>8.0325000000000101E-3</c:v>
                </c:pt>
                <c:pt idx="384">
                  <c:v>8.1109000000000007E-3</c:v>
                </c:pt>
                <c:pt idx="385">
                  <c:v>8.3061000000000055E-3</c:v>
                </c:pt>
                <c:pt idx="386">
                  <c:v>8.2460000000000033E-3</c:v>
                </c:pt>
                <c:pt idx="387">
                  <c:v>7.992300000000006E-3</c:v>
                </c:pt>
                <c:pt idx="388">
                  <c:v>7.918900000000003E-3</c:v>
                </c:pt>
                <c:pt idx="389">
                  <c:v>7.9083000000000053E-3</c:v>
                </c:pt>
                <c:pt idx="390">
                  <c:v>7.8617000000000044E-3</c:v>
                </c:pt>
                <c:pt idx="391">
                  <c:v>7.8577000000000039E-3</c:v>
                </c:pt>
                <c:pt idx="392">
                  <c:v>7.9753000000000046E-3</c:v>
                </c:pt>
                <c:pt idx="393">
                  <c:v>8.0379000000000006E-3</c:v>
                </c:pt>
                <c:pt idx="394">
                  <c:v>7.9063000000000067E-3</c:v>
                </c:pt>
                <c:pt idx="395">
                  <c:v>7.8545000000000004E-3</c:v>
                </c:pt>
                <c:pt idx="396">
                  <c:v>7.8824000000000029E-3</c:v>
                </c:pt>
                <c:pt idx="397">
                  <c:v>7.9068000000000055E-3</c:v>
                </c:pt>
                <c:pt idx="398">
                  <c:v>7.9827000000000058E-3</c:v>
                </c:pt>
                <c:pt idx="399">
                  <c:v>7.9269000000000058E-3</c:v>
                </c:pt>
                <c:pt idx="400">
                  <c:v>7.8216000000000049E-3</c:v>
                </c:pt>
                <c:pt idx="401">
                  <c:v>7.9473000000000044E-3</c:v>
                </c:pt>
                <c:pt idx="402">
                  <c:v>8.0906000000000068E-3</c:v>
                </c:pt>
                <c:pt idx="403">
                  <c:v>7.9973000000000058E-3</c:v>
                </c:pt>
                <c:pt idx="404">
                  <c:v>7.8525000000000036E-3</c:v>
                </c:pt>
                <c:pt idx="405">
                  <c:v>7.7795000000000069E-3</c:v>
                </c:pt>
                <c:pt idx="406">
                  <c:v>7.7139000000000044E-3</c:v>
                </c:pt>
                <c:pt idx="407">
                  <c:v>7.6470000000000028E-3</c:v>
                </c:pt>
                <c:pt idx="408">
                  <c:v>7.6221000000000006E-3</c:v>
                </c:pt>
                <c:pt idx="409">
                  <c:v>7.6031000000000033E-3</c:v>
                </c:pt>
                <c:pt idx="410">
                  <c:v>7.5741000000000029E-3</c:v>
                </c:pt>
                <c:pt idx="411">
                  <c:v>7.5722000000000055E-3</c:v>
                </c:pt>
                <c:pt idx="412">
                  <c:v>7.5606000000000033E-3</c:v>
                </c:pt>
                <c:pt idx="413">
                  <c:v>7.5326000000000056E-3</c:v>
                </c:pt>
                <c:pt idx="414">
                  <c:v>7.5327000000000059E-3</c:v>
                </c:pt>
                <c:pt idx="415">
                  <c:v>7.5353000000000061E-3</c:v>
                </c:pt>
                <c:pt idx="416">
                  <c:v>7.5023000000000043E-3</c:v>
                </c:pt>
                <c:pt idx="417">
                  <c:v>7.457100000000003E-3</c:v>
                </c:pt>
                <c:pt idx="418">
                  <c:v>7.4282000000000055E-3</c:v>
                </c:pt>
                <c:pt idx="419">
                  <c:v>7.4366000000000076E-3</c:v>
                </c:pt>
                <c:pt idx="420">
                  <c:v>7.4799000000000081E-3</c:v>
                </c:pt>
                <c:pt idx="421">
                  <c:v>7.530200000000006E-3</c:v>
                </c:pt>
                <c:pt idx="422">
                  <c:v>7.479600000000009E-3</c:v>
                </c:pt>
                <c:pt idx="423">
                  <c:v>7.477600000000007E-3</c:v>
                </c:pt>
                <c:pt idx="424">
                  <c:v>7.6973000000000033E-3</c:v>
                </c:pt>
                <c:pt idx="425">
                  <c:v>7.6863000000000053E-3</c:v>
                </c:pt>
                <c:pt idx="426">
                  <c:v>7.4069000000000053E-3</c:v>
                </c:pt>
                <c:pt idx="427">
                  <c:v>7.2847000000000042E-3</c:v>
                </c:pt>
                <c:pt idx="428">
                  <c:v>7.2766000000000089E-3</c:v>
                </c:pt>
                <c:pt idx="429">
                  <c:v>7.2818000000000058E-3</c:v>
                </c:pt>
                <c:pt idx="430">
                  <c:v>7.3010000000000045E-3</c:v>
                </c:pt>
                <c:pt idx="431">
                  <c:v>7.2857000000000052E-3</c:v>
                </c:pt>
                <c:pt idx="432">
                  <c:v>7.2621000000000022E-3</c:v>
                </c:pt>
                <c:pt idx="433">
                  <c:v>7.2675000000000014E-3</c:v>
                </c:pt>
                <c:pt idx="434">
                  <c:v>7.2853000000000058E-3</c:v>
                </c:pt>
                <c:pt idx="435">
                  <c:v>7.2545000000000023E-3</c:v>
                </c:pt>
                <c:pt idx="436">
                  <c:v>7.2094000000000056E-3</c:v>
                </c:pt>
                <c:pt idx="437">
                  <c:v>7.3111000000000044E-3</c:v>
                </c:pt>
                <c:pt idx="438">
                  <c:v>7.4135000000000043E-3</c:v>
                </c:pt>
                <c:pt idx="439">
                  <c:v>7.2822000000000069E-3</c:v>
                </c:pt>
                <c:pt idx="440">
                  <c:v>7.2058000000000044E-3</c:v>
                </c:pt>
                <c:pt idx="441">
                  <c:v>7.2654000000000043E-3</c:v>
                </c:pt>
                <c:pt idx="442">
                  <c:v>7.1681000000000019E-3</c:v>
                </c:pt>
                <c:pt idx="443">
                  <c:v>7.0469000000000044E-3</c:v>
                </c:pt>
                <c:pt idx="444">
                  <c:v>7.0623000000000023E-3</c:v>
                </c:pt>
                <c:pt idx="445">
                  <c:v>7.0885000000000045E-3</c:v>
                </c:pt>
                <c:pt idx="446">
                  <c:v>7.0502000000000047E-3</c:v>
                </c:pt>
                <c:pt idx="447">
                  <c:v>7.0041000000000027E-3</c:v>
                </c:pt>
                <c:pt idx="448">
                  <c:v>6.9938000000000057E-3</c:v>
                </c:pt>
                <c:pt idx="449">
                  <c:v>6.9833000000000056E-3</c:v>
                </c:pt>
                <c:pt idx="450">
                  <c:v>6.9610000000000054E-3</c:v>
                </c:pt>
                <c:pt idx="451">
                  <c:v>6.9444000000000033E-3</c:v>
                </c:pt>
                <c:pt idx="452">
                  <c:v>6.9261000000000045E-3</c:v>
                </c:pt>
                <c:pt idx="453">
                  <c:v>6.9054000000000042E-3</c:v>
                </c:pt>
                <c:pt idx="454">
                  <c:v>6.9051000000000034E-3</c:v>
                </c:pt>
                <c:pt idx="455">
                  <c:v>6.9028000000000041E-3</c:v>
                </c:pt>
                <c:pt idx="456">
                  <c:v>6.9092000000000068E-3</c:v>
                </c:pt>
                <c:pt idx="457">
                  <c:v>6.9340000000000053E-3</c:v>
                </c:pt>
                <c:pt idx="458">
                  <c:v>6.9178000000000043E-3</c:v>
                </c:pt>
                <c:pt idx="459">
                  <c:v>6.8751000000000029E-3</c:v>
                </c:pt>
                <c:pt idx="460">
                  <c:v>6.847800000000002E-3</c:v>
                </c:pt>
                <c:pt idx="461">
                  <c:v>6.8506000000000044E-3</c:v>
                </c:pt>
                <c:pt idx="462">
                  <c:v>6.8534000000000034E-3</c:v>
                </c:pt>
                <c:pt idx="463">
                  <c:v>6.7909000000000034E-3</c:v>
                </c:pt>
                <c:pt idx="464">
                  <c:v>6.8401000000000026E-3</c:v>
                </c:pt>
                <c:pt idx="465">
                  <c:v>7.0078000000000033E-3</c:v>
                </c:pt>
                <c:pt idx="466">
                  <c:v>6.9303000000000056E-3</c:v>
                </c:pt>
                <c:pt idx="467">
                  <c:v>6.7380000000000053E-3</c:v>
                </c:pt>
                <c:pt idx="468">
                  <c:v>6.6903000000000032E-3</c:v>
                </c:pt>
                <c:pt idx="469">
                  <c:v>6.7220000000000023E-3</c:v>
                </c:pt>
                <c:pt idx="470">
                  <c:v>6.7821000000000036E-3</c:v>
                </c:pt>
                <c:pt idx="471">
                  <c:v>6.789000000000006E-3</c:v>
                </c:pt>
                <c:pt idx="472">
                  <c:v>6.764700000000002E-3</c:v>
                </c:pt>
                <c:pt idx="473">
                  <c:v>6.7161000000000044E-3</c:v>
                </c:pt>
                <c:pt idx="474">
                  <c:v>6.6194000000000027E-3</c:v>
                </c:pt>
                <c:pt idx="475">
                  <c:v>6.580500000000003E-3</c:v>
                </c:pt>
                <c:pt idx="476">
                  <c:v>6.6107000000000032E-3</c:v>
                </c:pt>
                <c:pt idx="477">
                  <c:v>6.6151000000000014E-3</c:v>
                </c:pt>
                <c:pt idx="478">
                  <c:v>6.5687000000000028E-3</c:v>
                </c:pt>
                <c:pt idx="479">
                  <c:v>6.528100000000002E-3</c:v>
                </c:pt>
                <c:pt idx="480">
                  <c:v>6.5275000000000003E-3</c:v>
                </c:pt>
                <c:pt idx="481">
                  <c:v>6.5379000000000027E-3</c:v>
                </c:pt>
                <c:pt idx="482">
                  <c:v>6.533700000000006E-3</c:v>
                </c:pt>
                <c:pt idx="483">
                  <c:v>6.5339000000000031E-3</c:v>
                </c:pt>
                <c:pt idx="484">
                  <c:v>6.520500000000002E-3</c:v>
                </c:pt>
                <c:pt idx="485">
                  <c:v>6.4666000000000055E-3</c:v>
                </c:pt>
                <c:pt idx="486">
                  <c:v>6.4249000000000016E-3</c:v>
                </c:pt>
                <c:pt idx="487">
                  <c:v>6.4211000000000034E-3</c:v>
                </c:pt>
                <c:pt idx="488">
                  <c:v>6.4423000000000058E-3</c:v>
                </c:pt>
                <c:pt idx="489">
                  <c:v>6.4560000000000043E-3</c:v>
                </c:pt>
                <c:pt idx="490">
                  <c:v>6.4336000000000081E-3</c:v>
                </c:pt>
                <c:pt idx="491">
                  <c:v>6.4619000000000031E-3</c:v>
                </c:pt>
                <c:pt idx="492">
                  <c:v>6.4932000000000054E-3</c:v>
                </c:pt>
                <c:pt idx="493">
                  <c:v>6.4792000000000079E-3</c:v>
                </c:pt>
                <c:pt idx="494">
                  <c:v>6.4719000000000061E-3</c:v>
                </c:pt>
                <c:pt idx="495">
                  <c:v>6.4162000000000056E-3</c:v>
                </c:pt>
                <c:pt idx="496">
                  <c:v>6.3471000000000014E-3</c:v>
                </c:pt>
                <c:pt idx="497">
                  <c:v>6.318800000000002E-3</c:v>
                </c:pt>
                <c:pt idx="498">
                  <c:v>6.2973000000000031E-3</c:v>
                </c:pt>
                <c:pt idx="499">
                  <c:v>6.2571000000000024E-3</c:v>
                </c:pt>
                <c:pt idx="500">
                  <c:v>6.2190000000000032E-3</c:v>
                </c:pt>
                <c:pt idx="501">
                  <c:v>6.1977000000000004E-3</c:v>
                </c:pt>
                <c:pt idx="502">
                  <c:v>6.1681000000000001E-3</c:v>
                </c:pt>
                <c:pt idx="503">
                  <c:v>6.1484000000000026E-3</c:v>
                </c:pt>
                <c:pt idx="504">
                  <c:v>6.1759000000000024E-3</c:v>
                </c:pt>
                <c:pt idx="505">
                  <c:v>6.1908000000000024E-3</c:v>
                </c:pt>
                <c:pt idx="506">
                  <c:v>6.1601000000000017E-3</c:v>
                </c:pt>
                <c:pt idx="507">
                  <c:v>6.1185000000000015E-3</c:v>
                </c:pt>
                <c:pt idx="508">
                  <c:v>6.0798000000000059E-3</c:v>
                </c:pt>
                <c:pt idx="509">
                  <c:v>6.0605000000000025E-3</c:v>
                </c:pt>
                <c:pt idx="510">
                  <c:v>6.063500000000002E-3</c:v>
                </c:pt>
                <c:pt idx="511">
                  <c:v>6.0507000000000043E-3</c:v>
                </c:pt>
                <c:pt idx="512">
                  <c:v>6.0303000000000058E-3</c:v>
                </c:pt>
                <c:pt idx="513">
                  <c:v>6.0425000000000027E-3</c:v>
                </c:pt>
                <c:pt idx="514">
                  <c:v>6.046100000000003E-3</c:v>
                </c:pt>
                <c:pt idx="515">
                  <c:v>5.9953000000000046E-3</c:v>
                </c:pt>
                <c:pt idx="516">
                  <c:v>5.9589000000000022E-3</c:v>
                </c:pt>
                <c:pt idx="517">
                  <c:v>6.0081000000000032E-3</c:v>
                </c:pt>
                <c:pt idx="518">
                  <c:v>6.0471000000000014E-3</c:v>
                </c:pt>
                <c:pt idx="519">
                  <c:v>6.0387000000000053E-3</c:v>
                </c:pt>
                <c:pt idx="520">
                  <c:v>6.0097000000000058E-3</c:v>
                </c:pt>
                <c:pt idx="521">
                  <c:v>5.9752000000000069E-3</c:v>
                </c:pt>
                <c:pt idx="522">
                  <c:v>5.9749000000000035E-3</c:v>
                </c:pt>
                <c:pt idx="523">
                  <c:v>5.9851000000000045E-3</c:v>
                </c:pt>
                <c:pt idx="524">
                  <c:v>5.9873000000000044E-3</c:v>
                </c:pt>
                <c:pt idx="525">
                  <c:v>5.9758000000000042E-3</c:v>
                </c:pt>
                <c:pt idx="526">
                  <c:v>5.9449000000000021E-3</c:v>
                </c:pt>
                <c:pt idx="527">
                  <c:v>5.9128000000000028E-3</c:v>
                </c:pt>
                <c:pt idx="528">
                  <c:v>5.9264000000000044E-3</c:v>
                </c:pt>
                <c:pt idx="529">
                  <c:v>6.0081000000000032E-3</c:v>
                </c:pt>
                <c:pt idx="530">
                  <c:v>6.028900000000002E-3</c:v>
                </c:pt>
                <c:pt idx="531">
                  <c:v>5.9146000000000034E-3</c:v>
                </c:pt>
                <c:pt idx="532">
                  <c:v>5.8515000000000025E-3</c:v>
                </c:pt>
                <c:pt idx="533">
                  <c:v>5.9826000000000054E-3</c:v>
                </c:pt>
                <c:pt idx="534">
                  <c:v>6.0674000000000014E-3</c:v>
                </c:pt>
                <c:pt idx="535">
                  <c:v>5.9130000000000042E-3</c:v>
                </c:pt>
                <c:pt idx="536">
                  <c:v>5.8393000000000047E-3</c:v>
                </c:pt>
                <c:pt idx="537">
                  <c:v>5.9327000000000043E-3</c:v>
                </c:pt>
                <c:pt idx="538">
                  <c:v>5.902400000000003E-3</c:v>
                </c:pt>
                <c:pt idx="539">
                  <c:v>5.8065000000000026E-3</c:v>
                </c:pt>
                <c:pt idx="540">
                  <c:v>5.7807000000000041E-3</c:v>
                </c:pt>
                <c:pt idx="541">
                  <c:v>5.746200000000006E-3</c:v>
                </c:pt>
                <c:pt idx="542">
                  <c:v>5.7022000000000045E-3</c:v>
                </c:pt>
                <c:pt idx="543">
                  <c:v>5.6917000000000027E-3</c:v>
                </c:pt>
                <c:pt idx="544">
                  <c:v>5.7015000000000034E-3</c:v>
                </c:pt>
                <c:pt idx="545">
                  <c:v>5.711500000000003E-3</c:v>
                </c:pt>
                <c:pt idx="546">
                  <c:v>5.6871999999999999E-3</c:v>
                </c:pt>
                <c:pt idx="547">
                  <c:v>5.6940000000000003E-3</c:v>
                </c:pt>
                <c:pt idx="548">
                  <c:v>5.8163000000000034E-3</c:v>
                </c:pt>
                <c:pt idx="549">
                  <c:v>5.9070000000000034E-3</c:v>
                </c:pt>
                <c:pt idx="550">
                  <c:v>5.8542000000000021E-3</c:v>
                </c:pt>
                <c:pt idx="551">
                  <c:v>5.7605000000000026E-3</c:v>
                </c:pt>
                <c:pt idx="552">
                  <c:v>5.7020000000000031E-3</c:v>
                </c:pt>
                <c:pt idx="553">
                  <c:v>5.636000000000003E-3</c:v>
                </c:pt>
                <c:pt idx="554">
                  <c:v>5.5704000000000031E-3</c:v>
                </c:pt>
                <c:pt idx="555">
                  <c:v>5.5657000000000024E-3</c:v>
                </c:pt>
                <c:pt idx="556">
                  <c:v>5.5862000000000056E-3</c:v>
                </c:pt>
                <c:pt idx="557">
                  <c:v>5.5833000000000046E-3</c:v>
                </c:pt>
                <c:pt idx="558">
                  <c:v>5.5717000000000058E-3</c:v>
                </c:pt>
                <c:pt idx="559">
                  <c:v>5.6011000000000021E-3</c:v>
                </c:pt>
                <c:pt idx="560">
                  <c:v>5.6197000000000026E-3</c:v>
                </c:pt>
                <c:pt idx="561">
                  <c:v>5.5663000000000032E-3</c:v>
                </c:pt>
                <c:pt idx="562">
                  <c:v>5.5353000000000043E-3</c:v>
                </c:pt>
                <c:pt idx="563">
                  <c:v>5.5084000000000027E-3</c:v>
                </c:pt>
                <c:pt idx="564">
                  <c:v>5.4563000000000042E-3</c:v>
                </c:pt>
                <c:pt idx="565">
                  <c:v>5.4433000000000042E-3</c:v>
                </c:pt>
                <c:pt idx="566">
                  <c:v>5.4336000000000072E-3</c:v>
                </c:pt>
                <c:pt idx="567">
                  <c:v>5.4007000000000048E-3</c:v>
                </c:pt>
                <c:pt idx="568">
                  <c:v>5.3717000000000053E-3</c:v>
                </c:pt>
                <c:pt idx="569">
                  <c:v>5.4547000000000033E-3</c:v>
                </c:pt>
                <c:pt idx="570">
                  <c:v>5.5699000000000026E-3</c:v>
                </c:pt>
                <c:pt idx="571">
                  <c:v>5.5817000000000054E-3</c:v>
                </c:pt>
                <c:pt idx="572">
                  <c:v>5.5559000000000025E-3</c:v>
                </c:pt>
                <c:pt idx="573">
                  <c:v>5.4762000000000048E-3</c:v>
                </c:pt>
                <c:pt idx="574">
                  <c:v>5.4254000000000021E-3</c:v>
                </c:pt>
                <c:pt idx="575">
                  <c:v>5.4470000000000031E-3</c:v>
                </c:pt>
                <c:pt idx="576">
                  <c:v>5.460300000000003E-3</c:v>
                </c:pt>
                <c:pt idx="577">
                  <c:v>5.4310000000000061E-3</c:v>
                </c:pt>
                <c:pt idx="578">
                  <c:v>5.3651000000000003E-3</c:v>
                </c:pt>
                <c:pt idx="579">
                  <c:v>5.3395000000000031E-3</c:v>
                </c:pt>
                <c:pt idx="580">
                  <c:v>5.3513000000000041E-3</c:v>
                </c:pt>
                <c:pt idx="581">
                  <c:v>5.3398000000000031E-3</c:v>
                </c:pt>
                <c:pt idx="582">
                  <c:v>5.297600000000003E-3</c:v>
                </c:pt>
                <c:pt idx="583">
                  <c:v>5.3224000000000006E-3</c:v>
                </c:pt>
                <c:pt idx="584">
                  <c:v>5.3405000000000024E-3</c:v>
                </c:pt>
                <c:pt idx="585">
                  <c:v>5.244300000000003E-3</c:v>
                </c:pt>
                <c:pt idx="586">
                  <c:v>5.2715000000000053E-3</c:v>
                </c:pt>
                <c:pt idx="587">
                  <c:v>5.5311000000000041E-3</c:v>
                </c:pt>
                <c:pt idx="588">
                  <c:v>5.545900000000002E-3</c:v>
                </c:pt>
                <c:pt idx="589">
                  <c:v>5.2790000000000059E-3</c:v>
                </c:pt>
                <c:pt idx="590">
                  <c:v>5.1553000000000024E-3</c:v>
                </c:pt>
                <c:pt idx="591">
                  <c:v>5.1331000000000024E-3</c:v>
                </c:pt>
                <c:pt idx="592">
                  <c:v>5.0922000000000033E-3</c:v>
                </c:pt>
                <c:pt idx="593">
                  <c:v>5.1032000000000022E-3</c:v>
                </c:pt>
                <c:pt idx="594">
                  <c:v>5.1623000000000016E-3</c:v>
                </c:pt>
                <c:pt idx="595">
                  <c:v>5.2837000000000032E-3</c:v>
                </c:pt>
                <c:pt idx="596">
                  <c:v>5.3638000000000019E-3</c:v>
                </c:pt>
                <c:pt idx="597">
                  <c:v>5.2163000000000044E-3</c:v>
                </c:pt>
                <c:pt idx="598">
                  <c:v>5.0561000000000026E-3</c:v>
                </c:pt>
                <c:pt idx="599">
                  <c:v>5.0127000000000027E-3</c:v>
                </c:pt>
                <c:pt idx="600">
                  <c:v>5.0147000000000004E-3</c:v>
                </c:pt>
                <c:pt idx="601">
                  <c:v>5.0345000000000025E-3</c:v>
                </c:pt>
                <c:pt idx="602">
                  <c:v>5.0015000000000033E-3</c:v>
                </c:pt>
                <c:pt idx="603">
                  <c:v>4.9653000000000032E-3</c:v>
                </c:pt>
                <c:pt idx="604">
                  <c:v>4.947100000000002E-3</c:v>
                </c:pt>
                <c:pt idx="605">
                  <c:v>4.9415000000000032E-3</c:v>
                </c:pt>
                <c:pt idx="606">
                  <c:v>4.9608000000000022E-3</c:v>
                </c:pt>
                <c:pt idx="607">
                  <c:v>4.9929000000000024E-3</c:v>
                </c:pt>
                <c:pt idx="608">
                  <c:v>4.9953000000000029E-3</c:v>
                </c:pt>
                <c:pt idx="609">
                  <c:v>4.9439000000000028E-3</c:v>
                </c:pt>
                <c:pt idx="610">
                  <c:v>4.9002000000000047E-3</c:v>
                </c:pt>
                <c:pt idx="611">
                  <c:v>4.8582000000000026E-3</c:v>
                </c:pt>
                <c:pt idx="612">
                  <c:v>4.929700000000003E-3</c:v>
                </c:pt>
                <c:pt idx="613">
                  <c:v>5.1433000000000026E-3</c:v>
                </c:pt>
                <c:pt idx="614">
                  <c:v>5.0942000000000027E-3</c:v>
                </c:pt>
                <c:pt idx="615">
                  <c:v>4.8574999999999998E-3</c:v>
                </c:pt>
                <c:pt idx="616">
                  <c:v>4.8138000000000026E-3</c:v>
                </c:pt>
                <c:pt idx="617">
                  <c:v>4.7963000000000042E-3</c:v>
                </c:pt>
                <c:pt idx="618">
                  <c:v>4.7259000000000016E-3</c:v>
                </c:pt>
                <c:pt idx="619">
                  <c:v>4.7240000000000016E-3</c:v>
                </c:pt>
                <c:pt idx="620">
                  <c:v>4.7347000000000023E-3</c:v>
                </c:pt>
                <c:pt idx="621">
                  <c:v>4.8308000000000023E-3</c:v>
                </c:pt>
                <c:pt idx="622">
                  <c:v>5.0046000000000023E-3</c:v>
                </c:pt>
                <c:pt idx="623">
                  <c:v>5.0592000000000033E-3</c:v>
                </c:pt>
                <c:pt idx="624">
                  <c:v>5.0234000000000025E-3</c:v>
                </c:pt>
                <c:pt idx="625">
                  <c:v>4.8840000000000003E-3</c:v>
                </c:pt>
                <c:pt idx="626">
                  <c:v>4.7231000000000018E-3</c:v>
                </c:pt>
                <c:pt idx="627">
                  <c:v>4.6581000000000001E-3</c:v>
                </c:pt>
                <c:pt idx="628">
                  <c:v>4.7369000000000031E-3</c:v>
                </c:pt>
                <c:pt idx="629">
                  <c:v>5.0374000000000026E-3</c:v>
                </c:pt>
                <c:pt idx="630">
                  <c:v>5.0967000000000044E-3</c:v>
                </c:pt>
                <c:pt idx="631">
                  <c:v>4.8177000000000003E-3</c:v>
                </c:pt>
                <c:pt idx="632">
                  <c:v>4.6538000000000013E-3</c:v>
                </c:pt>
                <c:pt idx="633">
                  <c:v>4.713700000000003E-3</c:v>
                </c:pt>
                <c:pt idx="634">
                  <c:v>4.937300000000003E-3</c:v>
                </c:pt>
                <c:pt idx="635">
                  <c:v>4.9579000000000003E-3</c:v>
                </c:pt>
                <c:pt idx="636">
                  <c:v>4.7129000000000016E-3</c:v>
                </c:pt>
                <c:pt idx="637">
                  <c:v>4.6017000000000028E-3</c:v>
                </c:pt>
                <c:pt idx="638">
                  <c:v>4.5854000000000025E-3</c:v>
                </c:pt>
                <c:pt idx="639">
                  <c:v>4.5604000000000018E-3</c:v>
                </c:pt>
                <c:pt idx="640">
                  <c:v>4.5719000000000029E-3</c:v>
                </c:pt>
                <c:pt idx="641">
                  <c:v>4.5872000000000031E-3</c:v>
                </c:pt>
                <c:pt idx="642">
                  <c:v>4.5656000000000021E-3</c:v>
                </c:pt>
                <c:pt idx="643">
                  <c:v>4.6805000000000024E-3</c:v>
                </c:pt>
                <c:pt idx="644">
                  <c:v>5.0119000000000023E-3</c:v>
                </c:pt>
                <c:pt idx="645">
                  <c:v>4.9954000000000023E-3</c:v>
                </c:pt>
                <c:pt idx="646">
                  <c:v>4.6453000000000024E-3</c:v>
                </c:pt>
                <c:pt idx="647">
                  <c:v>4.5268000000000018E-3</c:v>
                </c:pt>
                <c:pt idx="648">
                  <c:v>4.5224000000000002E-3</c:v>
                </c:pt>
                <c:pt idx="649">
                  <c:v>4.4993000000000047E-3</c:v>
                </c:pt>
                <c:pt idx="650">
                  <c:v>4.4998000000000034E-3</c:v>
                </c:pt>
                <c:pt idx="651">
                  <c:v>4.4539000000000028E-3</c:v>
                </c:pt>
                <c:pt idx="652">
                  <c:v>4.4088000000000026E-3</c:v>
                </c:pt>
                <c:pt idx="653">
                  <c:v>4.4258000000000014E-3</c:v>
                </c:pt>
                <c:pt idx="654">
                  <c:v>4.4490000000000033E-3</c:v>
                </c:pt>
                <c:pt idx="655">
                  <c:v>4.4477000000000032E-3</c:v>
                </c:pt>
                <c:pt idx="656">
                  <c:v>4.462800000000002E-3</c:v>
                </c:pt>
                <c:pt idx="657">
                  <c:v>4.4658000000000024E-3</c:v>
                </c:pt>
                <c:pt idx="658">
                  <c:v>4.6105E-3</c:v>
                </c:pt>
                <c:pt idx="659">
                  <c:v>5.0397000000000055E-3</c:v>
                </c:pt>
                <c:pt idx="660">
                  <c:v>5.2301000000000031E-3</c:v>
                </c:pt>
                <c:pt idx="661">
                  <c:v>5.0043000000000023E-3</c:v>
                </c:pt>
                <c:pt idx="662">
                  <c:v>4.6940999999999997E-3</c:v>
                </c:pt>
                <c:pt idx="663">
                  <c:v>4.4154000000000025E-3</c:v>
                </c:pt>
                <c:pt idx="664">
                  <c:v>4.3069000000000024E-3</c:v>
                </c:pt>
                <c:pt idx="665">
                  <c:v>4.3330000000000026E-3</c:v>
                </c:pt>
                <c:pt idx="666">
                  <c:v>4.3764000000000034E-3</c:v>
                </c:pt>
                <c:pt idx="667">
                  <c:v>4.3765000000000028E-3</c:v>
                </c:pt>
                <c:pt idx="668">
                  <c:v>4.3149E-3</c:v>
                </c:pt>
                <c:pt idx="669">
                  <c:v>4.2695000000000025E-3</c:v>
                </c:pt>
                <c:pt idx="670">
                  <c:v>4.2825000000000025E-3</c:v>
                </c:pt>
                <c:pt idx="671">
                  <c:v>4.2902000000000044E-3</c:v>
                </c:pt>
                <c:pt idx="672">
                  <c:v>4.3211999999999999E-3</c:v>
                </c:pt>
                <c:pt idx="673">
                  <c:v>4.5440000000000003E-3</c:v>
                </c:pt>
                <c:pt idx="674">
                  <c:v>4.6878000000000015E-3</c:v>
                </c:pt>
                <c:pt idx="675">
                  <c:v>4.5710000000000039E-3</c:v>
                </c:pt>
                <c:pt idx="676">
                  <c:v>4.6353000000000028E-3</c:v>
                </c:pt>
                <c:pt idx="677">
                  <c:v>4.6814000000000022E-3</c:v>
                </c:pt>
                <c:pt idx="678">
                  <c:v>4.4410000000000031E-3</c:v>
                </c:pt>
                <c:pt idx="679">
                  <c:v>4.2911000000000026E-3</c:v>
                </c:pt>
                <c:pt idx="680">
                  <c:v>4.2703000000000046E-3</c:v>
                </c:pt>
                <c:pt idx="681">
                  <c:v>4.2267000000000025E-3</c:v>
                </c:pt>
                <c:pt idx="682">
                  <c:v>4.191000000000002E-3</c:v>
                </c:pt>
                <c:pt idx="683">
                  <c:v>4.2063000000000031E-3</c:v>
                </c:pt>
                <c:pt idx="684">
                  <c:v>4.2124000000000024E-3</c:v>
                </c:pt>
                <c:pt idx="685">
                  <c:v>4.1867000000000024E-3</c:v>
                </c:pt>
                <c:pt idx="686">
                  <c:v>4.1844999999999999E-3</c:v>
                </c:pt>
                <c:pt idx="687">
                  <c:v>4.1843999999999996E-3</c:v>
                </c:pt>
                <c:pt idx="688">
                  <c:v>4.1820000000000017E-3</c:v>
                </c:pt>
                <c:pt idx="689">
                  <c:v>4.3981000000000003E-3</c:v>
                </c:pt>
                <c:pt idx="690">
                  <c:v>4.7498000000000045E-3</c:v>
                </c:pt>
                <c:pt idx="691">
                  <c:v>4.6704000000000025E-3</c:v>
                </c:pt>
                <c:pt idx="692">
                  <c:v>4.3057000000000026E-3</c:v>
                </c:pt>
                <c:pt idx="693">
                  <c:v>4.1422000000000021E-3</c:v>
                </c:pt>
                <c:pt idx="694">
                  <c:v>4.1180999999999995E-3</c:v>
                </c:pt>
                <c:pt idx="695">
                  <c:v>4.1307000000000028E-3</c:v>
                </c:pt>
                <c:pt idx="696">
                  <c:v>4.1493000000000033E-3</c:v>
                </c:pt>
                <c:pt idx="697">
                  <c:v>4.1693000000000025E-3</c:v>
                </c:pt>
                <c:pt idx="698">
                  <c:v>4.4471000000000024E-3</c:v>
                </c:pt>
                <c:pt idx="699">
                  <c:v>5.0410000000000029E-3</c:v>
                </c:pt>
                <c:pt idx="700">
                  <c:v>5.1532000000000027E-3</c:v>
                </c:pt>
                <c:pt idx="701">
                  <c:v>4.6011000000000021E-3</c:v>
                </c:pt>
                <c:pt idx="702">
                  <c:v>4.2368000000000041E-3</c:v>
                </c:pt>
                <c:pt idx="703">
                  <c:v>4.1544999999999985E-3</c:v>
                </c:pt>
                <c:pt idx="704">
                  <c:v>4.1093000000000032E-3</c:v>
                </c:pt>
                <c:pt idx="705">
                  <c:v>4.1082000000000028E-3</c:v>
                </c:pt>
                <c:pt idx="706">
                  <c:v>4.1029000000000005E-3</c:v>
                </c:pt>
                <c:pt idx="707">
                  <c:v>4.0588000000000004E-3</c:v>
                </c:pt>
                <c:pt idx="708">
                  <c:v>4.0218000000000025E-3</c:v>
                </c:pt>
                <c:pt idx="709">
                  <c:v>4.0583000000000025E-3</c:v>
                </c:pt>
                <c:pt idx="710">
                  <c:v>4.1107000000000019E-3</c:v>
                </c:pt>
                <c:pt idx="711">
                  <c:v>4.2394000000000043E-3</c:v>
                </c:pt>
                <c:pt idx="712">
                  <c:v>4.6740000000000002E-3</c:v>
                </c:pt>
                <c:pt idx="713">
                  <c:v>4.872600000000003E-3</c:v>
                </c:pt>
                <c:pt idx="714">
                  <c:v>4.4397000000000056E-3</c:v>
                </c:pt>
                <c:pt idx="715">
                  <c:v>4.0709000000000014E-3</c:v>
                </c:pt>
                <c:pt idx="716">
                  <c:v>4.0379999999999999E-3</c:v>
                </c:pt>
                <c:pt idx="717">
                  <c:v>4.036900000000003E-3</c:v>
                </c:pt>
                <c:pt idx="718">
                  <c:v>3.9914000000000017E-3</c:v>
                </c:pt>
                <c:pt idx="719">
                  <c:v>3.9870000000000027E-3</c:v>
                </c:pt>
                <c:pt idx="720">
                  <c:v>3.9904000000000016E-3</c:v>
                </c:pt>
                <c:pt idx="721">
                  <c:v>3.9787000000000025E-3</c:v>
                </c:pt>
                <c:pt idx="722">
                  <c:v>3.9768000000000017E-3</c:v>
                </c:pt>
                <c:pt idx="723">
                  <c:v>4.1732000000000036E-3</c:v>
                </c:pt>
                <c:pt idx="724">
                  <c:v>4.5620999999999995E-3</c:v>
                </c:pt>
                <c:pt idx="725">
                  <c:v>4.5028000000000004E-3</c:v>
                </c:pt>
                <c:pt idx="726">
                  <c:v>4.096200000000003E-3</c:v>
                </c:pt>
                <c:pt idx="727">
                  <c:v>3.935100000000003E-3</c:v>
                </c:pt>
                <c:pt idx="728">
                  <c:v>3.9113000000000012E-3</c:v>
                </c:pt>
                <c:pt idx="729">
                  <c:v>3.8789000000000015E-3</c:v>
                </c:pt>
                <c:pt idx="730">
                  <c:v>3.8943000000000016E-3</c:v>
                </c:pt>
                <c:pt idx="731">
                  <c:v>3.9381000000000025E-3</c:v>
                </c:pt>
                <c:pt idx="732">
                  <c:v>3.9967000000000015E-3</c:v>
                </c:pt>
                <c:pt idx="733">
                  <c:v>3.9916000000000014E-3</c:v>
                </c:pt>
                <c:pt idx="734">
                  <c:v>3.9231000000000023E-3</c:v>
                </c:pt>
                <c:pt idx="735">
                  <c:v>3.9093000000000027E-3</c:v>
                </c:pt>
                <c:pt idx="736">
                  <c:v>3.9668000000000012E-3</c:v>
                </c:pt>
                <c:pt idx="737">
                  <c:v>4.2305000000000025E-3</c:v>
                </c:pt>
                <c:pt idx="738">
                  <c:v>4.7440000000000026E-3</c:v>
                </c:pt>
                <c:pt idx="739">
                  <c:v>4.8574000000000004E-3</c:v>
                </c:pt>
                <c:pt idx="740">
                  <c:v>4.3352000000000043E-3</c:v>
                </c:pt>
                <c:pt idx="741">
                  <c:v>3.9494000000000022E-3</c:v>
                </c:pt>
                <c:pt idx="742">
                  <c:v>3.9395000000000029E-3</c:v>
                </c:pt>
                <c:pt idx="743">
                  <c:v>3.9048000000000021E-3</c:v>
                </c:pt>
                <c:pt idx="744">
                  <c:v>3.9928000000000012E-3</c:v>
                </c:pt>
                <c:pt idx="745">
                  <c:v>4.3245999999999988E-3</c:v>
                </c:pt>
                <c:pt idx="746">
                  <c:v>4.3381000000000027E-3</c:v>
                </c:pt>
                <c:pt idx="747">
                  <c:v>4.0719000000000033E-3</c:v>
                </c:pt>
                <c:pt idx="748">
                  <c:v>3.9912000000000012E-3</c:v>
                </c:pt>
                <c:pt idx="749">
                  <c:v>3.9648000000000027E-3</c:v>
                </c:pt>
                <c:pt idx="750">
                  <c:v>3.9112000000000001E-3</c:v>
                </c:pt>
                <c:pt idx="751">
                  <c:v>4.1588000000000016E-3</c:v>
                </c:pt>
                <c:pt idx="752">
                  <c:v>4.6437000000000032E-3</c:v>
                </c:pt>
                <c:pt idx="753">
                  <c:v>4.5841000000000015E-3</c:v>
                </c:pt>
                <c:pt idx="754">
                  <c:v>4.0531000000000013E-3</c:v>
                </c:pt>
                <c:pt idx="755">
                  <c:v>3.7594000000000021E-3</c:v>
                </c:pt>
                <c:pt idx="756">
                  <c:v>3.7560000000000015E-3</c:v>
                </c:pt>
                <c:pt idx="757">
                  <c:v>3.7628000000000019E-3</c:v>
                </c:pt>
                <c:pt idx="758">
                  <c:v>3.6508000000000014E-3</c:v>
                </c:pt>
                <c:pt idx="759">
                  <c:v>3.5810000000000022E-3</c:v>
                </c:pt>
                <c:pt idx="760">
                  <c:v>3.5843000000000029E-3</c:v>
                </c:pt>
                <c:pt idx="761">
                  <c:v>3.5587000000000023E-3</c:v>
                </c:pt>
                <c:pt idx="762">
                  <c:v>3.536800000000001E-3</c:v>
                </c:pt>
                <c:pt idx="763">
                  <c:v>3.6097000000000026E-3</c:v>
                </c:pt>
                <c:pt idx="764">
                  <c:v>3.7464000000000022E-3</c:v>
                </c:pt>
                <c:pt idx="765">
                  <c:v>3.7390000000000014E-3</c:v>
                </c:pt>
                <c:pt idx="766">
                  <c:v>3.6978000000000028E-3</c:v>
                </c:pt>
                <c:pt idx="767">
                  <c:v>3.781900000000003E-3</c:v>
                </c:pt>
                <c:pt idx="768">
                  <c:v>3.7554000000000016E-3</c:v>
                </c:pt>
                <c:pt idx="769">
                  <c:v>3.6786000000000015E-3</c:v>
                </c:pt>
                <c:pt idx="770">
                  <c:v>3.8446000000000014E-3</c:v>
                </c:pt>
                <c:pt idx="771">
                  <c:v>4.2767000000000048E-3</c:v>
                </c:pt>
                <c:pt idx="772">
                  <c:v>4.509200000000004E-3</c:v>
                </c:pt>
                <c:pt idx="773">
                  <c:v>4.1529999999999996E-3</c:v>
                </c:pt>
                <c:pt idx="774">
                  <c:v>3.6802000000000028E-3</c:v>
                </c:pt>
                <c:pt idx="775">
                  <c:v>3.5541000000000023E-3</c:v>
                </c:pt>
                <c:pt idx="776">
                  <c:v>3.5926000000000009E-3</c:v>
                </c:pt>
                <c:pt idx="777">
                  <c:v>3.5509000000000022E-3</c:v>
                </c:pt>
                <c:pt idx="778">
                  <c:v>3.484100000000003E-3</c:v>
                </c:pt>
                <c:pt idx="779">
                  <c:v>3.5335000000000024E-3</c:v>
                </c:pt>
                <c:pt idx="780">
                  <c:v>3.6245000000000027E-3</c:v>
                </c:pt>
                <c:pt idx="781">
                  <c:v>3.6800000000000027E-3</c:v>
                </c:pt>
                <c:pt idx="782">
                  <c:v>3.7074000000000035E-3</c:v>
                </c:pt>
                <c:pt idx="783">
                  <c:v>3.6189000000000026E-3</c:v>
                </c:pt>
                <c:pt idx="784">
                  <c:v>3.5110000000000015E-3</c:v>
                </c:pt>
                <c:pt idx="785">
                  <c:v>3.5701000000000023E-3</c:v>
                </c:pt>
                <c:pt idx="786">
                  <c:v>3.7656000000000026E-3</c:v>
                </c:pt>
                <c:pt idx="787">
                  <c:v>4.0948E-3</c:v>
                </c:pt>
                <c:pt idx="788">
                  <c:v>4.4924000000000023E-3</c:v>
                </c:pt>
                <c:pt idx="789">
                  <c:v>4.5861000000000027E-3</c:v>
                </c:pt>
                <c:pt idx="790">
                  <c:v>4.1969000000000017E-3</c:v>
                </c:pt>
                <c:pt idx="791">
                  <c:v>3.8145000000000015E-3</c:v>
                </c:pt>
                <c:pt idx="792">
                  <c:v>3.7756000000000022E-3</c:v>
                </c:pt>
                <c:pt idx="793">
                  <c:v>3.9234000000000022E-3</c:v>
                </c:pt>
                <c:pt idx="794">
                  <c:v>4.1989999999999996E-3</c:v>
                </c:pt>
                <c:pt idx="795">
                  <c:v>4.3473000000000019E-3</c:v>
                </c:pt>
                <c:pt idx="796">
                  <c:v>4.3317000000000043E-3</c:v>
                </c:pt>
                <c:pt idx="797">
                  <c:v>4.4288000000000027E-3</c:v>
                </c:pt>
                <c:pt idx="798">
                  <c:v>4.5182000000000035E-3</c:v>
                </c:pt>
                <c:pt idx="799">
                  <c:v>4.5319000000000028E-3</c:v>
                </c:pt>
                <c:pt idx="800">
                  <c:v>4.5717000000000058E-3</c:v>
                </c:pt>
                <c:pt idx="801">
                  <c:v>4.4905000000000023E-3</c:v>
                </c:pt>
                <c:pt idx="802">
                  <c:v>4.1253000000000001E-3</c:v>
                </c:pt>
                <c:pt idx="803">
                  <c:v>3.729300000000004E-3</c:v>
                </c:pt>
                <c:pt idx="804">
                  <c:v>3.5379000000000022E-3</c:v>
                </c:pt>
                <c:pt idx="805">
                  <c:v>3.4774000000000016E-3</c:v>
                </c:pt>
                <c:pt idx="806">
                  <c:v>3.4378000000000013E-3</c:v>
                </c:pt>
                <c:pt idx="807">
                  <c:v>3.3573000000000014E-3</c:v>
                </c:pt>
                <c:pt idx="808">
                  <c:v>3.4699000000000023E-3</c:v>
                </c:pt>
                <c:pt idx="809">
                  <c:v>3.8279000000000026E-3</c:v>
                </c:pt>
                <c:pt idx="810">
                  <c:v>3.8948000000000012E-3</c:v>
                </c:pt>
                <c:pt idx="811">
                  <c:v>3.6247000000000033E-3</c:v>
                </c:pt>
                <c:pt idx="812">
                  <c:v>3.5447000000000026E-3</c:v>
                </c:pt>
                <c:pt idx="813">
                  <c:v>3.7191000000000017E-3</c:v>
                </c:pt>
                <c:pt idx="814">
                  <c:v>3.7374000000000023E-3</c:v>
                </c:pt>
                <c:pt idx="815">
                  <c:v>3.686400000000002E-3</c:v>
                </c:pt>
                <c:pt idx="816">
                  <c:v>3.9578000000000018E-3</c:v>
                </c:pt>
                <c:pt idx="817">
                  <c:v>4.3260000000000017E-3</c:v>
                </c:pt>
                <c:pt idx="818">
                  <c:v>4.2756000000000053E-3</c:v>
                </c:pt>
                <c:pt idx="819">
                  <c:v>3.9773000000000022E-3</c:v>
                </c:pt>
                <c:pt idx="820">
                  <c:v>3.8150000000000002E-3</c:v>
                </c:pt>
                <c:pt idx="821">
                  <c:v>3.6282000000000029E-3</c:v>
                </c:pt>
                <c:pt idx="822">
                  <c:v>3.4726000000000002E-3</c:v>
                </c:pt>
                <c:pt idx="823">
                  <c:v>3.4474000000000015E-3</c:v>
                </c:pt>
                <c:pt idx="824">
                  <c:v>3.4293000000000023E-3</c:v>
                </c:pt>
                <c:pt idx="825">
                  <c:v>3.5413000000000029E-3</c:v>
                </c:pt>
                <c:pt idx="826">
                  <c:v>3.829400000000001E-3</c:v>
                </c:pt>
                <c:pt idx="827">
                  <c:v>3.8582000000000013E-3</c:v>
                </c:pt>
                <c:pt idx="828">
                  <c:v>3.5095000000000026E-3</c:v>
                </c:pt>
                <c:pt idx="829">
                  <c:v>3.3083000000000023E-3</c:v>
                </c:pt>
                <c:pt idx="830">
                  <c:v>3.3385000000000012E-3</c:v>
                </c:pt>
                <c:pt idx="831">
                  <c:v>3.4109000000000014E-3</c:v>
                </c:pt>
                <c:pt idx="832">
                  <c:v>3.5112000000000012E-3</c:v>
                </c:pt>
                <c:pt idx="833">
                  <c:v>3.6121000000000022E-3</c:v>
                </c:pt>
                <c:pt idx="834">
                  <c:v>3.7052000000000022E-3</c:v>
                </c:pt>
                <c:pt idx="835">
                  <c:v>3.8578000000000011E-3</c:v>
                </c:pt>
                <c:pt idx="836">
                  <c:v>3.9425000000000016E-3</c:v>
                </c:pt>
                <c:pt idx="837">
                  <c:v>3.8999000000000017E-3</c:v>
                </c:pt>
                <c:pt idx="838">
                  <c:v>3.9539000000000024E-3</c:v>
                </c:pt>
                <c:pt idx="839">
                  <c:v>3.8758000000000009E-3</c:v>
                </c:pt>
                <c:pt idx="840">
                  <c:v>3.6195000000000016E-3</c:v>
                </c:pt>
                <c:pt idx="841">
                  <c:v>3.6089000000000034E-3</c:v>
                </c:pt>
                <c:pt idx="842">
                  <c:v>3.8932000000000016E-3</c:v>
                </c:pt>
                <c:pt idx="843">
                  <c:v>4.199600000000003E-3</c:v>
                </c:pt>
                <c:pt idx="844">
                  <c:v>4.2601000000000002E-3</c:v>
                </c:pt>
                <c:pt idx="845">
                  <c:v>4.1395000000000026E-3</c:v>
                </c:pt>
                <c:pt idx="846">
                  <c:v>4.0612000000000027E-3</c:v>
                </c:pt>
                <c:pt idx="847">
                  <c:v>4.1246E-3</c:v>
                </c:pt>
                <c:pt idx="848">
                  <c:v>4.1992000000000028E-3</c:v>
                </c:pt>
                <c:pt idx="849">
                  <c:v>4.2247999999999999E-3</c:v>
                </c:pt>
                <c:pt idx="850">
                  <c:v>4.2537000000000026E-3</c:v>
                </c:pt>
                <c:pt idx="851">
                  <c:v>4.1638999999999999E-3</c:v>
                </c:pt>
                <c:pt idx="852">
                  <c:v>3.9282000000000015E-3</c:v>
                </c:pt>
                <c:pt idx="853">
                  <c:v>3.7669000000000027E-3</c:v>
                </c:pt>
                <c:pt idx="854">
                  <c:v>3.740100000000004E-3</c:v>
                </c:pt>
                <c:pt idx="855">
                  <c:v>3.5878000000000025E-3</c:v>
                </c:pt>
                <c:pt idx="856">
                  <c:v>3.3923000000000013E-3</c:v>
                </c:pt>
                <c:pt idx="857">
                  <c:v>3.4076000000000015E-3</c:v>
                </c:pt>
                <c:pt idx="858">
                  <c:v>3.540200000000002E-3</c:v>
                </c:pt>
                <c:pt idx="859">
                  <c:v>3.5490000000000022E-3</c:v>
                </c:pt>
                <c:pt idx="860">
                  <c:v>3.5543000000000016E-3</c:v>
                </c:pt>
                <c:pt idx="861">
                  <c:v>3.5747000000000023E-3</c:v>
                </c:pt>
                <c:pt idx="862">
                  <c:v>3.4244000000000015E-3</c:v>
                </c:pt>
                <c:pt idx="863">
                  <c:v>3.4399000000000014E-3</c:v>
                </c:pt>
                <c:pt idx="864">
                  <c:v>3.5889000000000029E-3</c:v>
                </c:pt>
                <c:pt idx="865">
                  <c:v>3.5765000000000011E-3</c:v>
                </c:pt>
                <c:pt idx="866">
                  <c:v>3.613600000000002E-3</c:v>
                </c:pt>
                <c:pt idx="867">
                  <c:v>3.8213000000000023E-3</c:v>
                </c:pt>
                <c:pt idx="868">
                  <c:v>4.0105000000000002E-3</c:v>
                </c:pt>
                <c:pt idx="869">
                  <c:v>4.0763000000000032E-3</c:v>
                </c:pt>
                <c:pt idx="870">
                  <c:v>4.1424999999999995E-3</c:v>
                </c:pt>
                <c:pt idx="871">
                  <c:v>4.1903000000000018E-3</c:v>
                </c:pt>
                <c:pt idx="872">
                  <c:v>4.0953000000000014E-3</c:v>
                </c:pt>
                <c:pt idx="873">
                  <c:v>3.8887000000000023E-3</c:v>
                </c:pt>
                <c:pt idx="874">
                  <c:v>3.6912000000000021E-3</c:v>
                </c:pt>
                <c:pt idx="875">
                  <c:v>3.5702000000000021E-3</c:v>
                </c:pt>
                <c:pt idx="876">
                  <c:v>3.494800000000001E-3</c:v>
                </c:pt>
                <c:pt idx="877">
                  <c:v>3.4447000000000024E-3</c:v>
                </c:pt>
                <c:pt idx="878">
                  <c:v>3.445800000000001E-3</c:v>
                </c:pt>
                <c:pt idx="879">
                  <c:v>3.4687000000000016E-3</c:v>
                </c:pt>
                <c:pt idx="880">
                  <c:v>3.5914000000000015E-3</c:v>
                </c:pt>
                <c:pt idx="881">
                  <c:v>3.7507000000000026E-3</c:v>
                </c:pt>
                <c:pt idx="882">
                  <c:v>3.6664000000000015E-3</c:v>
                </c:pt>
                <c:pt idx="883">
                  <c:v>3.4989000000000014E-3</c:v>
                </c:pt>
                <c:pt idx="884">
                  <c:v>3.4515000000000014E-3</c:v>
                </c:pt>
                <c:pt idx="885">
                  <c:v>3.4865000000000022E-3</c:v>
                </c:pt>
                <c:pt idx="886">
                  <c:v>3.6451000000000027E-3</c:v>
                </c:pt>
                <c:pt idx="887">
                  <c:v>3.7573000000000033E-3</c:v>
                </c:pt>
                <c:pt idx="888">
                  <c:v>3.6422000000000021E-3</c:v>
                </c:pt>
                <c:pt idx="889">
                  <c:v>3.5604000000000022E-3</c:v>
                </c:pt>
                <c:pt idx="890">
                  <c:v>3.6234000000000027E-3</c:v>
                </c:pt>
                <c:pt idx="891">
                  <c:v>3.6521000000000014E-3</c:v>
                </c:pt>
                <c:pt idx="892">
                  <c:v>3.6801000000000039E-3</c:v>
                </c:pt>
                <c:pt idx="893">
                  <c:v>3.7969000000000024E-3</c:v>
                </c:pt>
                <c:pt idx="894">
                  <c:v>3.8922000000000002E-3</c:v>
                </c:pt>
                <c:pt idx="895">
                  <c:v>3.9254000000000016E-3</c:v>
                </c:pt>
                <c:pt idx="896">
                  <c:v>3.8307000000000011E-3</c:v>
                </c:pt>
                <c:pt idx="897">
                  <c:v>3.673400000000002E-3</c:v>
                </c:pt>
                <c:pt idx="898">
                  <c:v>3.5559000000000012E-3</c:v>
                </c:pt>
                <c:pt idx="899">
                  <c:v>3.5173000000000023E-3</c:v>
                </c:pt>
                <c:pt idx="900">
                  <c:v>3.6119000000000012E-3</c:v>
                </c:pt>
                <c:pt idx="901">
                  <c:v>3.7177000000000035E-3</c:v>
                </c:pt>
                <c:pt idx="902">
                  <c:v>3.6665000000000027E-3</c:v>
                </c:pt>
                <c:pt idx="903">
                  <c:v>3.5741000000000024E-3</c:v>
                </c:pt>
                <c:pt idx="904">
                  <c:v>3.5848000000000026E-3</c:v>
                </c:pt>
                <c:pt idx="905">
                  <c:v>3.6653000000000028E-3</c:v>
                </c:pt>
                <c:pt idx="906">
                  <c:v>3.7641000000000037E-3</c:v>
                </c:pt>
                <c:pt idx="907">
                  <c:v>3.8245000000000024E-3</c:v>
                </c:pt>
                <c:pt idx="908">
                  <c:v>3.7525000000000019E-3</c:v>
                </c:pt>
                <c:pt idx="909">
                  <c:v>3.6093000000000024E-3</c:v>
                </c:pt>
                <c:pt idx="910">
                  <c:v>3.5431000000000035E-3</c:v>
                </c:pt>
                <c:pt idx="911">
                  <c:v>3.5638000000000024E-3</c:v>
                </c:pt>
                <c:pt idx="912">
                  <c:v>3.5753000000000022E-3</c:v>
                </c:pt>
                <c:pt idx="913">
                  <c:v>3.5170000000000015E-3</c:v>
                </c:pt>
                <c:pt idx="914">
                  <c:v>3.431200000000001E-3</c:v>
                </c:pt>
                <c:pt idx="915">
                  <c:v>3.4023000000000022E-3</c:v>
                </c:pt>
                <c:pt idx="916">
                  <c:v>3.399500000000001E-3</c:v>
                </c:pt>
                <c:pt idx="917">
                  <c:v>3.3991000000000017E-3</c:v>
                </c:pt>
                <c:pt idx="918">
                  <c:v>3.4541000000000016E-3</c:v>
                </c:pt>
                <c:pt idx="919">
                  <c:v>3.5673000000000033E-3</c:v>
                </c:pt>
                <c:pt idx="920">
                  <c:v>3.6805000000000028E-3</c:v>
                </c:pt>
                <c:pt idx="921">
                  <c:v>3.6601000000000034E-3</c:v>
                </c:pt>
                <c:pt idx="922">
                  <c:v>3.535400000000001E-3</c:v>
                </c:pt>
                <c:pt idx="923">
                  <c:v>3.4688000000000015E-3</c:v>
                </c:pt>
                <c:pt idx="924">
                  <c:v>3.4638000000000026E-3</c:v>
                </c:pt>
                <c:pt idx="925">
                  <c:v>3.4512000000000011E-3</c:v>
                </c:pt>
                <c:pt idx="926">
                  <c:v>3.4689000000000026E-3</c:v>
                </c:pt>
                <c:pt idx="927">
                  <c:v>3.5503000000000023E-3</c:v>
                </c:pt>
                <c:pt idx="928">
                  <c:v>3.6314000000000016E-3</c:v>
                </c:pt>
                <c:pt idx="929">
                  <c:v>3.6030000000000029E-3</c:v>
                </c:pt>
                <c:pt idx="930">
                  <c:v>3.5328000000000009E-3</c:v>
                </c:pt>
                <c:pt idx="931">
                  <c:v>3.5164000000000011E-3</c:v>
                </c:pt>
                <c:pt idx="932">
                  <c:v>3.5570000000000016E-3</c:v>
                </c:pt>
                <c:pt idx="933">
                  <c:v>3.5528000000000009E-3</c:v>
                </c:pt>
                <c:pt idx="934">
                  <c:v>3.4520000000000002E-3</c:v>
                </c:pt>
                <c:pt idx="935">
                  <c:v>3.3564000000000007E-3</c:v>
                </c:pt>
                <c:pt idx="936">
                  <c:v>3.3182000000000012E-3</c:v>
                </c:pt>
                <c:pt idx="937">
                  <c:v>3.3483000000000015E-3</c:v>
                </c:pt>
                <c:pt idx="938">
                  <c:v>3.4256000000000013E-3</c:v>
                </c:pt>
                <c:pt idx="939">
                  <c:v>3.4558000000000002E-3</c:v>
                </c:pt>
                <c:pt idx="940">
                  <c:v>3.3604000000000021E-3</c:v>
                </c:pt>
                <c:pt idx="941">
                  <c:v>3.2649000000000033E-3</c:v>
                </c:pt>
                <c:pt idx="942">
                  <c:v>3.2232000000000029E-3</c:v>
                </c:pt>
                <c:pt idx="943">
                  <c:v>3.2293000000000027E-3</c:v>
                </c:pt>
                <c:pt idx="944">
                  <c:v>3.2621000000000026E-3</c:v>
                </c:pt>
                <c:pt idx="945">
                  <c:v>3.292600000000001E-3</c:v>
                </c:pt>
                <c:pt idx="946">
                  <c:v>3.2894000000000022E-3</c:v>
                </c:pt>
                <c:pt idx="947">
                  <c:v>3.2275000000000034E-3</c:v>
                </c:pt>
                <c:pt idx="948">
                  <c:v>3.1897000000000023E-3</c:v>
                </c:pt>
                <c:pt idx="949">
                  <c:v>3.2290000000000023E-3</c:v>
                </c:pt>
                <c:pt idx="950">
                  <c:v>3.2925000000000016E-3</c:v>
                </c:pt>
                <c:pt idx="951">
                  <c:v>3.3512000000000008E-3</c:v>
                </c:pt>
                <c:pt idx="952">
                  <c:v>3.4003000000000024E-3</c:v>
                </c:pt>
                <c:pt idx="953">
                  <c:v>3.440600000000002E-3</c:v>
                </c:pt>
                <c:pt idx="954">
                  <c:v>3.4179000000000015E-3</c:v>
                </c:pt>
                <c:pt idx="955">
                  <c:v>3.3174000000000012E-3</c:v>
                </c:pt>
                <c:pt idx="956">
                  <c:v>3.250000000000002E-3</c:v>
                </c:pt>
                <c:pt idx="957">
                  <c:v>3.2520000000000014E-3</c:v>
                </c:pt>
                <c:pt idx="958">
                  <c:v>3.3233000000000026E-3</c:v>
                </c:pt>
                <c:pt idx="959">
                  <c:v>3.3003000000000012E-3</c:v>
                </c:pt>
                <c:pt idx="960">
                  <c:v>3.188500000000003E-3</c:v>
                </c:pt>
                <c:pt idx="961">
                  <c:v>3.1317000000000011E-3</c:v>
                </c:pt>
                <c:pt idx="962">
                  <c:v>3.1424000000000014E-3</c:v>
                </c:pt>
                <c:pt idx="963">
                  <c:v>3.1908000000000014E-3</c:v>
                </c:pt>
                <c:pt idx="964">
                  <c:v>3.2465000000000029E-3</c:v>
                </c:pt>
                <c:pt idx="965">
                  <c:v>3.2379000000000023E-3</c:v>
                </c:pt>
                <c:pt idx="966">
                  <c:v>3.1703000000000026E-3</c:v>
                </c:pt>
                <c:pt idx="967">
                  <c:v>3.1506000000000021E-3</c:v>
                </c:pt>
                <c:pt idx="968">
                  <c:v>3.1657000000000026E-3</c:v>
                </c:pt>
                <c:pt idx="969">
                  <c:v>3.1643000000000027E-3</c:v>
                </c:pt>
                <c:pt idx="970">
                  <c:v>3.1914000000000014E-3</c:v>
                </c:pt>
                <c:pt idx="971">
                  <c:v>3.2572000000000026E-3</c:v>
                </c:pt>
                <c:pt idx="972">
                  <c:v>3.2541000000000028E-3</c:v>
                </c:pt>
                <c:pt idx="973">
                  <c:v>3.1598000000000012E-3</c:v>
                </c:pt>
                <c:pt idx="974">
                  <c:v>3.0801000000000027E-3</c:v>
                </c:pt>
                <c:pt idx="975">
                  <c:v>3.0313000000000011E-3</c:v>
                </c:pt>
                <c:pt idx="976">
                  <c:v>3.0106000000000013E-3</c:v>
                </c:pt>
                <c:pt idx="977">
                  <c:v>2.983900000000002E-3</c:v>
                </c:pt>
                <c:pt idx="978">
                  <c:v>2.9622000000000012E-3</c:v>
                </c:pt>
                <c:pt idx="979">
                  <c:v>2.9536000000000015E-3</c:v>
                </c:pt>
                <c:pt idx="980">
                  <c:v>2.9692000000000013E-3</c:v>
                </c:pt>
                <c:pt idx="981">
                  <c:v>3.0055000000000017E-3</c:v>
                </c:pt>
                <c:pt idx="982">
                  <c:v>3.059800000000001E-3</c:v>
                </c:pt>
                <c:pt idx="983">
                  <c:v>3.1166000000000002E-3</c:v>
                </c:pt>
                <c:pt idx="984">
                  <c:v>3.0708000000000011E-3</c:v>
                </c:pt>
                <c:pt idx="985">
                  <c:v>2.9762999999999999E-3</c:v>
                </c:pt>
                <c:pt idx="986">
                  <c:v>2.9543000000000017E-3</c:v>
                </c:pt>
                <c:pt idx="987">
                  <c:v>3.0018000000000011E-3</c:v>
                </c:pt>
                <c:pt idx="988">
                  <c:v>3.0206000000000018E-3</c:v>
                </c:pt>
                <c:pt idx="989">
                  <c:v>3.0081000000000027E-3</c:v>
                </c:pt>
                <c:pt idx="990">
                  <c:v>3.0568000000000001E-3</c:v>
                </c:pt>
                <c:pt idx="991">
                  <c:v>3.1250000000000015E-3</c:v>
                </c:pt>
                <c:pt idx="992">
                  <c:v>3.1451000000000027E-3</c:v>
                </c:pt>
                <c:pt idx="993">
                  <c:v>3.1535000000000027E-3</c:v>
                </c:pt>
                <c:pt idx="994">
                  <c:v>3.1569000000000011E-3</c:v>
                </c:pt>
                <c:pt idx="995">
                  <c:v>3.0959000000000021E-3</c:v>
                </c:pt>
                <c:pt idx="996">
                  <c:v>2.992100000000001E-3</c:v>
                </c:pt>
                <c:pt idx="997">
                  <c:v>2.9213000000000012E-3</c:v>
                </c:pt>
                <c:pt idx="998">
                  <c:v>2.8958E-3</c:v>
                </c:pt>
                <c:pt idx="999">
                  <c:v>2.9077000000000026E-3</c:v>
                </c:pt>
                <c:pt idx="1000">
                  <c:v>2.9689000000000022E-3</c:v>
                </c:pt>
                <c:pt idx="1001">
                  <c:v>3.0153000000000011E-3</c:v>
                </c:pt>
                <c:pt idx="1002">
                  <c:v>2.9447000000000015E-3</c:v>
                </c:pt>
                <c:pt idx="1003">
                  <c:v>2.8788000000000008E-3</c:v>
                </c:pt>
                <c:pt idx="1004">
                  <c:v>2.8341000000000013E-3</c:v>
                </c:pt>
                <c:pt idx="1005">
                  <c:v>2.8104000000000002E-3</c:v>
                </c:pt>
                <c:pt idx="1006">
                  <c:v>2.8321000000000002E-3</c:v>
                </c:pt>
                <c:pt idx="1007">
                  <c:v>2.8965000000000002E-3</c:v>
                </c:pt>
                <c:pt idx="1008">
                  <c:v>2.994000000000001E-3</c:v>
                </c:pt>
                <c:pt idx="1009">
                  <c:v>3.0477000000000026E-3</c:v>
                </c:pt>
                <c:pt idx="1010">
                  <c:v>2.9886000000000014E-3</c:v>
                </c:pt>
                <c:pt idx="1011">
                  <c:v>2.9219000000000011E-3</c:v>
                </c:pt>
                <c:pt idx="1012">
                  <c:v>2.9001000000000022E-3</c:v>
                </c:pt>
                <c:pt idx="1013">
                  <c:v>2.8733000000000014E-3</c:v>
                </c:pt>
                <c:pt idx="1014">
                  <c:v>2.797900000000002E-3</c:v>
                </c:pt>
                <c:pt idx="1015">
                  <c:v>2.7394000000000012E-3</c:v>
                </c:pt>
                <c:pt idx="1016">
                  <c:v>2.7264000000000021E-3</c:v>
                </c:pt>
                <c:pt idx="1017">
                  <c:v>2.7706000000000015E-3</c:v>
                </c:pt>
                <c:pt idx="1018">
                  <c:v>2.8009000000000011E-3</c:v>
                </c:pt>
                <c:pt idx="1019">
                  <c:v>2.7532000000000025E-3</c:v>
                </c:pt>
                <c:pt idx="1020">
                  <c:v>2.7038000000000023E-3</c:v>
                </c:pt>
                <c:pt idx="1021">
                  <c:v>2.6917000000000013E-3</c:v>
                </c:pt>
                <c:pt idx="1022">
                  <c:v>2.7195000000000014E-3</c:v>
                </c:pt>
                <c:pt idx="1023">
                  <c:v>2.7827000000000017E-3</c:v>
                </c:pt>
                <c:pt idx="1024">
                  <c:v>2.8316000000000001E-3</c:v>
                </c:pt>
                <c:pt idx="1025">
                  <c:v>2.8275000000000019E-3</c:v>
                </c:pt>
                <c:pt idx="1026">
                  <c:v>2.8565999999999999E-3</c:v>
                </c:pt>
                <c:pt idx="1027">
                  <c:v>2.9050000000000013E-3</c:v>
                </c:pt>
                <c:pt idx="1028">
                  <c:v>2.8195999999999998E-3</c:v>
                </c:pt>
                <c:pt idx="1029">
                  <c:v>2.7099000000000016E-3</c:v>
                </c:pt>
                <c:pt idx="1030">
                  <c:v>2.6643000000000027E-3</c:v>
                </c:pt>
                <c:pt idx="1031">
                  <c:v>2.6695000000000026E-3</c:v>
                </c:pt>
                <c:pt idx="1032">
                  <c:v>2.7021000000000015E-3</c:v>
                </c:pt>
                <c:pt idx="1033">
                  <c:v>2.7619000000000016E-3</c:v>
                </c:pt>
                <c:pt idx="1034">
                  <c:v>2.7815000000000027E-3</c:v>
                </c:pt>
                <c:pt idx="1035">
                  <c:v>2.7602000000000026E-3</c:v>
                </c:pt>
                <c:pt idx="1036">
                  <c:v>2.7536000000000014E-3</c:v>
                </c:pt>
                <c:pt idx="1037">
                  <c:v>2.7140000000000016E-3</c:v>
                </c:pt>
                <c:pt idx="1038">
                  <c:v>2.6744000000000013E-3</c:v>
                </c:pt>
                <c:pt idx="1039">
                  <c:v>2.644400000000002E-3</c:v>
                </c:pt>
                <c:pt idx="1040">
                  <c:v>2.6185000000000015E-3</c:v>
                </c:pt>
                <c:pt idx="1041">
                  <c:v>2.6270000000000026E-3</c:v>
                </c:pt>
                <c:pt idx="1042">
                  <c:v>2.6725000000000013E-3</c:v>
                </c:pt>
                <c:pt idx="1043">
                  <c:v>2.7511000000000015E-3</c:v>
                </c:pt>
                <c:pt idx="1044">
                  <c:v>2.8316999999999995E-3</c:v>
                </c:pt>
                <c:pt idx="1045">
                  <c:v>2.8013000000000014E-3</c:v>
                </c:pt>
                <c:pt idx="1046">
                  <c:v>2.7611000000000029E-3</c:v>
                </c:pt>
                <c:pt idx="1047">
                  <c:v>2.716000000000001E-3</c:v>
                </c:pt>
                <c:pt idx="1048">
                  <c:v>2.6468000000000012E-3</c:v>
                </c:pt>
                <c:pt idx="1049">
                  <c:v>2.6129000000000009E-3</c:v>
                </c:pt>
                <c:pt idx="1050">
                  <c:v>2.599600000000001E-3</c:v>
                </c:pt>
                <c:pt idx="1051">
                  <c:v>2.561400000000001E-3</c:v>
                </c:pt>
                <c:pt idx="1052">
                  <c:v>2.5610000000000012E-3</c:v>
                </c:pt>
                <c:pt idx="1053">
                  <c:v>2.6017000000000015E-3</c:v>
                </c:pt>
                <c:pt idx="1054">
                  <c:v>2.6475000000000027E-3</c:v>
                </c:pt>
                <c:pt idx="1055">
                  <c:v>2.6750000000000012E-3</c:v>
                </c:pt>
                <c:pt idx="1056">
                  <c:v>2.6131000000000023E-3</c:v>
                </c:pt>
                <c:pt idx="1057">
                  <c:v>2.5831000000000027E-3</c:v>
                </c:pt>
                <c:pt idx="1058">
                  <c:v>2.6216000000000013E-3</c:v>
                </c:pt>
                <c:pt idx="1059">
                  <c:v>2.6808000000000014E-3</c:v>
                </c:pt>
                <c:pt idx="1060">
                  <c:v>2.667100000000003E-3</c:v>
                </c:pt>
                <c:pt idx="1061">
                  <c:v>2.625800000000001E-3</c:v>
                </c:pt>
                <c:pt idx="1062">
                  <c:v>2.5871000000000028E-3</c:v>
                </c:pt>
                <c:pt idx="1063">
                  <c:v>2.5844000000000015E-3</c:v>
                </c:pt>
                <c:pt idx="1064">
                  <c:v>2.5831000000000027E-3</c:v>
                </c:pt>
                <c:pt idx="1065">
                  <c:v>2.555700000000001E-3</c:v>
                </c:pt>
                <c:pt idx="1066">
                  <c:v>2.5401000000000026E-3</c:v>
                </c:pt>
                <c:pt idx="1067">
                  <c:v>2.4954E-3</c:v>
                </c:pt>
                <c:pt idx="1068">
                  <c:v>2.4350999999999999E-3</c:v>
                </c:pt>
                <c:pt idx="1069">
                  <c:v>2.4293000000000014E-3</c:v>
                </c:pt>
                <c:pt idx="1070">
                  <c:v>2.4694000000000009E-3</c:v>
                </c:pt>
                <c:pt idx="1071">
                  <c:v>2.5011000000000022E-3</c:v>
                </c:pt>
                <c:pt idx="1072">
                  <c:v>2.5194000000000002E-3</c:v>
                </c:pt>
                <c:pt idx="1073">
                  <c:v>2.4925999999999998E-3</c:v>
                </c:pt>
                <c:pt idx="1074">
                  <c:v>2.4447000000000015E-3</c:v>
                </c:pt>
                <c:pt idx="1075">
                  <c:v>2.4185000000000014E-3</c:v>
                </c:pt>
                <c:pt idx="1076">
                  <c:v>2.4356999999999998E-3</c:v>
                </c:pt>
                <c:pt idx="1077">
                  <c:v>2.5087000000000022E-3</c:v>
                </c:pt>
                <c:pt idx="1078">
                  <c:v>2.6147000000000015E-3</c:v>
                </c:pt>
                <c:pt idx="1079">
                  <c:v>2.5830000000000015E-3</c:v>
                </c:pt>
                <c:pt idx="1080">
                  <c:v>2.5314999999999999E-3</c:v>
                </c:pt>
                <c:pt idx="1081">
                  <c:v>2.5124000000000001E-3</c:v>
                </c:pt>
                <c:pt idx="1082">
                  <c:v>2.4833000000000017E-3</c:v>
                </c:pt>
                <c:pt idx="1083">
                  <c:v>2.4638000000000012E-3</c:v>
                </c:pt>
                <c:pt idx="1084">
                  <c:v>2.4394999999999998E-3</c:v>
                </c:pt>
                <c:pt idx="1085">
                  <c:v>2.3602000000000002E-3</c:v>
                </c:pt>
                <c:pt idx="1086">
                  <c:v>2.2945000000000023E-3</c:v>
                </c:pt>
                <c:pt idx="1087">
                  <c:v>2.2713000000000021E-3</c:v>
                </c:pt>
                <c:pt idx="1088">
                  <c:v>2.3102000000000001E-3</c:v>
                </c:pt>
                <c:pt idx="1089">
                  <c:v>2.3668000000000001E-3</c:v>
                </c:pt>
                <c:pt idx="1090">
                  <c:v>2.318300000000001E-3</c:v>
                </c:pt>
                <c:pt idx="1091">
                  <c:v>2.2691000000000026E-3</c:v>
                </c:pt>
                <c:pt idx="1092">
                  <c:v>2.2791000000000014E-3</c:v>
                </c:pt>
                <c:pt idx="1093">
                  <c:v>2.3225999999999998E-3</c:v>
                </c:pt>
                <c:pt idx="1094">
                  <c:v>2.3536000000000008E-3</c:v>
                </c:pt>
                <c:pt idx="1095">
                  <c:v>2.3280000000000002E-3</c:v>
                </c:pt>
                <c:pt idx="1096">
                  <c:v>2.3247000000000012E-3</c:v>
                </c:pt>
                <c:pt idx="1097">
                  <c:v>2.3758999999999998E-3</c:v>
                </c:pt>
                <c:pt idx="1098">
                  <c:v>2.4178000000000012E-3</c:v>
                </c:pt>
                <c:pt idx="1099">
                  <c:v>2.3730999999999999E-3</c:v>
                </c:pt>
                <c:pt idx="1100">
                  <c:v>2.3384999999999999E-3</c:v>
                </c:pt>
                <c:pt idx="1101">
                  <c:v>2.2746000000000012E-3</c:v>
                </c:pt>
                <c:pt idx="1102">
                  <c:v>2.2189000000000015E-3</c:v>
                </c:pt>
                <c:pt idx="1103">
                  <c:v>2.2064000000000012E-3</c:v>
                </c:pt>
                <c:pt idx="1104">
                  <c:v>2.2170000000000015E-3</c:v>
                </c:pt>
                <c:pt idx="1105">
                  <c:v>2.1901000000000012E-3</c:v>
                </c:pt>
                <c:pt idx="1106">
                  <c:v>2.1481000000000026E-3</c:v>
                </c:pt>
                <c:pt idx="1107">
                  <c:v>2.1383000000000014E-3</c:v>
                </c:pt>
                <c:pt idx="1108">
                  <c:v>2.1730000000000013E-3</c:v>
                </c:pt>
                <c:pt idx="1109">
                  <c:v>2.2581000000000016E-3</c:v>
                </c:pt>
                <c:pt idx="1110">
                  <c:v>2.2535000000000016E-3</c:v>
                </c:pt>
                <c:pt idx="1111">
                  <c:v>2.1691000000000015E-3</c:v>
                </c:pt>
                <c:pt idx="1112">
                  <c:v>2.1286000000000013E-3</c:v>
                </c:pt>
                <c:pt idx="1113">
                  <c:v>2.1132000000000013E-3</c:v>
                </c:pt>
                <c:pt idx="1114">
                  <c:v>2.1186000000000009E-3</c:v>
                </c:pt>
                <c:pt idx="1115">
                  <c:v>2.1589000000000014E-3</c:v>
                </c:pt>
                <c:pt idx="1116">
                  <c:v>2.2096000000000012E-3</c:v>
                </c:pt>
                <c:pt idx="1117">
                  <c:v>2.2012000000000012E-3</c:v>
                </c:pt>
                <c:pt idx="1118">
                  <c:v>2.1409000000000016E-3</c:v>
                </c:pt>
                <c:pt idx="1119">
                  <c:v>2.078700000000001E-3</c:v>
                </c:pt>
                <c:pt idx="1120">
                  <c:v>2.0323999999999997E-3</c:v>
                </c:pt>
                <c:pt idx="1121">
                  <c:v>2.0122E-3</c:v>
                </c:pt>
                <c:pt idx="1122">
                  <c:v>2.0029000000000002E-3</c:v>
                </c:pt>
                <c:pt idx="1123">
                  <c:v>1.9877000000000011E-3</c:v>
                </c:pt>
                <c:pt idx="1124">
                  <c:v>1.9635000000000013E-3</c:v>
                </c:pt>
                <c:pt idx="1125">
                  <c:v>1.9513000000000009E-3</c:v>
                </c:pt>
                <c:pt idx="1126">
                  <c:v>1.9441000000000013E-3</c:v>
                </c:pt>
                <c:pt idx="1127">
                  <c:v>1.9337000000000007E-3</c:v>
                </c:pt>
                <c:pt idx="1128">
                  <c:v>1.9322000000000013E-3</c:v>
                </c:pt>
                <c:pt idx="1129">
                  <c:v>1.9372000000000009E-3</c:v>
                </c:pt>
                <c:pt idx="1130">
                  <c:v>1.9569000000000006E-3</c:v>
                </c:pt>
                <c:pt idx="1131">
                  <c:v>1.9696000000000015E-3</c:v>
                </c:pt>
                <c:pt idx="1132">
                  <c:v>1.9639000000000015E-3</c:v>
                </c:pt>
                <c:pt idx="1133">
                  <c:v>1.9436000000000008E-3</c:v>
                </c:pt>
                <c:pt idx="1134">
                  <c:v>1.9338000000000007E-3</c:v>
                </c:pt>
                <c:pt idx="1135">
                  <c:v>1.9655000000000011E-3</c:v>
                </c:pt>
                <c:pt idx="1136">
                  <c:v>1.9817000000000003E-3</c:v>
                </c:pt>
                <c:pt idx="1137">
                  <c:v>1.9480000000000014E-3</c:v>
                </c:pt>
                <c:pt idx="1138">
                  <c:v>1.891100000000001E-3</c:v>
                </c:pt>
                <c:pt idx="1139">
                  <c:v>1.8573000000000007E-3</c:v>
                </c:pt>
                <c:pt idx="1140">
                  <c:v>1.8575000000000011E-3</c:v>
                </c:pt>
                <c:pt idx="1141">
                  <c:v>1.8770000000000013E-3</c:v>
                </c:pt>
                <c:pt idx="1142">
                  <c:v>1.9036000000000003E-3</c:v>
                </c:pt>
                <c:pt idx="1143">
                  <c:v>1.9139000000000003E-3</c:v>
                </c:pt>
                <c:pt idx="1144">
                  <c:v>1.9150000000000009E-3</c:v>
                </c:pt>
                <c:pt idx="1145">
                  <c:v>1.889600000000001E-3</c:v>
                </c:pt>
                <c:pt idx="1146">
                  <c:v>1.8524000000000014E-3</c:v>
                </c:pt>
                <c:pt idx="1147">
                  <c:v>1.8643000000000015E-3</c:v>
                </c:pt>
                <c:pt idx="1148">
                  <c:v>1.9066000000000009E-3</c:v>
                </c:pt>
                <c:pt idx="1149">
                  <c:v>1.9072000000000008E-3</c:v>
                </c:pt>
                <c:pt idx="1150">
                  <c:v>1.8989000000000013E-3</c:v>
                </c:pt>
                <c:pt idx="1151">
                  <c:v>1.9048000000000005E-3</c:v>
                </c:pt>
                <c:pt idx="1152">
                  <c:v>1.8661000000000016E-3</c:v>
                </c:pt>
                <c:pt idx="1153">
                  <c:v>1.8285000000000011E-3</c:v>
                </c:pt>
                <c:pt idx="1154">
                  <c:v>1.8268000000000013E-3</c:v>
                </c:pt>
                <c:pt idx="1155">
                  <c:v>1.8356000000000008E-3</c:v>
                </c:pt>
                <c:pt idx="1156">
                  <c:v>1.8564000000000013E-3</c:v>
                </c:pt>
                <c:pt idx="1157">
                  <c:v>1.8977000000000011E-3</c:v>
                </c:pt>
                <c:pt idx="1158">
                  <c:v>1.9472000000000007E-3</c:v>
                </c:pt>
                <c:pt idx="1159">
                  <c:v>1.9191000000000008E-3</c:v>
                </c:pt>
                <c:pt idx="1160">
                  <c:v>1.8657000000000007E-3</c:v>
                </c:pt>
                <c:pt idx="1161">
                  <c:v>1.832900000000001E-3</c:v>
                </c:pt>
                <c:pt idx="1162">
                  <c:v>1.8304000000000011E-3</c:v>
                </c:pt>
                <c:pt idx="1163">
                  <c:v>1.8415000000000007E-3</c:v>
                </c:pt>
                <c:pt idx="1164">
                  <c:v>1.8732000000000011E-3</c:v>
                </c:pt>
                <c:pt idx="1165">
                  <c:v>1.9155000000000008E-3</c:v>
                </c:pt>
                <c:pt idx="1166">
                  <c:v>1.8756000000000011E-3</c:v>
                </c:pt>
                <c:pt idx="1167">
                  <c:v>1.8243000000000011E-3</c:v>
                </c:pt>
                <c:pt idx="1168">
                  <c:v>1.8072000000000003E-3</c:v>
                </c:pt>
                <c:pt idx="1169">
                  <c:v>1.8208000000000011E-3</c:v>
                </c:pt>
                <c:pt idx="1170">
                  <c:v>1.8401000000000012E-3</c:v>
                </c:pt>
                <c:pt idx="1171">
                  <c:v>1.8028000000000011E-3</c:v>
                </c:pt>
                <c:pt idx="1172">
                  <c:v>1.7571000000000012E-3</c:v>
                </c:pt>
                <c:pt idx="1173">
                  <c:v>1.7318000000000006E-3</c:v>
                </c:pt>
                <c:pt idx="1174">
                  <c:v>1.7282000000000016E-3</c:v>
                </c:pt>
                <c:pt idx="1175">
                  <c:v>1.7548000000000012E-3</c:v>
                </c:pt>
                <c:pt idx="1176">
                  <c:v>1.7953000000000014E-3</c:v>
                </c:pt>
                <c:pt idx="1177">
                  <c:v>1.8305000000000014E-3</c:v>
                </c:pt>
                <c:pt idx="1178">
                  <c:v>1.8583000000000013E-3</c:v>
                </c:pt>
                <c:pt idx="1179">
                  <c:v>1.8555000000000008E-3</c:v>
                </c:pt>
                <c:pt idx="1180">
                  <c:v>1.8209000000000007E-3</c:v>
                </c:pt>
                <c:pt idx="1181">
                  <c:v>1.7658000000000012E-3</c:v>
                </c:pt>
                <c:pt idx="1182">
                  <c:v>1.7431000000000011E-3</c:v>
                </c:pt>
                <c:pt idx="1183">
                  <c:v>1.7243000000000015E-3</c:v>
                </c:pt>
                <c:pt idx="1184">
                  <c:v>1.7019000000000003E-3</c:v>
                </c:pt>
                <c:pt idx="1185">
                  <c:v>1.7068000000000009E-3</c:v>
                </c:pt>
                <c:pt idx="1186">
                  <c:v>1.7184000000000012E-3</c:v>
                </c:pt>
                <c:pt idx="1187">
                  <c:v>1.7394000000000012E-3</c:v>
                </c:pt>
                <c:pt idx="1188">
                  <c:v>1.7851000000000015E-3</c:v>
                </c:pt>
                <c:pt idx="1189">
                  <c:v>1.822200000000001E-3</c:v>
                </c:pt>
                <c:pt idx="1190">
                  <c:v>1.8290000000000005E-3</c:v>
                </c:pt>
                <c:pt idx="1191">
                  <c:v>1.8018000000000005E-3</c:v>
                </c:pt>
                <c:pt idx="1192">
                  <c:v>1.7464000000000012E-3</c:v>
                </c:pt>
                <c:pt idx="1193">
                  <c:v>1.7215000000000008E-3</c:v>
                </c:pt>
                <c:pt idx="1194">
                  <c:v>1.733400000000001E-3</c:v>
                </c:pt>
                <c:pt idx="1195">
                  <c:v>1.7552000000000012E-3</c:v>
                </c:pt>
                <c:pt idx="1196">
                  <c:v>1.7640000000000012E-3</c:v>
                </c:pt>
                <c:pt idx="1197">
                  <c:v>1.7495000000000011E-3</c:v>
                </c:pt>
                <c:pt idx="1198">
                  <c:v>1.7146000000000012E-3</c:v>
                </c:pt>
                <c:pt idx="1199">
                  <c:v>1.692000000000001E-3</c:v>
                </c:pt>
                <c:pt idx="1200">
                  <c:v>1.6758000000000007E-3</c:v>
                </c:pt>
                <c:pt idx="1201">
                  <c:v>1.6453000000000008E-3</c:v>
                </c:pt>
                <c:pt idx="1202">
                  <c:v>1.6130000000000007E-3</c:v>
                </c:pt>
                <c:pt idx="1203">
                  <c:v>1.6102000000000013E-3</c:v>
                </c:pt>
                <c:pt idx="1204">
                  <c:v>1.6308000000000013E-3</c:v>
                </c:pt>
                <c:pt idx="1205">
                  <c:v>1.6524000000000014E-3</c:v>
                </c:pt>
                <c:pt idx="1206">
                  <c:v>1.6634000000000011E-3</c:v>
                </c:pt>
                <c:pt idx="1207">
                  <c:v>1.638000000000001E-3</c:v>
                </c:pt>
                <c:pt idx="1208">
                  <c:v>1.5939999999999999E-3</c:v>
                </c:pt>
                <c:pt idx="1209">
                  <c:v>1.5662000000000011E-3</c:v>
                </c:pt>
                <c:pt idx="1210">
                  <c:v>1.5847000000000007E-3</c:v>
                </c:pt>
                <c:pt idx="1211">
                  <c:v>1.6238000000000003E-3</c:v>
                </c:pt>
                <c:pt idx="1212">
                  <c:v>1.6571000000000005E-3</c:v>
                </c:pt>
                <c:pt idx="1213">
                  <c:v>1.6744000000000015E-3</c:v>
                </c:pt>
                <c:pt idx="1214">
                  <c:v>1.6695000000000011E-3</c:v>
                </c:pt>
                <c:pt idx="1215">
                  <c:v>1.6559000000000007E-3</c:v>
                </c:pt>
                <c:pt idx="1216">
                  <c:v>1.6148000000000011E-3</c:v>
                </c:pt>
                <c:pt idx="1217">
                  <c:v>1.5909000000000006E-3</c:v>
                </c:pt>
                <c:pt idx="1218">
                  <c:v>1.6154000000000003E-3</c:v>
                </c:pt>
                <c:pt idx="1219">
                  <c:v>1.6426000000000008E-3</c:v>
                </c:pt>
                <c:pt idx="1220">
                  <c:v>1.5828000000000007E-3</c:v>
                </c:pt>
                <c:pt idx="1221">
                  <c:v>1.5433000000000005E-3</c:v>
                </c:pt>
                <c:pt idx="1222">
                  <c:v>1.5345000000000007E-3</c:v>
                </c:pt>
                <c:pt idx="1223">
                  <c:v>1.5603000000000008E-3</c:v>
                </c:pt>
                <c:pt idx="1224">
                  <c:v>1.5948000000000013E-3</c:v>
                </c:pt>
                <c:pt idx="1225">
                  <c:v>1.5828000000000007E-3</c:v>
                </c:pt>
                <c:pt idx="1226">
                  <c:v>1.5794000000000003E-3</c:v>
                </c:pt>
                <c:pt idx="1227">
                  <c:v>1.610100000000001E-3</c:v>
                </c:pt>
                <c:pt idx="1228">
                  <c:v>1.6225000000000011E-3</c:v>
                </c:pt>
                <c:pt idx="1229">
                  <c:v>1.6007000000000011E-3</c:v>
                </c:pt>
                <c:pt idx="1230">
                  <c:v>1.5759000000000005E-3</c:v>
                </c:pt>
                <c:pt idx="1231">
                  <c:v>1.5475000000000005E-3</c:v>
                </c:pt>
                <c:pt idx="1232">
                  <c:v>1.5369000000000003E-3</c:v>
                </c:pt>
                <c:pt idx="1233">
                  <c:v>1.5369000000000003E-3</c:v>
                </c:pt>
                <c:pt idx="1234">
                  <c:v>1.5376000000000005E-3</c:v>
                </c:pt>
                <c:pt idx="1235">
                  <c:v>1.5112000000000005E-3</c:v>
                </c:pt>
                <c:pt idx="1236">
                  <c:v>1.4755000000000005E-3</c:v>
                </c:pt>
                <c:pt idx="1237">
                  <c:v>1.4802000000000007E-3</c:v>
                </c:pt>
                <c:pt idx="1238">
                  <c:v>1.4929000000000003E-3</c:v>
                </c:pt>
                <c:pt idx="1239">
                  <c:v>1.5028999999999999E-3</c:v>
                </c:pt>
                <c:pt idx="1240">
                  <c:v>1.5551000000000007E-3</c:v>
                </c:pt>
                <c:pt idx="1241">
                  <c:v>1.5847000000000007E-3</c:v>
                </c:pt>
                <c:pt idx="1242">
                  <c:v>1.5472000000000005E-3</c:v>
                </c:pt>
                <c:pt idx="1243">
                  <c:v>1.5284000000000007E-3</c:v>
                </c:pt>
                <c:pt idx="1244">
                  <c:v>1.5401000000000013E-3</c:v>
                </c:pt>
                <c:pt idx="1245">
                  <c:v>1.5669000000000011E-3</c:v>
                </c:pt>
                <c:pt idx="1246">
                  <c:v>1.5009000000000005E-3</c:v>
                </c:pt>
                <c:pt idx="1247">
                  <c:v>1.4645000000000005E-3</c:v>
                </c:pt>
                <c:pt idx="1248">
                  <c:v>1.4498E-3</c:v>
                </c:pt>
                <c:pt idx="1249">
                  <c:v>1.4679000000000001E-3</c:v>
                </c:pt>
                <c:pt idx="1250">
                  <c:v>1.5020000000000007E-3</c:v>
                </c:pt>
                <c:pt idx="1251">
                  <c:v>1.5100000000000007E-3</c:v>
                </c:pt>
                <c:pt idx="1252">
                  <c:v>1.4679999999999997E-3</c:v>
                </c:pt>
                <c:pt idx="1253">
                  <c:v>1.4170999999999999E-3</c:v>
                </c:pt>
                <c:pt idx="1254">
                  <c:v>1.4082999999999999E-3</c:v>
                </c:pt>
                <c:pt idx="1255">
                  <c:v>1.4164000000000006E-3</c:v>
                </c:pt>
                <c:pt idx="1256">
                  <c:v>1.3847000000000011E-3</c:v>
                </c:pt>
                <c:pt idx="1257">
                  <c:v>1.3642000000000007E-3</c:v>
                </c:pt>
                <c:pt idx="1258">
                  <c:v>1.3983000000000012E-3</c:v>
                </c:pt>
                <c:pt idx="1259">
                  <c:v>1.4283000000000006E-3</c:v>
                </c:pt>
                <c:pt idx="1260">
                  <c:v>1.4430000000000005E-3</c:v>
                </c:pt>
                <c:pt idx="1261">
                  <c:v>1.4515000000000001E-3</c:v>
                </c:pt>
                <c:pt idx="1262">
                  <c:v>1.4580000000000007E-3</c:v>
                </c:pt>
                <c:pt idx="1263">
                  <c:v>1.4785000000000006E-3</c:v>
                </c:pt>
                <c:pt idx="1264">
                  <c:v>1.4419000000000001E-3</c:v>
                </c:pt>
                <c:pt idx="1265">
                  <c:v>1.3744000000000011E-3</c:v>
                </c:pt>
                <c:pt idx="1266">
                  <c:v>1.3282000000000007E-3</c:v>
                </c:pt>
                <c:pt idx="1267">
                  <c:v>1.3174000000000005E-3</c:v>
                </c:pt>
                <c:pt idx="1268">
                  <c:v>1.3320000000000009E-3</c:v>
                </c:pt>
                <c:pt idx="1269">
                  <c:v>1.3388000000000007E-3</c:v>
                </c:pt>
                <c:pt idx="1270">
                  <c:v>1.3136000000000005E-3</c:v>
                </c:pt>
                <c:pt idx="1271">
                  <c:v>1.2888999999999999E-3</c:v>
                </c:pt>
                <c:pt idx="1272">
                  <c:v>1.2840000000000011E-3</c:v>
                </c:pt>
                <c:pt idx="1273">
                  <c:v>1.2796999999999999E-3</c:v>
                </c:pt>
                <c:pt idx="1274">
                  <c:v>1.2910000000000005E-3</c:v>
                </c:pt>
                <c:pt idx="1275">
                  <c:v>1.3297000000000005E-3</c:v>
                </c:pt>
                <c:pt idx="1276">
                  <c:v>1.3445000000000011E-3</c:v>
                </c:pt>
                <c:pt idx="1277">
                  <c:v>1.3289000000000007E-3</c:v>
                </c:pt>
                <c:pt idx="1278">
                  <c:v>1.344400000000001E-3</c:v>
                </c:pt>
                <c:pt idx="1279">
                  <c:v>1.380400000000001E-3</c:v>
                </c:pt>
                <c:pt idx="1280">
                  <c:v>1.3950000000000011E-3</c:v>
                </c:pt>
                <c:pt idx="1281">
                  <c:v>1.3336999999999999E-3</c:v>
                </c:pt>
                <c:pt idx="1282">
                  <c:v>1.2823000000000008E-3</c:v>
                </c:pt>
                <c:pt idx="1283">
                  <c:v>1.2616000000000001E-3</c:v>
                </c:pt>
                <c:pt idx="1284">
                  <c:v>1.2681000000000007E-3</c:v>
                </c:pt>
                <c:pt idx="1285">
                  <c:v>1.2918999999999999E-3</c:v>
                </c:pt>
                <c:pt idx="1286">
                  <c:v>1.3259000000000001E-3</c:v>
                </c:pt>
                <c:pt idx="1287">
                  <c:v>1.3042000000000008E-3</c:v>
                </c:pt>
                <c:pt idx="1288">
                  <c:v>1.2804000000000003E-3</c:v>
                </c:pt>
                <c:pt idx="1289">
                  <c:v>1.298500000000001E-3</c:v>
                </c:pt>
                <c:pt idx="1290">
                  <c:v>1.3037999999999999E-3</c:v>
                </c:pt>
                <c:pt idx="1291">
                  <c:v>1.2718E-3</c:v>
                </c:pt>
                <c:pt idx="1292">
                  <c:v>1.2685000000000005E-3</c:v>
                </c:pt>
                <c:pt idx="1293">
                  <c:v>1.2843000000000008E-3</c:v>
                </c:pt>
                <c:pt idx="1294">
                  <c:v>1.2991999999999999E-3</c:v>
                </c:pt>
                <c:pt idx="1295">
                  <c:v>1.3079999999999999E-3</c:v>
                </c:pt>
                <c:pt idx="1296">
                  <c:v>1.2948000000000007E-3</c:v>
                </c:pt>
                <c:pt idx="1297">
                  <c:v>1.2834000000000001E-3</c:v>
                </c:pt>
                <c:pt idx="1298">
                  <c:v>1.2643999999999999E-3</c:v>
                </c:pt>
                <c:pt idx="1299">
                  <c:v>1.2348999999999999E-3</c:v>
                </c:pt>
                <c:pt idx="1300">
                  <c:v>1.2122000000000005E-3</c:v>
                </c:pt>
                <c:pt idx="1301">
                  <c:v>1.1852000000000011E-3</c:v>
                </c:pt>
                <c:pt idx="1302">
                  <c:v>1.1779000000000006E-3</c:v>
                </c:pt>
                <c:pt idx="1303">
                  <c:v>1.2041000000000007E-3</c:v>
                </c:pt>
                <c:pt idx="1304">
                  <c:v>1.2137000000000001E-3</c:v>
                </c:pt>
                <c:pt idx="1305">
                  <c:v>1.1997000000000008E-3</c:v>
                </c:pt>
                <c:pt idx="1306">
                  <c:v>1.189400000000001E-3</c:v>
                </c:pt>
                <c:pt idx="1307">
                  <c:v>1.1754000000000007E-3</c:v>
                </c:pt>
                <c:pt idx="1308">
                  <c:v>1.1790000000000008E-3</c:v>
                </c:pt>
                <c:pt idx="1309">
                  <c:v>1.2025000000000004E-3</c:v>
                </c:pt>
                <c:pt idx="1310">
                  <c:v>1.1868000000000011E-3</c:v>
                </c:pt>
                <c:pt idx="1311">
                  <c:v>1.1561000000000013E-3</c:v>
                </c:pt>
                <c:pt idx="1312">
                  <c:v>1.1361000000000006E-3</c:v>
                </c:pt>
                <c:pt idx="1313">
                  <c:v>1.1275000000000007E-3</c:v>
                </c:pt>
                <c:pt idx="1314">
                  <c:v>1.1302000000000009E-3</c:v>
                </c:pt>
                <c:pt idx="1315">
                  <c:v>1.1638000000000006E-3</c:v>
                </c:pt>
                <c:pt idx="1316">
                  <c:v>1.1744000000000008E-3</c:v>
                </c:pt>
                <c:pt idx="1317">
                  <c:v>1.1552000000000005E-3</c:v>
                </c:pt>
                <c:pt idx="1318">
                  <c:v>1.1677000000000007E-3</c:v>
                </c:pt>
                <c:pt idx="1319">
                  <c:v>1.2002000000000007E-3</c:v>
                </c:pt>
                <c:pt idx="1320">
                  <c:v>1.1934000000000007E-3</c:v>
                </c:pt>
                <c:pt idx="1321">
                  <c:v>1.1504000000000011E-3</c:v>
                </c:pt>
                <c:pt idx="1322">
                  <c:v>1.1372000000000005E-3</c:v>
                </c:pt>
                <c:pt idx="1323">
                  <c:v>1.1403000000000006E-3</c:v>
                </c:pt>
                <c:pt idx="1324">
                  <c:v>1.1185000000000008E-3</c:v>
                </c:pt>
                <c:pt idx="1325">
                  <c:v>1.0918000000000004E-3</c:v>
                </c:pt>
                <c:pt idx="1326">
                  <c:v>1.0988000000000007E-3</c:v>
                </c:pt>
                <c:pt idx="1327">
                  <c:v>1.1244000000000009E-3</c:v>
                </c:pt>
                <c:pt idx="1328">
                  <c:v>1.1295000000000005E-3</c:v>
                </c:pt>
                <c:pt idx="1329">
                  <c:v>1.1077000000000001E-3</c:v>
                </c:pt>
                <c:pt idx="1330">
                  <c:v>1.0855999999999999E-3</c:v>
                </c:pt>
                <c:pt idx="1331">
                  <c:v>1.0765000000000006E-3</c:v>
                </c:pt>
                <c:pt idx="1332">
                  <c:v>1.0811000000000006E-3</c:v>
                </c:pt>
                <c:pt idx="1333">
                  <c:v>1.0722000000000006E-3</c:v>
                </c:pt>
                <c:pt idx="1334">
                  <c:v>1.0434999999999997E-3</c:v>
                </c:pt>
                <c:pt idx="1335">
                  <c:v>1.0384999999999999E-3</c:v>
                </c:pt>
                <c:pt idx="1336">
                  <c:v>1.0552999999999999E-3</c:v>
                </c:pt>
                <c:pt idx="1337">
                  <c:v>1.0664000000000003E-3</c:v>
                </c:pt>
                <c:pt idx="1338">
                  <c:v>1.0813000000000001E-3</c:v>
                </c:pt>
                <c:pt idx="1339">
                  <c:v>1.1099000000000005E-3</c:v>
                </c:pt>
                <c:pt idx="1340">
                  <c:v>1.1269000000000003E-3</c:v>
                </c:pt>
                <c:pt idx="1341">
                  <c:v>1.1162000000000008E-3</c:v>
                </c:pt>
                <c:pt idx="1342">
                  <c:v>1.0868000000000006E-3</c:v>
                </c:pt>
                <c:pt idx="1343">
                  <c:v>1.0727000000000006E-3</c:v>
                </c:pt>
                <c:pt idx="1344">
                  <c:v>1.0777000000000004E-3</c:v>
                </c:pt>
                <c:pt idx="1345">
                  <c:v>1.0694999999999999E-3</c:v>
                </c:pt>
                <c:pt idx="1346">
                  <c:v>1.0489000000000006E-3</c:v>
                </c:pt>
                <c:pt idx="1347">
                  <c:v>1.0485000000000006E-3</c:v>
                </c:pt>
                <c:pt idx="1348">
                  <c:v>1.0558000000000004E-3</c:v>
                </c:pt>
                <c:pt idx="1349">
                  <c:v>1.0452000000000005E-3</c:v>
                </c:pt>
                <c:pt idx="1350">
                  <c:v>1.0554000000000006E-3</c:v>
                </c:pt>
                <c:pt idx="1351">
                  <c:v>1.0489000000000006E-3</c:v>
                </c:pt>
                <c:pt idx="1352">
                  <c:v>1.0062000000000005E-3</c:v>
                </c:pt>
                <c:pt idx="1353">
                  <c:v>9.8610000000000126E-4</c:v>
                </c:pt>
                <c:pt idx="1354">
                  <c:v>9.7920000000000082E-4</c:v>
                </c:pt>
                <c:pt idx="1355">
                  <c:v>9.7010000000000043E-4</c:v>
                </c:pt>
                <c:pt idx="1356">
                  <c:v>9.8100000000000119E-4</c:v>
                </c:pt>
                <c:pt idx="1357">
                  <c:v>9.9470000000000071E-4</c:v>
                </c:pt>
                <c:pt idx="1358">
                  <c:v>1.0031E-3</c:v>
                </c:pt>
                <c:pt idx="1359">
                  <c:v>1.0156000000000004E-3</c:v>
                </c:pt>
                <c:pt idx="1360">
                  <c:v>1.0093000000000001E-3</c:v>
                </c:pt>
                <c:pt idx="1361">
                  <c:v>9.7870000000000075E-4</c:v>
                </c:pt>
                <c:pt idx="1362">
                  <c:v>9.4070000000000059E-4</c:v>
                </c:pt>
                <c:pt idx="1363">
                  <c:v>8.9870000000000076E-4</c:v>
                </c:pt>
                <c:pt idx="1364">
                  <c:v>8.6660000000000079E-4</c:v>
                </c:pt>
                <c:pt idx="1365">
                  <c:v>8.7610000000000086E-4</c:v>
                </c:pt>
                <c:pt idx="1366">
                  <c:v>9.0300000000000048E-4</c:v>
                </c:pt>
                <c:pt idx="1367">
                  <c:v>8.9940000000000104E-4</c:v>
                </c:pt>
                <c:pt idx="1368">
                  <c:v>8.8020000000000123E-4</c:v>
                </c:pt>
                <c:pt idx="1369">
                  <c:v>8.7610000000000086E-4</c:v>
                </c:pt>
                <c:pt idx="1370">
                  <c:v>8.9140000000000074E-4</c:v>
                </c:pt>
                <c:pt idx="1371">
                  <c:v>9.1350000000000057E-4</c:v>
                </c:pt>
                <c:pt idx="1372">
                  <c:v>9.3600000000000118E-4</c:v>
                </c:pt>
                <c:pt idx="1373">
                  <c:v>9.6010000000000062E-4</c:v>
                </c:pt>
                <c:pt idx="1374">
                  <c:v>9.8390000000000088E-4</c:v>
                </c:pt>
                <c:pt idx="1375">
                  <c:v>9.7510000000000055E-4</c:v>
                </c:pt>
                <c:pt idx="1376">
                  <c:v>9.3730000000000115E-4</c:v>
                </c:pt>
                <c:pt idx="1377">
                  <c:v>9.3280000000000056E-4</c:v>
                </c:pt>
                <c:pt idx="1378">
                  <c:v>9.5340000000000062E-4</c:v>
                </c:pt>
                <c:pt idx="1379">
                  <c:v>9.9420000000000086E-4</c:v>
                </c:pt>
                <c:pt idx="1380">
                  <c:v>9.7980000000000007E-4</c:v>
                </c:pt>
                <c:pt idx="1381">
                  <c:v>9.2360000000000044E-4</c:v>
                </c:pt>
                <c:pt idx="1382">
                  <c:v>8.9790000000000095E-4</c:v>
                </c:pt>
                <c:pt idx="1383">
                  <c:v>8.8830000000000115E-4</c:v>
                </c:pt>
                <c:pt idx="1384">
                  <c:v>8.7330000000000046E-4</c:v>
                </c:pt>
                <c:pt idx="1385">
                  <c:v>8.7060000000000045E-4</c:v>
                </c:pt>
                <c:pt idx="1386">
                  <c:v>8.9090000000000078E-4</c:v>
                </c:pt>
                <c:pt idx="1387">
                  <c:v>8.9650000000000146E-4</c:v>
                </c:pt>
                <c:pt idx="1388">
                  <c:v>8.6430000000000046E-4</c:v>
                </c:pt>
                <c:pt idx="1389">
                  <c:v>8.4490000000000075E-4</c:v>
                </c:pt>
                <c:pt idx="1390">
                  <c:v>8.5510000000000056E-4</c:v>
                </c:pt>
                <c:pt idx="1391">
                  <c:v>8.6760000000000114E-4</c:v>
                </c:pt>
                <c:pt idx="1392">
                  <c:v>8.8340000000000055E-4</c:v>
                </c:pt>
                <c:pt idx="1393">
                  <c:v>9.0740000000000059E-4</c:v>
                </c:pt>
                <c:pt idx="1394">
                  <c:v>9.3400000000000058E-4</c:v>
                </c:pt>
                <c:pt idx="1395">
                  <c:v>9.2860000000000056E-4</c:v>
                </c:pt>
                <c:pt idx="1396">
                  <c:v>8.9520000000000127E-4</c:v>
                </c:pt>
                <c:pt idx="1397">
                  <c:v>8.8650000000000133E-4</c:v>
                </c:pt>
                <c:pt idx="1398">
                  <c:v>8.9260000000000077E-4</c:v>
                </c:pt>
                <c:pt idx="1399">
                  <c:v>8.6290000000000054E-4</c:v>
                </c:pt>
                <c:pt idx="1400">
                  <c:v>8.2020000000000075E-4</c:v>
                </c:pt>
                <c:pt idx="1401">
                  <c:v>8.0270000000000048E-4</c:v>
                </c:pt>
                <c:pt idx="1402">
                  <c:v>8.0420000000000047E-4</c:v>
                </c:pt>
                <c:pt idx="1403">
                  <c:v>7.8330000000000077E-4</c:v>
                </c:pt>
                <c:pt idx="1404">
                  <c:v>7.4790000000000089E-4</c:v>
                </c:pt>
                <c:pt idx="1405">
                  <c:v>7.3710000000000062E-4</c:v>
                </c:pt>
                <c:pt idx="1406">
                  <c:v>7.2840000000000068E-4</c:v>
                </c:pt>
                <c:pt idx="1407">
                  <c:v>7.2650000000000047E-4</c:v>
                </c:pt>
                <c:pt idx="1408">
                  <c:v>7.6700000000000065E-4</c:v>
                </c:pt>
                <c:pt idx="1409">
                  <c:v>8.1720000000000078E-4</c:v>
                </c:pt>
                <c:pt idx="1410">
                  <c:v>8.1140000000000064E-4</c:v>
                </c:pt>
                <c:pt idx="1411">
                  <c:v>7.7690000000000062E-4</c:v>
                </c:pt>
                <c:pt idx="1412">
                  <c:v>7.6060000000000049E-4</c:v>
                </c:pt>
                <c:pt idx="1413">
                  <c:v>7.5130000000000043E-4</c:v>
                </c:pt>
                <c:pt idx="1414">
                  <c:v>7.5010000000000061E-4</c:v>
                </c:pt>
                <c:pt idx="1415">
                  <c:v>7.4860000000000074E-4</c:v>
                </c:pt>
                <c:pt idx="1416">
                  <c:v>7.633000000000005E-4</c:v>
                </c:pt>
                <c:pt idx="1417">
                  <c:v>8.0960000000000103E-4</c:v>
                </c:pt>
                <c:pt idx="1418">
                  <c:v>8.4350000000000072E-4</c:v>
                </c:pt>
                <c:pt idx="1419">
                  <c:v>8.6160000000000056E-4</c:v>
                </c:pt>
                <c:pt idx="1420">
                  <c:v>8.7680000000000082E-4</c:v>
                </c:pt>
                <c:pt idx="1421">
                  <c:v>8.5430000000000044E-4</c:v>
                </c:pt>
                <c:pt idx="1422">
                  <c:v>8.0440000000000025E-4</c:v>
                </c:pt>
                <c:pt idx="1423">
                  <c:v>7.6890000000000064E-4</c:v>
                </c:pt>
                <c:pt idx="1424">
                  <c:v>7.3560000000000042E-4</c:v>
                </c:pt>
                <c:pt idx="1425">
                  <c:v>7.0040000000000033E-4</c:v>
                </c:pt>
                <c:pt idx="1426">
                  <c:v>6.802000000000006E-4</c:v>
                </c:pt>
                <c:pt idx="1427">
                  <c:v>6.7610000000000066E-4</c:v>
                </c:pt>
                <c:pt idx="1428">
                  <c:v>6.7230000000000046E-4</c:v>
                </c:pt>
                <c:pt idx="1429">
                  <c:v>6.4710000000000082E-4</c:v>
                </c:pt>
                <c:pt idx="1430">
                  <c:v>6.4610000000000069E-4</c:v>
                </c:pt>
                <c:pt idx="1431">
                  <c:v>6.6770000000000024E-4</c:v>
                </c:pt>
                <c:pt idx="1432">
                  <c:v>6.3930000000000041E-4</c:v>
                </c:pt>
                <c:pt idx="1433">
                  <c:v>5.9220000000000041E-4</c:v>
                </c:pt>
                <c:pt idx="1434">
                  <c:v>5.9950000000000042E-4</c:v>
                </c:pt>
                <c:pt idx="1435">
                  <c:v>6.7980000000000069E-4</c:v>
                </c:pt>
                <c:pt idx="1436">
                  <c:v>7.4300000000000071E-4</c:v>
                </c:pt>
                <c:pt idx="1437">
                  <c:v>7.3840000000000049E-4</c:v>
                </c:pt>
                <c:pt idx="1438">
                  <c:v>6.9970000000000069E-4</c:v>
                </c:pt>
                <c:pt idx="1439">
                  <c:v>6.8910000000000065E-4</c:v>
                </c:pt>
                <c:pt idx="1440">
                  <c:v>7.3120000000000032E-4</c:v>
                </c:pt>
                <c:pt idx="1441">
                  <c:v>7.6450000000000042E-4</c:v>
                </c:pt>
                <c:pt idx="1442">
                  <c:v>7.3980000000000042E-4</c:v>
                </c:pt>
                <c:pt idx="1443">
                  <c:v>7.1320000000000053E-4</c:v>
                </c:pt>
                <c:pt idx="1444">
                  <c:v>7.0330000000000078E-4</c:v>
                </c:pt>
                <c:pt idx="1445">
                  <c:v>6.9410000000000088E-4</c:v>
                </c:pt>
                <c:pt idx="1446">
                  <c:v>7.0860000000000064E-4</c:v>
                </c:pt>
                <c:pt idx="1447">
                  <c:v>7.4480000000000076E-4</c:v>
                </c:pt>
                <c:pt idx="1448">
                  <c:v>7.1820000000000033E-4</c:v>
                </c:pt>
                <c:pt idx="1449">
                  <c:v>6.4470000000000055E-4</c:v>
                </c:pt>
                <c:pt idx="1450">
                  <c:v>5.8710000000000066E-4</c:v>
                </c:pt>
                <c:pt idx="1451">
                  <c:v>5.6370000000000031E-4</c:v>
                </c:pt>
                <c:pt idx="1452">
                  <c:v>5.5540000000000038E-4</c:v>
                </c:pt>
                <c:pt idx="1453">
                  <c:v>5.6380000000000048E-4</c:v>
                </c:pt>
                <c:pt idx="1454">
                  <c:v>5.9450000000000041E-4</c:v>
                </c:pt>
                <c:pt idx="1455">
                  <c:v>6.096000000000004E-4</c:v>
                </c:pt>
                <c:pt idx="1456">
                  <c:v>6.3930000000000041E-4</c:v>
                </c:pt>
                <c:pt idx="1457">
                  <c:v>6.6820000000000041E-4</c:v>
                </c:pt>
                <c:pt idx="1458">
                  <c:v>6.4540000000000051E-4</c:v>
                </c:pt>
                <c:pt idx="1459">
                  <c:v>6.4600000000000063E-4</c:v>
                </c:pt>
                <c:pt idx="1460">
                  <c:v>6.9130000000000081E-4</c:v>
                </c:pt>
                <c:pt idx="1461">
                  <c:v>7.051000000000005E-4</c:v>
                </c:pt>
                <c:pt idx="1462">
                  <c:v>7.0050000000000049E-4</c:v>
                </c:pt>
                <c:pt idx="1463">
                  <c:v>6.909000000000008E-4</c:v>
                </c:pt>
                <c:pt idx="1464">
                  <c:v>6.584000000000005E-4</c:v>
                </c:pt>
                <c:pt idx="1465">
                  <c:v>6.2230000000000044E-4</c:v>
                </c:pt>
                <c:pt idx="1466">
                  <c:v>6.0680000000000022E-4</c:v>
                </c:pt>
                <c:pt idx="1467">
                  <c:v>6.1750000000000043E-4</c:v>
                </c:pt>
                <c:pt idx="1468">
                  <c:v>6.4000000000000081E-4</c:v>
                </c:pt>
                <c:pt idx="1469">
                  <c:v>6.6820000000000041E-4</c:v>
                </c:pt>
                <c:pt idx="1470">
                  <c:v>7.0820000000000063E-4</c:v>
                </c:pt>
                <c:pt idx="1471">
                  <c:v>7.191000000000004E-4</c:v>
                </c:pt>
                <c:pt idx="1472">
                  <c:v>6.7870000000000061E-4</c:v>
                </c:pt>
                <c:pt idx="1473">
                  <c:v>6.5600000000000033E-4</c:v>
                </c:pt>
                <c:pt idx="1474">
                  <c:v>6.8080000000000039E-4</c:v>
                </c:pt>
                <c:pt idx="1475">
                  <c:v>7.1230000000000024E-4</c:v>
                </c:pt>
                <c:pt idx="1476">
                  <c:v>7.0440000000000043E-4</c:v>
                </c:pt>
                <c:pt idx="1477">
                  <c:v>6.4530000000000067E-4</c:v>
                </c:pt>
                <c:pt idx="1478">
                  <c:v>5.8250000000000023E-4</c:v>
                </c:pt>
                <c:pt idx="1479">
                  <c:v>5.4290000000000046E-4</c:v>
                </c:pt>
                <c:pt idx="1480">
                  <c:v>5.3560000000000033E-4</c:v>
                </c:pt>
                <c:pt idx="1481">
                  <c:v>5.1530000000000022E-4</c:v>
                </c:pt>
                <c:pt idx="1482">
                  <c:v>4.7820000000000029E-4</c:v>
                </c:pt>
                <c:pt idx="1483">
                  <c:v>4.5730000000000049E-4</c:v>
                </c:pt>
                <c:pt idx="1484">
                  <c:v>4.5360000000000051E-4</c:v>
                </c:pt>
                <c:pt idx="1485">
                  <c:v>5.1520000000000016E-4</c:v>
                </c:pt>
                <c:pt idx="1486">
                  <c:v>5.7810000000000077E-4</c:v>
                </c:pt>
                <c:pt idx="1487">
                  <c:v>5.516000000000004E-4</c:v>
                </c:pt>
                <c:pt idx="1488">
                  <c:v>4.9360000000000061E-4</c:v>
                </c:pt>
                <c:pt idx="1489">
                  <c:v>4.5300000000000039E-4</c:v>
                </c:pt>
                <c:pt idx="1490">
                  <c:v>4.379000000000004E-4</c:v>
                </c:pt>
                <c:pt idx="1491">
                  <c:v>4.6380000000000038E-4</c:v>
                </c:pt>
                <c:pt idx="1492">
                  <c:v>4.8680000000000023E-4</c:v>
                </c:pt>
                <c:pt idx="1493">
                  <c:v>5.2070000000000024E-4</c:v>
                </c:pt>
                <c:pt idx="1494">
                  <c:v>5.7370000000000045E-4</c:v>
                </c:pt>
                <c:pt idx="1495">
                  <c:v>6.3210000000000024E-4</c:v>
                </c:pt>
                <c:pt idx="1496">
                  <c:v>6.6180000000000047E-4</c:v>
                </c:pt>
                <c:pt idx="1497">
                  <c:v>6.337000000000005E-4</c:v>
                </c:pt>
                <c:pt idx="1498">
                  <c:v>6.1500000000000031E-4</c:v>
                </c:pt>
                <c:pt idx="1499">
                  <c:v>6.3320000000000043E-4</c:v>
                </c:pt>
                <c:pt idx="1500">
                  <c:v>6.3030000000000041E-4</c:v>
                </c:pt>
                <c:pt idx="1501">
                  <c:v>5.6320000000000035E-4</c:v>
                </c:pt>
                <c:pt idx="1502">
                  <c:v>4.8340000000000026E-4</c:v>
                </c:pt>
                <c:pt idx="1503">
                  <c:v>4.5840000000000025E-4</c:v>
                </c:pt>
                <c:pt idx="1504">
                  <c:v>4.5550000000000023E-4</c:v>
                </c:pt>
                <c:pt idx="1505">
                  <c:v>4.4490000000000062E-4</c:v>
                </c:pt>
                <c:pt idx="1506">
                  <c:v>4.1050000000000022E-4</c:v>
                </c:pt>
                <c:pt idx="1507">
                  <c:v>4.0910000000000029E-4</c:v>
                </c:pt>
                <c:pt idx="1508">
                  <c:v>4.8149999999999999E-4</c:v>
                </c:pt>
                <c:pt idx="1509">
                  <c:v>5.4250000000000023E-4</c:v>
                </c:pt>
                <c:pt idx="1510">
                  <c:v>5.2640000000000022E-4</c:v>
                </c:pt>
                <c:pt idx="1511">
                  <c:v>4.8010000000000039E-4</c:v>
                </c:pt>
                <c:pt idx="1512">
                  <c:v>4.2860000000000039E-4</c:v>
                </c:pt>
                <c:pt idx="1513">
                  <c:v>3.9380000000000025E-4</c:v>
                </c:pt>
                <c:pt idx="1514">
                  <c:v>4.3780000000000029E-4</c:v>
                </c:pt>
                <c:pt idx="1515">
                  <c:v>5.0170000000000021E-4</c:v>
                </c:pt>
                <c:pt idx="1516">
                  <c:v>4.9790000000000077E-4</c:v>
                </c:pt>
                <c:pt idx="1517">
                  <c:v>4.4810000000000054E-4</c:v>
                </c:pt>
                <c:pt idx="1518">
                  <c:v>4.2510000000000041E-4</c:v>
                </c:pt>
                <c:pt idx="1519">
                  <c:v>4.4420000000000039E-4</c:v>
                </c:pt>
                <c:pt idx="1520">
                  <c:v>5.1090000000000033E-4</c:v>
                </c:pt>
                <c:pt idx="1521">
                  <c:v>5.7120000000000033E-4</c:v>
                </c:pt>
                <c:pt idx="1522">
                  <c:v>5.696000000000004E-4</c:v>
                </c:pt>
                <c:pt idx="1523">
                  <c:v>5.1570000000000012E-4</c:v>
                </c:pt>
                <c:pt idx="1524">
                  <c:v>4.5940000000000022E-4</c:v>
                </c:pt>
                <c:pt idx="1525">
                  <c:v>4.0750000000000031E-4</c:v>
                </c:pt>
                <c:pt idx="1526">
                  <c:v>3.6960000000000026E-4</c:v>
                </c:pt>
                <c:pt idx="1527">
                  <c:v>3.5880000000000032E-4</c:v>
                </c:pt>
                <c:pt idx="1528">
                  <c:v>3.4370000000000022E-4</c:v>
                </c:pt>
                <c:pt idx="1529">
                  <c:v>3.5510000000000023E-4</c:v>
                </c:pt>
                <c:pt idx="1530">
                  <c:v>3.8520000000000009E-4</c:v>
                </c:pt>
                <c:pt idx="1531">
                  <c:v>3.9880000000000037E-4</c:v>
                </c:pt>
                <c:pt idx="1532">
                  <c:v>4.003000000000003E-4</c:v>
                </c:pt>
                <c:pt idx="1533">
                  <c:v>3.8100000000000015E-4</c:v>
                </c:pt>
                <c:pt idx="1534">
                  <c:v>3.319000000000001E-4</c:v>
                </c:pt>
                <c:pt idx="1535">
                  <c:v>3.139000000000002E-4</c:v>
                </c:pt>
                <c:pt idx="1536">
                  <c:v>3.4290000000000026E-4</c:v>
                </c:pt>
                <c:pt idx="1537">
                  <c:v>3.5810000000000025E-4</c:v>
                </c:pt>
                <c:pt idx="1538">
                  <c:v>3.7350000000000035E-4</c:v>
                </c:pt>
                <c:pt idx="1539">
                  <c:v>3.7950000000000033E-4</c:v>
                </c:pt>
                <c:pt idx="1540">
                  <c:v>3.6620000000000023E-4</c:v>
                </c:pt>
                <c:pt idx="1541">
                  <c:v>3.7200000000000031E-4</c:v>
                </c:pt>
                <c:pt idx="1542">
                  <c:v>4.124E-4</c:v>
                </c:pt>
                <c:pt idx="1543">
                  <c:v>4.7070000000000027E-4</c:v>
                </c:pt>
                <c:pt idx="1544">
                  <c:v>4.9870000000000036E-4</c:v>
                </c:pt>
                <c:pt idx="1545">
                  <c:v>4.8840000000000027E-4</c:v>
                </c:pt>
                <c:pt idx="1546">
                  <c:v>4.932000000000005E-4</c:v>
                </c:pt>
                <c:pt idx="1547">
                  <c:v>5.2390000000000065E-4</c:v>
                </c:pt>
                <c:pt idx="1548">
                  <c:v>5.340000000000004E-4</c:v>
                </c:pt>
                <c:pt idx="1549">
                  <c:v>4.8020000000000023E-4</c:v>
                </c:pt>
                <c:pt idx="1550">
                  <c:v>3.8870000000000034E-4</c:v>
                </c:pt>
                <c:pt idx="1551">
                  <c:v>3.4370000000000022E-4</c:v>
                </c:pt>
                <c:pt idx="1552">
                  <c:v>3.366000000000001E-4</c:v>
                </c:pt>
                <c:pt idx="1553">
                  <c:v>3.3550000000000019E-4</c:v>
                </c:pt>
                <c:pt idx="1554">
                  <c:v>3.8980000000000026E-4</c:v>
                </c:pt>
                <c:pt idx="1555">
                  <c:v>4.2830000000000038E-4</c:v>
                </c:pt>
                <c:pt idx="1556">
                  <c:v>3.6780000000000032E-4</c:v>
                </c:pt>
              </c:numCache>
            </c:numRef>
          </c:val>
        </c:ser>
        <c:dLbls/>
        <c:marker val="1"/>
        <c:axId val="72704384"/>
        <c:axId val="72706304"/>
      </c:lineChart>
      <c:catAx>
        <c:axId val="72704384"/>
        <c:scaling>
          <c:orientation val="minMax"/>
        </c:scaling>
        <c:axPos val="b"/>
        <c:title>
          <c:tx>
            <c:rich>
              <a:bodyPr/>
              <a:lstStyle/>
              <a:p>
                <a:pPr>
                  <a:defRPr/>
                </a:pPr>
                <a:r>
                  <a:rPr lang="en-US" dirty="0"/>
                  <a:t>Wavenumber</a:t>
                </a:r>
                <a:r>
                  <a:rPr lang="en-US" baseline="0" dirty="0"/>
                  <a:t> (cm</a:t>
                </a:r>
                <a:r>
                  <a:rPr lang="en-US" baseline="30000" dirty="0"/>
                  <a:t>-1</a:t>
                </a:r>
                <a:r>
                  <a:rPr lang="en-US" baseline="0" dirty="0"/>
                  <a:t>)</a:t>
                </a:r>
                <a:endParaRPr lang="en-US" dirty="0"/>
              </a:p>
            </c:rich>
          </c:tx>
          <c:layout/>
        </c:title>
        <c:numFmt formatCode="General" sourceLinked="1"/>
        <c:majorTickMark val="none"/>
        <c:tickLblPos val="nextTo"/>
        <c:crossAx val="72706304"/>
        <c:crosses val="autoZero"/>
        <c:auto val="1"/>
        <c:lblAlgn val="ctr"/>
        <c:lblOffset val="100"/>
        <c:tickLblSkip val="250"/>
        <c:tickMarkSkip val="250"/>
      </c:catAx>
      <c:valAx>
        <c:axId val="72706304"/>
        <c:scaling>
          <c:orientation val="minMax"/>
          <c:min val="0"/>
        </c:scaling>
        <c:axPos val="l"/>
        <c:majorGridlines/>
        <c:title>
          <c:tx>
            <c:rich>
              <a:bodyPr/>
              <a:lstStyle/>
              <a:p>
                <a:pPr>
                  <a:defRPr/>
                </a:pPr>
                <a:r>
                  <a:rPr lang="en-US" dirty="0"/>
                  <a:t>Radiance</a:t>
                </a:r>
                <a:r>
                  <a:rPr lang="en-US" baseline="0" dirty="0"/>
                  <a:t> (mW/m</a:t>
                </a:r>
                <a:r>
                  <a:rPr lang="en-US" baseline="30000" dirty="0"/>
                  <a:t>2</a:t>
                </a:r>
                <a:r>
                  <a:rPr lang="en-US" baseline="0" dirty="0"/>
                  <a:t>Sr cm</a:t>
                </a:r>
                <a:r>
                  <a:rPr lang="en-US" baseline="30000" dirty="0"/>
                  <a:t>-1</a:t>
                </a:r>
                <a:r>
                  <a:rPr lang="en-US" baseline="0" dirty="0"/>
                  <a:t>)</a:t>
                </a:r>
                <a:endParaRPr lang="en-US" dirty="0"/>
              </a:p>
            </c:rich>
          </c:tx>
          <c:layout/>
        </c:title>
        <c:numFmt formatCode="General" sourceLinked="1"/>
        <c:tickLblPos val="nextTo"/>
        <c:crossAx val="72704384"/>
        <c:crosses val="autoZero"/>
        <c:crossBetween val="between"/>
      </c:valAx>
    </c:plotArea>
    <c:legend>
      <c:legendPos val="r"/>
      <c:layout>
        <c:manualLayout>
          <c:xMode val="edge"/>
          <c:yMode val="edge"/>
          <c:x val="0.82538456672206573"/>
          <c:y val="0.3831285272748266"/>
          <c:w val="0.16891742843208729"/>
          <c:h val="0.21769517304471131"/>
        </c:manualLayout>
      </c:layout>
      <c:txPr>
        <a:bodyPr/>
        <a:lstStyle/>
        <a:p>
          <a:pPr>
            <a:defRPr sz="1600"/>
          </a:pPr>
          <a:endParaRPr lang="en-US"/>
        </a:p>
      </c:txPr>
    </c:legend>
    <c:plotVisOnly val="1"/>
    <c:dispBlanksAs val="gap"/>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3200"/>
            </a:pPr>
            <a:r>
              <a:rPr lang="en-US" sz="3200" baseline="0" dirty="0">
                <a:latin typeface="+mj-lt"/>
              </a:rPr>
              <a:t>Clear Vs. Cloudy Brightness Temperatures</a:t>
            </a:r>
          </a:p>
        </c:rich>
      </c:tx>
      <c:layout/>
    </c:title>
    <c:plotArea>
      <c:layout/>
      <c:lineChart>
        <c:grouping val="standard"/>
        <c:ser>
          <c:idx val="0"/>
          <c:order val="0"/>
          <c:tx>
            <c:v>Clear</c:v>
          </c:tx>
          <c:marker>
            <c:symbol val="none"/>
          </c:marker>
          <c:cat>
            <c:numRef>
              <c:f>Sheet4!$A:$A</c:f>
              <c:numCache>
                <c:formatCode>General</c:formatCode>
                <c:ptCount val="1048576"/>
                <c:pt idx="0">
                  <c:v>499.5259999999999</c:v>
                </c:pt>
                <c:pt idx="1">
                  <c:v>500.49099999999987</c:v>
                </c:pt>
                <c:pt idx="2">
                  <c:v>501.45499999999993</c:v>
                </c:pt>
                <c:pt idx="3">
                  <c:v>502.41899999999976</c:v>
                </c:pt>
                <c:pt idx="4">
                  <c:v>503.38400000000001</c:v>
                </c:pt>
                <c:pt idx="5">
                  <c:v>504.34800000000001</c:v>
                </c:pt>
                <c:pt idx="6">
                  <c:v>505.31200000000001</c:v>
                </c:pt>
                <c:pt idx="7">
                  <c:v>506.27699999999987</c:v>
                </c:pt>
                <c:pt idx="8">
                  <c:v>507.24099999999999</c:v>
                </c:pt>
                <c:pt idx="9">
                  <c:v>508.20499999999993</c:v>
                </c:pt>
                <c:pt idx="10">
                  <c:v>509.17</c:v>
                </c:pt>
                <c:pt idx="11">
                  <c:v>510.13400000000001</c:v>
                </c:pt>
                <c:pt idx="12">
                  <c:v>511.0979999999999</c:v>
                </c:pt>
                <c:pt idx="13">
                  <c:v>512.06299999999976</c:v>
                </c:pt>
                <c:pt idx="14">
                  <c:v>513.02699999999982</c:v>
                </c:pt>
                <c:pt idx="15">
                  <c:v>513.99099999999999</c:v>
                </c:pt>
                <c:pt idx="16">
                  <c:v>514.95599999999979</c:v>
                </c:pt>
                <c:pt idx="17">
                  <c:v>515.91999999999996</c:v>
                </c:pt>
                <c:pt idx="18">
                  <c:v>516.88400000000001</c:v>
                </c:pt>
                <c:pt idx="19">
                  <c:v>517.84899999999982</c:v>
                </c:pt>
                <c:pt idx="20">
                  <c:v>518.81299999999976</c:v>
                </c:pt>
                <c:pt idx="21">
                  <c:v>519.77700000000004</c:v>
                </c:pt>
                <c:pt idx="22">
                  <c:v>520.74099999999999</c:v>
                </c:pt>
                <c:pt idx="23">
                  <c:v>521.70600000000002</c:v>
                </c:pt>
                <c:pt idx="24">
                  <c:v>522.66999999999996</c:v>
                </c:pt>
                <c:pt idx="25">
                  <c:v>523.63400000000001</c:v>
                </c:pt>
                <c:pt idx="26">
                  <c:v>524.59900000000005</c:v>
                </c:pt>
                <c:pt idx="27">
                  <c:v>525.56299999999976</c:v>
                </c:pt>
                <c:pt idx="28">
                  <c:v>526.52699999999982</c:v>
                </c:pt>
                <c:pt idx="29">
                  <c:v>527.49099999999999</c:v>
                </c:pt>
                <c:pt idx="30">
                  <c:v>528.45599999999979</c:v>
                </c:pt>
                <c:pt idx="31">
                  <c:v>529.41999999999996</c:v>
                </c:pt>
                <c:pt idx="32">
                  <c:v>530.38400000000001</c:v>
                </c:pt>
                <c:pt idx="33">
                  <c:v>531.34899999999982</c:v>
                </c:pt>
                <c:pt idx="34">
                  <c:v>532.31299999999976</c:v>
                </c:pt>
                <c:pt idx="35">
                  <c:v>533.27700000000004</c:v>
                </c:pt>
                <c:pt idx="36">
                  <c:v>534.24199999999996</c:v>
                </c:pt>
                <c:pt idx="37">
                  <c:v>535.20600000000002</c:v>
                </c:pt>
                <c:pt idx="38">
                  <c:v>536.16999999999996</c:v>
                </c:pt>
                <c:pt idx="39">
                  <c:v>537.13400000000001</c:v>
                </c:pt>
                <c:pt idx="40">
                  <c:v>538.09900000000005</c:v>
                </c:pt>
                <c:pt idx="41">
                  <c:v>539.06299999999976</c:v>
                </c:pt>
                <c:pt idx="42">
                  <c:v>540.02699999999982</c:v>
                </c:pt>
                <c:pt idx="43">
                  <c:v>540.99199999999996</c:v>
                </c:pt>
                <c:pt idx="44">
                  <c:v>541.95599999999979</c:v>
                </c:pt>
                <c:pt idx="45">
                  <c:v>542.91999999999996</c:v>
                </c:pt>
                <c:pt idx="46">
                  <c:v>543.88400000000001</c:v>
                </c:pt>
                <c:pt idx="47">
                  <c:v>544.84899999999982</c:v>
                </c:pt>
                <c:pt idx="48">
                  <c:v>545.81299999999976</c:v>
                </c:pt>
                <c:pt idx="49">
                  <c:v>546.77700000000004</c:v>
                </c:pt>
                <c:pt idx="50">
                  <c:v>547.74199999999996</c:v>
                </c:pt>
                <c:pt idx="51">
                  <c:v>548.70600000000002</c:v>
                </c:pt>
                <c:pt idx="52">
                  <c:v>549.66999999999996</c:v>
                </c:pt>
                <c:pt idx="53">
                  <c:v>550.63499999999999</c:v>
                </c:pt>
                <c:pt idx="54">
                  <c:v>551.59900000000005</c:v>
                </c:pt>
                <c:pt idx="55">
                  <c:v>552.56299999999976</c:v>
                </c:pt>
                <c:pt idx="56">
                  <c:v>553.52699999999982</c:v>
                </c:pt>
                <c:pt idx="57">
                  <c:v>554.49199999999996</c:v>
                </c:pt>
                <c:pt idx="58">
                  <c:v>555.45599999999979</c:v>
                </c:pt>
                <c:pt idx="59">
                  <c:v>556.41999999999996</c:v>
                </c:pt>
                <c:pt idx="60">
                  <c:v>557.38499999999999</c:v>
                </c:pt>
                <c:pt idx="61">
                  <c:v>558.34899999999982</c:v>
                </c:pt>
                <c:pt idx="62">
                  <c:v>559.31299999999976</c:v>
                </c:pt>
                <c:pt idx="63">
                  <c:v>560.27700000000004</c:v>
                </c:pt>
                <c:pt idx="64">
                  <c:v>561.24199999999996</c:v>
                </c:pt>
                <c:pt idx="65">
                  <c:v>562.20600000000002</c:v>
                </c:pt>
                <c:pt idx="66">
                  <c:v>563.16999999999996</c:v>
                </c:pt>
                <c:pt idx="67">
                  <c:v>564.13499999999999</c:v>
                </c:pt>
                <c:pt idx="68">
                  <c:v>565.09900000000005</c:v>
                </c:pt>
                <c:pt idx="69">
                  <c:v>566.06299999999976</c:v>
                </c:pt>
                <c:pt idx="70">
                  <c:v>567.02699999999982</c:v>
                </c:pt>
                <c:pt idx="71">
                  <c:v>567.99199999999996</c:v>
                </c:pt>
                <c:pt idx="72">
                  <c:v>568.95599999999979</c:v>
                </c:pt>
                <c:pt idx="73">
                  <c:v>569.91999999999996</c:v>
                </c:pt>
                <c:pt idx="74">
                  <c:v>570.88499999999999</c:v>
                </c:pt>
                <c:pt idx="75">
                  <c:v>571.84899999999982</c:v>
                </c:pt>
                <c:pt idx="76">
                  <c:v>572.81299999999976</c:v>
                </c:pt>
                <c:pt idx="77">
                  <c:v>573.77800000000025</c:v>
                </c:pt>
                <c:pt idx="78">
                  <c:v>574.74199999999996</c:v>
                </c:pt>
                <c:pt idx="79">
                  <c:v>575.70600000000002</c:v>
                </c:pt>
                <c:pt idx="80">
                  <c:v>576.66999999999996</c:v>
                </c:pt>
                <c:pt idx="81">
                  <c:v>577.63499999999999</c:v>
                </c:pt>
                <c:pt idx="82">
                  <c:v>578.59900000000005</c:v>
                </c:pt>
                <c:pt idx="83">
                  <c:v>579.56299999999976</c:v>
                </c:pt>
                <c:pt idx="84">
                  <c:v>580.52800000000002</c:v>
                </c:pt>
                <c:pt idx="85">
                  <c:v>581.49199999999996</c:v>
                </c:pt>
                <c:pt idx="86">
                  <c:v>582.45599999999979</c:v>
                </c:pt>
                <c:pt idx="87">
                  <c:v>583.41999999999996</c:v>
                </c:pt>
                <c:pt idx="88">
                  <c:v>584.38499999999999</c:v>
                </c:pt>
                <c:pt idx="89">
                  <c:v>585.34899999999982</c:v>
                </c:pt>
                <c:pt idx="90">
                  <c:v>586.31299999999976</c:v>
                </c:pt>
                <c:pt idx="91">
                  <c:v>587.27800000000025</c:v>
                </c:pt>
                <c:pt idx="92">
                  <c:v>588.24199999999996</c:v>
                </c:pt>
                <c:pt idx="93">
                  <c:v>589.20600000000002</c:v>
                </c:pt>
                <c:pt idx="94">
                  <c:v>590.17100000000005</c:v>
                </c:pt>
                <c:pt idx="95">
                  <c:v>591.13499999999999</c:v>
                </c:pt>
                <c:pt idx="96">
                  <c:v>592.09900000000005</c:v>
                </c:pt>
                <c:pt idx="97">
                  <c:v>593.06299999999976</c:v>
                </c:pt>
                <c:pt idx="98">
                  <c:v>594.02800000000002</c:v>
                </c:pt>
                <c:pt idx="99">
                  <c:v>594.99199999999996</c:v>
                </c:pt>
                <c:pt idx="100">
                  <c:v>595.95599999999979</c:v>
                </c:pt>
                <c:pt idx="101">
                  <c:v>596.92099999999982</c:v>
                </c:pt>
                <c:pt idx="102">
                  <c:v>597.88499999999999</c:v>
                </c:pt>
                <c:pt idx="103">
                  <c:v>598.84899999999982</c:v>
                </c:pt>
                <c:pt idx="104">
                  <c:v>599.81399999999996</c:v>
                </c:pt>
                <c:pt idx="105">
                  <c:v>600.77800000000025</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609.45599999999979</c:v>
                </c:pt>
                <c:pt idx="115">
                  <c:v>610.42099999999982</c:v>
                </c:pt>
                <c:pt idx="116">
                  <c:v>611.38499999999999</c:v>
                </c:pt>
                <c:pt idx="117">
                  <c:v>612.34899999999982</c:v>
                </c:pt>
                <c:pt idx="118">
                  <c:v>613.31399999999996</c:v>
                </c:pt>
                <c:pt idx="119">
                  <c:v>614.27800000000025</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622.95699999999977</c:v>
                </c:pt>
                <c:pt idx="129">
                  <c:v>623.92099999999982</c:v>
                </c:pt>
                <c:pt idx="130">
                  <c:v>624.88499999999999</c:v>
                </c:pt>
                <c:pt idx="131">
                  <c:v>625.84899999999982</c:v>
                </c:pt>
                <c:pt idx="132">
                  <c:v>626.81399999999996</c:v>
                </c:pt>
                <c:pt idx="133">
                  <c:v>627.77800000000025</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636.45699999999977</c:v>
                </c:pt>
                <c:pt idx="143">
                  <c:v>637.42099999999982</c:v>
                </c:pt>
                <c:pt idx="144">
                  <c:v>638.38499999999999</c:v>
                </c:pt>
                <c:pt idx="145">
                  <c:v>639.3499999999998</c:v>
                </c:pt>
                <c:pt idx="146">
                  <c:v>640.31399999999996</c:v>
                </c:pt>
                <c:pt idx="147">
                  <c:v>641.27800000000025</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649.95699999999977</c:v>
                </c:pt>
                <c:pt idx="157">
                  <c:v>650.92099999999982</c:v>
                </c:pt>
                <c:pt idx="158">
                  <c:v>651.88499999999999</c:v>
                </c:pt>
                <c:pt idx="159">
                  <c:v>652.8499999999998</c:v>
                </c:pt>
                <c:pt idx="160">
                  <c:v>653.81399999999996</c:v>
                </c:pt>
                <c:pt idx="161">
                  <c:v>654.77800000000025</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663.45699999999977</c:v>
                </c:pt>
                <c:pt idx="171">
                  <c:v>664.42099999999982</c:v>
                </c:pt>
                <c:pt idx="172">
                  <c:v>665.38599999999997</c:v>
                </c:pt>
                <c:pt idx="173">
                  <c:v>666.3499999999998</c:v>
                </c:pt>
                <c:pt idx="174">
                  <c:v>667.31399999999996</c:v>
                </c:pt>
                <c:pt idx="175">
                  <c:v>668.27800000000025</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676.95699999999977</c:v>
                </c:pt>
                <c:pt idx="185">
                  <c:v>677.92099999999982</c:v>
                </c:pt>
                <c:pt idx="186">
                  <c:v>678.88599999999997</c:v>
                </c:pt>
                <c:pt idx="187">
                  <c:v>679.8499999999998</c:v>
                </c:pt>
                <c:pt idx="188">
                  <c:v>680.81399999999996</c:v>
                </c:pt>
                <c:pt idx="189">
                  <c:v>681.77900000000022</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690.45699999999977</c:v>
                </c:pt>
                <c:pt idx="199">
                  <c:v>691.4219999999998</c:v>
                </c:pt>
                <c:pt idx="200">
                  <c:v>692.38599999999997</c:v>
                </c:pt>
                <c:pt idx="201">
                  <c:v>693.3499999999998</c:v>
                </c:pt>
                <c:pt idx="202">
                  <c:v>694.31399999999996</c:v>
                </c:pt>
                <c:pt idx="203">
                  <c:v>695.27900000000022</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703.95699999999977</c:v>
                </c:pt>
                <c:pt idx="213">
                  <c:v>704.9219999999998</c:v>
                </c:pt>
                <c:pt idx="214">
                  <c:v>705.88599999999997</c:v>
                </c:pt>
                <c:pt idx="215">
                  <c:v>706.8499999999998</c:v>
                </c:pt>
                <c:pt idx="216">
                  <c:v>707.81499999999983</c:v>
                </c:pt>
                <c:pt idx="217">
                  <c:v>708.77900000000022</c:v>
                </c:pt>
                <c:pt idx="218">
                  <c:v>709.74300000000005</c:v>
                </c:pt>
                <c:pt idx="219">
                  <c:v>710.70699999999999</c:v>
                </c:pt>
                <c:pt idx="220">
                  <c:v>711.67200000000003</c:v>
                </c:pt>
                <c:pt idx="221">
                  <c:v>712.63599999999997</c:v>
                </c:pt>
                <c:pt idx="222">
                  <c:v>713.6</c:v>
                </c:pt>
                <c:pt idx="223">
                  <c:v>714.56499999999983</c:v>
                </c:pt>
                <c:pt idx="224">
                  <c:v>715.529</c:v>
                </c:pt>
                <c:pt idx="225">
                  <c:v>716.49300000000005</c:v>
                </c:pt>
                <c:pt idx="226">
                  <c:v>717.45699999999977</c:v>
                </c:pt>
                <c:pt idx="227">
                  <c:v>718.4219999999998</c:v>
                </c:pt>
                <c:pt idx="228">
                  <c:v>719.38599999999997</c:v>
                </c:pt>
                <c:pt idx="229">
                  <c:v>720.3499999999998</c:v>
                </c:pt>
                <c:pt idx="230">
                  <c:v>721.31499999999983</c:v>
                </c:pt>
                <c:pt idx="231">
                  <c:v>722.27900000000022</c:v>
                </c:pt>
                <c:pt idx="232">
                  <c:v>723.24300000000005</c:v>
                </c:pt>
                <c:pt idx="233">
                  <c:v>724.20799999999997</c:v>
                </c:pt>
                <c:pt idx="234">
                  <c:v>725.17200000000003</c:v>
                </c:pt>
                <c:pt idx="235">
                  <c:v>726.13599999999997</c:v>
                </c:pt>
                <c:pt idx="236">
                  <c:v>727.1</c:v>
                </c:pt>
                <c:pt idx="237">
                  <c:v>728.06499999999983</c:v>
                </c:pt>
                <c:pt idx="238">
                  <c:v>729.029</c:v>
                </c:pt>
                <c:pt idx="239">
                  <c:v>729.99300000000005</c:v>
                </c:pt>
                <c:pt idx="240">
                  <c:v>730.95799999999974</c:v>
                </c:pt>
                <c:pt idx="241">
                  <c:v>731.9219999999998</c:v>
                </c:pt>
                <c:pt idx="242">
                  <c:v>732.88599999999997</c:v>
                </c:pt>
                <c:pt idx="243">
                  <c:v>733.8499999999998</c:v>
                </c:pt>
                <c:pt idx="244">
                  <c:v>734.81499999999983</c:v>
                </c:pt>
                <c:pt idx="245">
                  <c:v>735.77900000000022</c:v>
                </c:pt>
                <c:pt idx="246">
                  <c:v>736.74300000000005</c:v>
                </c:pt>
                <c:pt idx="247">
                  <c:v>737.70799999999997</c:v>
                </c:pt>
                <c:pt idx="248">
                  <c:v>738.67200000000003</c:v>
                </c:pt>
                <c:pt idx="249">
                  <c:v>739.63599999999997</c:v>
                </c:pt>
                <c:pt idx="250">
                  <c:v>740.601</c:v>
                </c:pt>
                <c:pt idx="251">
                  <c:v>741.56499999999983</c:v>
                </c:pt>
                <c:pt idx="252">
                  <c:v>742.529</c:v>
                </c:pt>
                <c:pt idx="253">
                  <c:v>743.49300000000005</c:v>
                </c:pt>
                <c:pt idx="254">
                  <c:v>744.45799999999974</c:v>
                </c:pt>
                <c:pt idx="255">
                  <c:v>745.4219999999998</c:v>
                </c:pt>
                <c:pt idx="256">
                  <c:v>746.38599999999997</c:v>
                </c:pt>
                <c:pt idx="257">
                  <c:v>747.35099999999977</c:v>
                </c:pt>
                <c:pt idx="258">
                  <c:v>748.31499999999983</c:v>
                </c:pt>
                <c:pt idx="259">
                  <c:v>749.27900000000022</c:v>
                </c:pt>
                <c:pt idx="260">
                  <c:v>750.24300000000005</c:v>
                </c:pt>
                <c:pt idx="261">
                  <c:v>751.20799999999997</c:v>
                </c:pt>
                <c:pt idx="262">
                  <c:v>752.17200000000003</c:v>
                </c:pt>
                <c:pt idx="263">
                  <c:v>753.13599999999997</c:v>
                </c:pt>
                <c:pt idx="264">
                  <c:v>754.101</c:v>
                </c:pt>
                <c:pt idx="265">
                  <c:v>755.06499999999983</c:v>
                </c:pt>
                <c:pt idx="266">
                  <c:v>756.029</c:v>
                </c:pt>
                <c:pt idx="267">
                  <c:v>756.99400000000003</c:v>
                </c:pt>
                <c:pt idx="268">
                  <c:v>757.95799999999974</c:v>
                </c:pt>
                <c:pt idx="269">
                  <c:v>758.9219999999998</c:v>
                </c:pt>
                <c:pt idx="270">
                  <c:v>759.88599999999997</c:v>
                </c:pt>
                <c:pt idx="271">
                  <c:v>760.85099999999977</c:v>
                </c:pt>
                <c:pt idx="272">
                  <c:v>761.81499999999983</c:v>
                </c:pt>
                <c:pt idx="273">
                  <c:v>762.77900000000022</c:v>
                </c:pt>
                <c:pt idx="274">
                  <c:v>763.74400000000003</c:v>
                </c:pt>
                <c:pt idx="275">
                  <c:v>764.70799999999997</c:v>
                </c:pt>
                <c:pt idx="276">
                  <c:v>765.67200000000003</c:v>
                </c:pt>
                <c:pt idx="277">
                  <c:v>766.63599999999997</c:v>
                </c:pt>
                <c:pt idx="278">
                  <c:v>767.601</c:v>
                </c:pt>
                <c:pt idx="279">
                  <c:v>768.56499999999983</c:v>
                </c:pt>
                <c:pt idx="280">
                  <c:v>769.529</c:v>
                </c:pt>
                <c:pt idx="281">
                  <c:v>770.49400000000003</c:v>
                </c:pt>
                <c:pt idx="282">
                  <c:v>771.45799999999974</c:v>
                </c:pt>
                <c:pt idx="283">
                  <c:v>772.4219999999998</c:v>
                </c:pt>
                <c:pt idx="284">
                  <c:v>773.38699999999972</c:v>
                </c:pt>
                <c:pt idx="285">
                  <c:v>774.35099999999977</c:v>
                </c:pt>
                <c:pt idx="286">
                  <c:v>775.31499999999983</c:v>
                </c:pt>
                <c:pt idx="287">
                  <c:v>776.27900000000022</c:v>
                </c:pt>
                <c:pt idx="288">
                  <c:v>777.24400000000003</c:v>
                </c:pt>
                <c:pt idx="289">
                  <c:v>778.20799999999997</c:v>
                </c:pt>
                <c:pt idx="290">
                  <c:v>779.17200000000003</c:v>
                </c:pt>
                <c:pt idx="291">
                  <c:v>780.13699999999972</c:v>
                </c:pt>
                <c:pt idx="292">
                  <c:v>781.101</c:v>
                </c:pt>
                <c:pt idx="293">
                  <c:v>782.06499999999983</c:v>
                </c:pt>
                <c:pt idx="294">
                  <c:v>783.029</c:v>
                </c:pt>
                <c:pt idx="295">
                  <c:v>783.99400000000003</c:v>
                </c:pt>
                <c:pt idx="296">
                  <c:v>784.95799999999974</c:v>
                </c:pt>
                <c:pt idx="297">
                  <c:v>785.9219999999998</c:v>
                </c:pt>
                <c:pt idx="298">
                  <c:v>786.88699999999972</c:v>
                </c:pt>
                <c:pt idx="299">
                  <c:v>787.85099999999977</c:v>
                </c:pt>
                <c:pt idx="300">
                  <c:v>788.81499999999983</c:v>
                </c:pt>
                <c:pt idx="301">
                  <c:v>789.77900000000022</c:v>
                </c:pt>
                <c:pt idx="302">
                  <c:v>790.74400000000003</c:v>
                </c:pt>
                <c:pt idx="303">
                  <c:v>791.70799999999997</c:v>
                </c:pt>
                <c:pt idx="304">
                  <c:v>792.67200000000003</c:v>
                </c:pt>
                <c:pt idx="305">
                  <c:v>793.63699999999972</c:v>
                </c:pt>
                <c:pt idx="306">
                  <c:v>794.601</c:v>
                </c:pt>
                <c:pt idx="307">
                  <c:v>795.56499999999983</c:v>
                </c:pt>
                <c:pt idx="308">
                  <c:v>796.53</c:v>
                </c:pt>
                <c:pt idx="309">
                  <c:v>797.49400000000003</c:v>
                </c:pt>
                <c:pt idx="310">
                  <c:v>798.45799999999974</c:v>
                </c:pt>
                <c:pt idx="311">
                  <c:v>799.4219999999998</c:v>
                </c:pt>
                <c:pt idx="312">
                  <c:v>800.38699999999972</c:v>
                </c:pt>
                <c:pt idx="313">
                  <c:v>801.35099999999977</c:v>
                </c:pt>
                <c:pt idx="314">
                  <c:v>802.31499999999983</c:v>
                </c:pt>
                <c:pt idx="315">
                  <c:v>803.2800000000002</c:v>
                </c:pt>
                <c:pt idx="316">
                  <c:v>804.24400000000003</c:v>
                </c:pt>
                <c:pt idx="317">
                  <c:v>805.20799999999997</c:v>
                </c:pt>
                <c:pt idx="318">
                  <c:v>806.17300000000023</c:v>
                </c:pt>
                <c:pt idx="319">
                  <c:v>807.13699999999972</c:v>
                </c:pt>
                <c:pt idx="320">
                  <c:v>808.101</c:v>
                </c:pt>
                <c:pt idx="321">
                  <c:v>809.06499999999983</c:v>
                </c:pt>
                <c:pt idx="322">
                  <c:v>810.03</c:v>
                </c:pt>
                <c:pt idx="323">
                  <c:v>810.99400000000003</c:v>
                </c:pt>
                <c:pt idx="324">
                  <c:v>811.95799999999974</c:v>
                </c:pt>
                <c:pt idx="325">
                  <c:v>812.923</c:v>
                </c:pt>
                <c:pt idx="326">
                  <c:v>813.88699999999972</c:v>
                </c:pt>
                <c:pt idx="327">
                  <c:v>814.85099999999977</c:v>
                </c:pt>
                <c:pt idx="328">
                  <c:v>815.81499999999983</c:v>
                </c:pt>
                <c:pt idx="329">
                  <c:v>816.7800000000002</c:v>
                </c:pt>
                <c:pt idx="330">
                  <c:v>817.74400000000003</c:v>
                </c:pt>
                <c:pt idx="331">
                  <c:v>818.70799999999997</c:v>
                </c:pt>
                <c:pt idx="332">
                  <c:v>819.67300000000023</c:v>
                </c:pt>
                <c:pt idx="333">
                  <c:v>820.63699999999972</c:v>
                </c:pt>
                <c:pt idx="334">
                  <c:v>821.601</c:v>
                </c:pt>
                <c:pt idx="335">
                  <c:v>822.5659999999998</c:v>
                </c:pt>
                <c:pt idx="336">
                  <c:v>823.53</c:v>
                </c:pt>
                <c:pt idx="337">
                  <c:v>824.49400000000003</c:v>
                </c:pt>
                <c:pt idx="338">
                  <c:v>825.45799999999974</c:v>
                </c:pt>
                <c:pt idx="339">
                  <c:v>826.423</c:v>
                </c:pt>
                <c:pt idx="340">
                  <c:v>827.38699999999972</c:v>
                </c:pt>
                <c:pt idx="341">
                  <c:v>828.35099999999977</c:v>
                </c:pt>
                <c:pt idx="342">
                  <c:v>829.3159999999998</c:v>
                </c:pt>
                <c:pt idx="343">
                  <c:v>830.2800000000002</c:v>
                </c:pt>
                <c:pt idx="344">
                  <c:v>831.24400000000003</c:v>
                </c:pt>
                <c:pt idx="345">
                  <c:v>832.20799999999997</c:v>
                </c:pt>
                <c:pt idx="346">
                  <c:v>833.17300000000023</c:v>
                </c:pt>
                <c:pt idx="347">
                  <c:v>834.13699999999972</c:v>
                </c:pt>
                <c:pt idx="348">
                  <c:v>835.101</c:v>
                </c:pt>
                <c:pt idx="349">
                  <c:v>836.0659999999998</c:v>
                </c:pt>
                <c:pt idx="350">
                  <c:v>837.03</c:v>
                </c:pt>
                <c:pt idx="351">
                  <c:v>837.99400000000003</c:v>
                </c:pt>
                <c:pt idx="352">
                  <c:v>838.95899999999972</c:v>
                </c:pt>
                <c:pt idx="353">
                  <c:v>839.923</c:v>
                </c:pt>
                <c:pt idx="354">
                  <c:v>840.88699999999972</c:v>
                </c:pt>
                <c:pt idx="355">
                  <c:v>841.85099999999977</c:v>
                </c:pt>
                <c:pt idx="356">
                  <c:v>842.8159999999998</c:v>
                </c:pt>
                <c:pt idx="357">
                  <c:v>843.7800000000002</c:v>
                </c:pt>
                <c:pt idx="358">
                  <c:v>844.74400000000003</c:v>
                </c:pt>
                <c:pt idx="359">
                  <c:v>845.70899999999995</c:v>
                </c:pt>
                <c:pt idx="360">
                  <c:v>846.67300000000023</c:v>
                </c:pt>
                <c:pt idx="361">
                  <c:v>847.63699999999972</c:v>
                </c:pt>
                <c:pt idx="362">
                  <c:v>848.60199999999998</c:v>
                </c:pt>
                <c:pt idx="363">
                  <c:v>849.5659999999998</c:v>
                </c:pt>
                <c:pt idx="364">
                  <c:v>850.53</c:v>
                </c:pt>
                <c:pt idx="365">
                  <c:v>851.49400000000003</c:v>
                </c:pt>
                <c:pt idx="366">
                  <c:v>852.45899999999972</c:v>
                </c:pt>
                <c:pt idx="367">
                  <c:v>853.423</c:v>
                </c:pt>
                <c:pt idx="368">
                  <c:v>854.38699999999972</c:v>
                </c:pt>
                <c:pt idx="369">
                  <c:v>855.35199999999975</c:v>
                </c:pt>
                <c:pt idx="370">
                  <c:v>856.3159999999998</c:v>
                </c:pt>
                <c:pt idx="371">
                  <c:v>857.2800000000002</c:v>
                </c:pt>
                <c:pt idx="372">
                  <c:v>858.24400000000003</c:v>
                </c:pt>
                <c:pt idx="373">
                  <c:v>859.20899999999995</c:v>
                </c:pt>
                <c:pt idx="374">
                  <c:v>860.17300000000023</c:v>
                </c:pt>
                <c:pt idx="375">
                  <c:v>861.13699999999972</c:v>
                </c:pt>
                <c:pt idx="376">
                  <c:v>862.10199999999998</c:v>
                </c:pt>
                <c:pt idx="377">
                  <c:v>863.0659999999998</c:v>
                </c:pt>
                <c:pt idx="378">
                  <c:v>864.03</c:v>
                </c:pt>
                <c:pt idx="379">
                  <c:v>864.995</c:v>
                </c:pt>
                <c:pt idx="380">
                  <c:v>865.95899999999972</c:v>
                </c:pt>
                <c:pt idx="381">
                  <c:v>866.923</c:v>
                </c:pt>
                <c:pt idx="382">
                  <c:v>867.88699999999972</c:v>
                </c:pt>
                <c:pt idx="383">
                  <c:v>868.85199999999975</c:v>
                </c:pt>
                <c:pt idx="384">
                  <c:v>869.8159999999998</c:v>
                </c:pt>
                <c:pt idx="385">
                  <c:v>870.7800000000002</c:v>
                </c:pt>
                <c:pt idx="386">
                  <c:v>871.745</c:v>
                </c:pt>
                <c:pt idx="387">
                  <c:v>872.70899999999995</c:v>
                </c:pt>
                <c:pt idx="388">
                  <c:v>873.67300000000023</c:v>
                </c:pt>
                <c:pt idx="389">
                  <c:v>874.63699999999972</c:v>
                </c:pt>
                <c:pt idx="390">
                  <c:v>875.60199999999998</c:v>
                </c:pt>
                <c:pt idx="391">
                  <c:v>876.5659999999998</c:v>
                </c:pt>
                <c:pt idx="392">
                  <c:v>877.53</c:v>
                </c:pt>
                <c:pt idx="393">
                  <c:v>878.495</c:v>
                </c:pt>
                <c:pt idx="394">
                  <c:v>879.45899999999972</c:v>
                </c:pt>
                <c:pt idx="395">
                  <c:v>880.423</c:v>
                </c:pt>
                <c:pt idx="396">
                  <c:v>881.38699999999972</c:v>
                </c:pt>
                <c:pt idx="397">
                  <c:v>882.35199999999975</c:v>
                </c:pt>
                <c:pt idx="398">
                  <c:v>883.3159999999998</c:v>
                </c:pt>
                <c:pt idx="399">
                  <c:v>884.2800000000002</c:v>
                </c:pt>
                <c:pt idx="400">
                  <c:v>885.245</c:v>
                </c:pt>
                <c:pt idx="401">
                  <c:v>886.20899999999995</c:v>
                </c:pt>
                <c:pt idx="402">
                  <c:v>887.17300000000023</c:v>
                </c:pt>
                <c:pt idx="403">
                  <c:v>888.13800000000003</c:v>
                </c:pt>
                <c:pt idx="404">
                  <c:v>889.10199999999998</c:v>
                </c:pt>
                <c:pt idx="405">
                  <c:v>890.0659999999998</c:v>
                </c:pt>
                <c:pt idx="406">
                  <c:v>891.03</c:v>
                </c:pt>
                <c:pt idx="407">
                  <c:v>891.995</c:v>
                </c:pt>
                <c:pt idx="408">
                  <c:v>892.95899999999972</c:v>
                </c:pt>
                <c:pt idx="409">
                  <c:v>893.923</c:v>
                </c:pt>
                <c:pt idx="410">
                  <c:v>894.88800000000003</c:v>
                </c:pt>
                <c:pt idx="411">
                  <c:v>895.85199999999975</c:v>
                </c:pt>
                <c:pt idx="412">
                  <c:v>896.8159999999998</c:v>
                </c:pt>
                <c:pt idx="413">
                  <c:v>897.7800000000002</c:v>
                </c:pt>
                <c:pt idx="414">
                  <c:v>898.745</c:v>
                </c:pt>
                <c:pt idx="415">
                  <c:v>899.70899999999995</c:v>
                </c:pt>
                <c:pt idx="416">
                  <c:v>900.67300000000023</c:v>
                </c:pt>
                <c:pt idx="417">
                  <c:v>901.63800000000003</c:v>
                </c:pt>
                <c:pt idx="418">
                  <c:v>902.60199999999998</c:v>
                </c:pt>
                <c:pt idx="419">
                  <c:v>903.5659999999998</c:v>
                </c:pt>
                <c:pt idx="420">
                  <c:v>904.53099999999972</c:v>
                </c:pt>
                <c:pt idx="421">
                  <c:v>905.495</c:v>
                </c:pt>
                <c:pt idx="422">
                  <c:v>906.45899999999972</c:v>
                </c:pt>
                <c:pt idx="423">
                  <c:v>907.423</c:v>
                </c:pt>
                <c:pt idx="424">
                  <c:v>908.38800000000003</c:v>
                </c:pt>
                <c:pt idx="425">
                  <c:v>909.35199999999975</c:v>
                </c:pt>
                <c:pt idx="426">
                  <c:v>910.3159999999998</c:v>
                </c:pt>
                <c:pt idx="427">
                  <c:v>911.28099999999995</c:v>
                </c:pt>
                <c:pt idx="428">
                  <c:v>912.245</c:v>
                </c:pt>
                <c:pt idx="429">
                  <c:v>913.20899999999995</c:v>
                </c:pt>
                <c:pt idx="430">
                  <c:v>914.17300000000023</c:v>
                </c:pt>
                <c:pt idx="431">
                  <c:v>915.13800000000003</c:v>
                </c:pt>
                <c:pt idx="432">
                  <c:v>916.10199999999998</c:v>
                </c:pt>
                <c:pt idx="433">
                  <c:v>917.0659999999998</c:v>
                </c:pt>
                <c:pt idx="434">
                  <c:v>918.03099999999972</c:v>
                </c:pt>
                <c:pt idx="435">
                  <c:v>918.995</c:v>
                </c:pt>
                <c:pt idx="436">
                  <c:v>919.95899999999972</c:v>
                </c:pt>
                <c:pt idx="437">
                  <c:v>920.92399999999998</c:v>
                </c:pt>
                <c:pt idx="438">
                  <c:v>921.88800000000003</c:v>
                </c:pt>
                <c:pt idx="439">
                  <c:v>922.85199999999975</c:v>
                </c:pt>
                <c:pt idx="440">
                  <c:v>923.8159999999998</c:v>
                </c:pt>
                <c:pt idx="441">
                  <c:v>924.78099999999995</c:v>
                </c:pt>
                <c:pt idx="442">
                  <c:v>925.745</c:v>
                </c:pt>
                <c:pt idx="443">
                  <c:v>926.70899999999995</c:v>
                </c:pt>
                <c:pt idx="444">
                  <c:v>927.67400000000021</c:v>
                </c:pt>
                <c:pt idx="445">
                  <c:v>928.63800000000003</c:v>
                </c:pt>
                <c:pt idx="446">
                  <c:v>929.60199999999998</c:v>
                </c:pt>
                <c:pt idx="447">
                  <c:v>930.5659999999998</c:v>
                </c:pt>
                <c:pt idx="448">
                  <c:v>931.53099999999972</c:v>
                </c:pt>
                <c:pt idx="449">
                  <c:v>932.495</c:v>
                </c:pt>
                <c:pt idx="450">
                  <c:v>933.45899999999972</c:v>
                </c:pt>
                <c:pt idx="451">
                  <c:v>934.42399999999998</c:v>
                </c:pt>
                <c:pt idx="452">
                  <c:v>935.38800000000003</c:v>
                </c:pt>
                <c:pt idx="453">
                  <c:v>936.35199999999975</c:v>
                </c:pt>
                <c:pt idx="454">
                  <c:v>937.31699999999978</c:v>
                </c:pt>
                <c:pt idx="455">
                  <c:v>938.28099999999995</c:v>
                </c:pt>
                <c:pt idx="456">
                  <c:v>939.245</c:v>
                </c:pt>
                <c:pt idx="457">
                  <c:v>940.20899999999995</c:v>
                </c:pt>
                <c:pt idx="458">
                  <c:v>941.17400000000021</c:v>
                </c:pt>
                <c:pt idx="459">
                  <c:v>942.13800000000003</c:v>
                </c:pt>
                <c:pt idx="460">
                  <c:v>943.10199999999998</c:v>
                </c:pt>
                <c:pt idx="461">
                  <c:v>944.06699999999978</c:v>
                </c:pt>
                <c:pt idx="462">
                  <c:v>945.03099999999972</c:v>
                </c:pt>
                <c:pt idx="463">
                  <c:v>945.995</c:v>
                </c:pt>
                <c:pt idx="464">
                  <c:v>946.95899999999972</c:v>
                </c:pt>
                <c:pt idx="465">
                  <c:v>947.92399999999998</c:v>
                </c:pt>
                <c:pt idx="466">
                  <c:v>948.88800000000003</c:v>
                </c:pt>
                <c:pt idx="467">
                  <c:v>949.85199999999975</c:v>
                </c:pt>
                <c:pt idx="468">
                  <c:v>950.81699999999978</c:v>
                </c:pt>
                <c:pt idx="469">
                  <c:v>951.78099999999995</c:v>
                </c:pt>
                <c:pt idx="470">
                  <c:v>952.745</c:v>
                </c:pt>
                <c:pt idx="471">
                  <c:v>953.71</c:v>
                </c:pt>
                <c:pt idx="472">
                  <c:v>954.67400000000021</c:v>
                </c:pt>
                <c:pt idx="473">
                  <c:v>955.63800000000003</c:v>
                </c:pt>
                <c:pt idx="474">
                  <c:v>956.60199999999998</c:v>
                </c:pt>
                <c:pt idx="475">
                  <c:v>957.56699999999978</c:v>
                </c:pt>
                <c:pt idx="476">
                  <c:v>958.53099999999972</c:v>
                </c:pt>
                <c:pt idx="477">
                  <c:v>959.495</c:v>
                </c:pt>
                <c:pt idx="478">
                  <c:v>960.45999999999981</c:v>
                </c:pt>
                <c:pt idx="479">
                  <c:v>961.42399999999998</c:v>
                </c:pt>
                <c:pt idx="480">
                  <c:v>962.38800000000003</c:v>
                </c:pt>
                <c:pt idx="481">
                  <c:v>963.35199999999975</c:v>
                </c:pt>
                <c:pt idx="482">
                  <c:v>964.31699999999978</c:v>
                </c:pt>
                <c:pt idx="483">
                  <c:v>965.28099999999995</c:v>
                </c:pt>
                <c:pt idx="484">
                  <c:v>966.245</c:v>
                </c:pt>
                <c:pt idx="485">
                  <c:v>967.21</c:v>
                </c:pt>
                <c:pt idx="486">
                  <c:v>968.17400000000021</c:v>
                </c:pt>
                <c:pt idx="487">
                  <c:v>969.13800000000003</c:v>
                </c:pt>
                <c:pt idx="488">
                  <c:v>970.10299999999972</c:v>
                </c:pt>
                <c:pt idx="489">
                  <c:v>971.06699999999978</c:v>
                </c:pt>
                <c:pt idx="490">
                  <c:v>972.03099999999972</c:v>
                </c:pt>
                <c:pt idx="491">
                  <c:v>972.995</c:v>
                </c:pt>
                <c:pt idx="492">
                  <c:v>973.95999999999981</c:v>
                </c:pt>
                <c:pt idx="493">
                  <c:v>974.92399999999998</c:v>
                </c:pt>
                <c:pt idx="494">
                  <c:v>975.88800000000003</c:v>
                </c:pt>
                <c:pt idx="495">
                  <c:v>976.8529999999995</c:v>
                </c:pt>
                <c:pt idx="496">
                  <c:v>977.81699999999978</c:v>
                </c:pt>
                <c:pt idx="497">
                  <c:v>978.78099999999995</c:v>
                </c:pt>
                <c:pt idx="498">
                  <c:v>979.745</c:v>
                </c:pt>
                <c:pt idx="499">
                  <c:v>980.71</c:v>
                </c:pt>
                <c:pt idx="500">
                  <c:v>981.67400000000021</c:v>
                </c:pt>
                <c:pt idx="501">
                  <c:v>982.63800000000003</c:v>
                </c:pt>
                <c:pt idx="502">
                  <c:v>983.60299999999972</c:v>
                </c:pt>
                <c:pt idx="503">
                  <c:v>984.56699999999978</c:v>
                </c:pt>
                <c:pt idx="504">
                  <c:v>985.53099999999972</c:v>
                </c:pt>
                <c:pt idx="505">
                  <c:v>986.49599999999998</c:v>
                </c:pt>
                <c:pt idx="506">
                  <c:v>987.45999999999981</c:v>
                </c:pt>
                <c:pt idx="507">
                  <c:v>988.42399999999998</c:v>
                </c:pt>
                <c:pt idx="508">
                  <c:v>989.38800000000003</c:v>
                </c:pt>
                <c:pt idx="509">
                  <c:v>990.3529999999995</c:v>
                </c:pt>
                <c:pt idx="510">
                  <c:v>991.31699999999978</c:v>
                </c:pt>
                <c:pt idx="511">
                  <c:v>992.28099999999995</c:v>
                </c:pt>
                <c:pt idx="512">
                  <c:v>993.24599999999998</c:v>
                </c:pt>
                <c:pt idx="513">
                  <c:v>994.21</c:v>
                </c:pt>
                <c:pt idx="514">
                  <c:v>995.17400000000021</c:v>
                </c:pt>
                <c:pt idx="515">
                  <c:v>996.13800000000003</c:v>
                </c:pt>
                <c:pt idx="516">
                  <c:v>997.10299999999972</c:v>
                </c:pt>
                <c:pt idx="517">
                  <c:v>998.06699999999978</c:v>
                </c:pt>
                <c:pt idx="518">
                  <c:v>999.03099999999972</c:v>
                </c:pt>
                <c:pt idx="519">
                  <c:v>999.99599999999998</c:v>
                </c:pt>
                <c:pt idx="520">
                  <c:v>1000.9599999999998</c:v>
                </c:pt>
                <c:pt idx="521">
                  <c:v>1001.92</c:v>
                </c:pt>
                <c:pt idx="522">
                  <c:v>1002.88</c:v>
                </c:pt>
                <c:pt idx="523">
                  <c:v>1003.8499999999998</c:v>
                </c:pt>
                <c:pt idx="524">
                  <c:v>1004.81</c:v>
                </c:pt>
                <c:pt idx="525">
                  <c:v>1005.7800000000002</c:v>
                </c:pt>
                <c:pt idx="526">
                  <c:v>1006.74</c:v>
                </c:pt>
                <c:pt idx="527">
                  <c:v>1007.71</c:v>
                </c:pt>
                <c:pt idx="528">
                  <c:v>1008.6700000000002</c:v>
                </c:pt>
                <c:pt idx="529">
                  <c:v>1009.63</c:v>
                </c:pt>
                <c:pt idx="530">
                  <c:v>1010.6</c:v>
                </c:pt>
                <c:pt idx="531">
                  <c:v>1011.56</c:v>
                </c:pt>
                <c:pt idx="532">
                  <c:v>1012.53</c:v>
                </c:pt>
                <c:pt idx="533">
                  <c:v>1013.49</c:v>
                </c:pt>
                <c:pt idx="534">
                  <c:v>1014.4599999999998</c:v>
                </c:pt>
                <c:pt idx="535">
                  <c:v>1015.42</c:v>
                </c:pt>
                <c:pt idx="536">
                  <c:v>1016.38</c:v>
                </c:pt>
                <c:pt idx="537">
                  <c:v>1017.3499999999998</c:v>
                </c:pt>
                <c:pt idx="538">
                  <c:v>1018.31</c:v>
                </c:pt>
                <c:pt idx="539">
                  <c:v>1019.2800000000002</c:v>
                </c:pt>
                <c:pt idx="540">
                  <c:v>1020.24</c:v>
                </c:pt>
                <c:pt idx="541">
                  <c:v>1021.21</c:v>
                </c:pt>
                <c:pt idx="542">
                  <c:v>1022.1700000000002</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Sheet4!$B$1:$B$1557</c:f>
              <c:numCache>
                <c:formatCode>General</c:formatCode>
                <c:ptCount val="1557"/>
                <c:pt idx="0">
                  <c:v>242.82300000000001</c:v>
                </c:pt>
                <c:pt idx="1">
                  <c:v>259.964</c:v>
                </c:pt>
                <c:pt idx="2">
                  <c:v>271.15499999999997</c:v>
                </c:pt>
                <c:pt idx="3">
                  <c:v>274.42399999999975</c:v>
                </c:pt>
                <c:pt idx="4">
                  <c:v>273.43400000000003</c:v>
                </c:pt>
                <c:pt idx="5">
                  <c:v>272.07</c:v>
                </c:pt>
                <c:pt idx="6">
                  <c:v>271.62799999999999</c:v>
                </c:pt>
                <c:pt idx="7">
                  <c:v>275.78099999999989</c:v>
                </c:pt>
                <c:pt idx="8">
                  <c:v>275.50299999999999</c:v>
                </c:pt>
                <c:pt idx="9">
                  <c:v>263.48200000000003</c:v>
                </c:pt>
                <c:pt idx="10">
                  <c:v>255.16900000000001</c:v>
                </c:pt>
                <c:pt idx="11">
                  <c:v>261.06599999999986</c:v>
                </c:pt>
                <c:pt idx="12">
                  <c:v>262.077</c:v>
                </c:pt>
                <c:pt idx="13">
                  <c:v>247.96100000000001</c:v>
                </c:pt>
                <c:pt idx="14">
                  <c:v>236.49700000000001</c:v>
                </c:pt>
                <c:pt idx="15">
                  <c:v>246.10399999999998</c:v>
                </c:pt>
                <c:pt idx="16">
                  <c:v>262.41199999999975</c:v>
                </c:pt>
                <c:pt idx="17">
                  <c:v>271.774</c:v>
                </c:pt>
                <c:pt idx="18">
                  <c:v>277.47799999999989</c:v>
                </c:pt>
                <c:pt idx="19">
                  <c:v>278.517</c:v>
                </c:pt>
                <c:pt idx="20">
                  <c:v>277.99599999999975</c:v>
                </c:pt>
                <c:pt idx="21">
                  <c:v>273.49499999999989</c:v>
                </c:pt>
                <c:pt idx="22">
                  <c:v>257.25700000000001</c:v>
                </c:pt>
                <c:pt idx="23">
                  <c:v>239.78300000000002</c:v>
                </c:pt>
                <c:pt idx="24">
                  <c:v>236.785</c:v>
                </c:pt>
                <c:pt idx="25">
                  <c:v>248.05500000000001</c:v>
                </c:pt>
                <c:pt idx="26">
                  <c:v>264.49299999999988</c:v>
                </c:pt>
                <c:pt idx="27">
                  <c:v>275.87799999999999</c:v>
                </c:pt>
                <c:pt idx="28">
                  <c:v>272.23299999999989</c:v>
                </c:pt>
                <c:pt idx="29">
                  <c:v>255.66200000000001</c:v>
                </c:pt>
                <c:pt idx="30">
                  <c:v>238.34100000000001</c:v>
                </c:pt>
                <c:pt idx="31">
                  <c:v>224.95800000000006</c:v>
                </c:pt>
                <c:pt idx="32">
                  <c:v>214.07300000000001</c:v>
                </c:pt>
                <c:pt idx="33">
                  <c:v>208.68100000000001</c:v>
                </c:pt>
                <c:pt idx="34">
                  <c:v>211.071</c:v>
                </c:pt>
                <c:pt idx="35">
                  <c:v>217.92100000000005</c:v>
                </c:pt>
                <c:pt idx="36">
                  <c:v>226.2</c:v>
                </c:pt>
                <c:pt idx="37">
                  <c:v>246.298</c:v>
                </c:pt>
                <c:pt idx="38">
                  <c:v>261.18299999999999</c:v>
                </c:pt>
                <c:pt idx="39">
                  <c:v>245.61899999999997</c:v>
                </c:pt>
                <c:pt idx="40">
                  <c:v>219.399</c:v>
                </c:pt>
                <c:pt idx="41">
                  <c:v>213.97300000000001</c:v>
                </c:pt>
                <c:pt idx="42">
                  <c:v>231.721</c:v>
                </c:pt>
                <c:pt idx="43">
                  <c:v>244.684</c:v>
                </c:pt>
                <c:pt idx="44">
                  <c:v>231.077</c:v>
                </c:pt>
                <c:pt idx="45">
                  <c:v>218.02200000000005</c:v>
                </c:pt>
                <c:pt idx="46">
                  <c:v>237.61599999999999</c:v>
                </c:pt>
                <c:pt idx="47">
                  <c:v>264.61700000000002</c:v>
                </c:pt>
                <c:pt idx="48">
                  <c:v>275.22199999999975</c:v>
                </c:pt>
                <c:pt idx="49">
                  <c:v>272.44600000000003</c:v>
                </c:pt>
                <c:pt idx="50">
                  <c:v>263.75</c:v>
                </c:pt>
                <c:pt idx="51">
                  <c:v>256.71299999999991</c:v>
                </c:pt>
                <c:pt idx="52">
                  <c:v>259.31200000000001</c:v>
                </c:pt>
                <c:pt idx="53">
                  <c:v>249.167</c:v>
                </c:pt>
                <c:pt idx="54">
                  <c:v>228.00899999999999</c:v>
                </c:pt>
                <c:pt idx="55">
                  <c:v>219.64599999999999</c:v>
                </c:pt>
                <c:pt idx="56">
                  <c:v>232.453</c:v>
                </c:pt>
                <c:pt idx="57">
                  <c:v>247.59100000000001</c:v>
                </c:pt>
                <c:pt idx="58">
                  <c:v>234.88800000000006</c:v>
                </c:pt>
                <c:pt idx="59">
                  <c:v>221.798</c:v>
                </c:pt>
                <c:pt idx="60">
                  <c:v>220.45000000000005</c:v>
                </c:pt>
                <c:pt idx="61">
                  <c:v>206.31800000000001</c:v>
                </c:pt>
                <c:pt idx="62">
                  <c:v>198.67</c:v>
                </c:pt>
                <c:pt idx="63">
                  <c:v>200.69499999999999</c:v>
                </c:pt>
                <c:pt idx="64">
                  <c:v>204.46600000000001</c:v>
                </c:pt>
                <c:pt idx="65">
                  <c:v>228.35500000000005</c:v>
                </c:pt>
                <c:pt idx="66">
                  <c:v>247.76399999999998</c:v>
                </c:pt>
                <c:pt idx="67">
                  <c:v>236.96800000000005</c:v>
                </c:pt>
                <c:pt idx="68">
                  <c:v>225.59200000000001</c:v>
                </c:pt>
                <c:pt idx="69">
                  <c:v>245.37700000000001</c:v>
                </c:pt>
                <c:pt idx="70">
                  <c:v>266.38799999999986</c:v>
                </c:pt>
                <c:pt idx="71">
                  <c:v>271.0209999999999</c:v>
                </c:pt>
                <c:pt idx="72">
                  <c:v>269.18299999999999</c:v>
                </c:pt>
                <c:pt idx="73">
                  <c:v>261.67099999999999</c:v>
                </c:pt>
                <c:pt idx="74">
                  <c:v>250.63499999999999</c:v>
                </c:pt>
                <c:pt idx="75">
                  <c:v>234.82800000000006</c:v>
                </c:pt>
                <c:pt idx="76">
                  <c:v>218.65</c:v>
                </c:pt>
                <c:pt idx="77">
                  <c:v>223.429</c:v>
                </c:pt>
                <c:pt idx="78">
                  <c:v>246.672</c:v>
                </c:pt>
                <c:pt idx="79">
                  <c:v>266.0979999999999</c:v>
                </c:pt>
                <c:pt idx="80">
                  <c:v>261.04399999999993</c:v>
                </c:pt>
                <c:pt idx="81">
                  <c:v>239.917</c:v>
                </c:pt>
                <c:pt idx="82">
                  <c:v>232.99</c:v>
                </c:pt>
                <c:pt idx="83">
                  <c:v>250.50899999999999</c:v>
                </c:pt>
                <c:pt idx="84">
                  <c:v>266.63400000000001</c:v>
                </c:pt>
                <c:pt idx="85">
                  <c:v>258.48399999999975</c:v>
                </c:pt>
                <c:pt idx="86">
                  <c:v>237.88600000000005</c:v>
                </c:pt>
                <c:pt idx="87">
                  <c:v>237.58</c:v>
                </c:pt>
                <c:pt idx="88">
                  <c:v>253.71199999999999</c:v>
                </c:pt>
                <c:pt idx="89">
                  <c:v>250.535</c:v>
                </c:pt>
                <c:pt idx="90">
                  <c:v>234.63900000000001</c:v>
                </c:pt>
                <c:pt idx="91">
                  <c:v>229.68600000000001</c:v>
                </c:pt>
                <c:pt idx="92">
                  <c:v>237.54399999999998</c:v>
                </c:pt>
                <c:pt idx="93">
                  <c:v>250.26300000000001</c:v>
                </c:pt>
                <c:pt idx="94">
                  <c:v>259.95499999999993</c:v>
                </c:pt>
                <c:pt idx="95">
                  <c:v>269.70299999999986</c:v>
                </c:pt>
                <c:pt idx="96">
                  <c:v>270.9899999999999</c:v>
                </c:pt>
                <c:pt idx="97">
                  <c:v>262.80599999999993</c:v>
                </c:pt>
                <c:pt idx="98">
                  <c:v>261.30599999999993</c:v>
                </c:pt>
                <c:pt idx="99">
                  <c:v>262.92399999999975</c:v>
                </c:pt>
                <c:pt idx="100">
                  <c:v>261.71899999999988</c:v>
                </c:pt>
                <c:pt idx="101">
                  <c:v>261.29099999999988</c:v>
                </c:pt>
                <c:pt idx="102">
                  <c:v>257.36500000000001</c:v>
                </c:pt>
                <c:pt idx="103">
                  <c:v>255.90200000000004</c:v>
                </c:pt>
                <c:pt idx="104">
                  <c:v>261.63200000000001</c:v>
                </c:pt>
                <c:pt idx="105">
                  <c:v>261.12900000000002</c:v>
                </c:pt>
                <c:pt idx="106">
                  <c:v>254.41399999999999</c:v>
                </c:pt>
                <c:pt idx="107">
                  <c:v>253.37700000000001</c:v>
                </c:pt>
                <c:pt idx="108">
                  <c:v>257.8359999999999</c:v>
                </c:pt>
                <c:pt idx="109">
                  <c:v>258.76400000000001</c:v>
                </c:pt>
                <c:pt idx="110">
                  <c:v>256.24299999999999</c:v>
                </c:pt>
                <c:pt idx="111">
                  <c:v>256.00799999999987</c:v>
                </c:pt>
                <c:pt idx="112">
                  <c:v>256.99299999999988</c:v>
                </c:pt>
                <c:pt idx="113">
                  <c:v>257.29899999999975</c:v>
                </c:pt>
                <c:pt idx="114">
                  <c:v>257.72000000000003</c:v>
                </c:pt>
                <c:pt idx="115">
                  <c:v>257.36500000000001</c:v>
                </c:pt>
                <c:pt idx="116">
                  <c:v>257.76099999999991</c:v>
                </c:pt>
                <c:pt idx="117">
                  <c:v>262.36900000000014</c:v>
                </c:pt>
                <c:pt idx="118">
                  <c:v>264.85899999999987</c:v>
                </c:pt>
                <c:pt idx="119">
                  <c:v>264.51</c:v>
                </c:pt>
                <c:pt idx="120">
                  <c:v>269.089</c:v>
                </c:pt>
                <c:pt idx="121">
                  <c:v>275.017</c:v>
                </c:pt>
                <c:pt idx="122">
                  <c:v>276.32799999999986</c:v>
                </c:pt>
                <c:pt idx="123">
                  <c:v>271.13499999999999</c:v>
                </c:pt>
                <c:pt idx="124">
                  <c:v>263.73200000000003</c:v>
                </c:pt>
                <c:pt idx="125">
                  <c:v>261.98299999999989</c:v>
                </c:pt>
                <c:pt idx="126">
                  <c:v>261.94099999999986</c:v>
                </c:pt>
                <c:pt idx="127">
                  <c:v>261.13200000000001</c:v>
                </c:pt>
                <c:pt idx="128">
                  <c:v>263.755</c:v>
                </c:pt>
                <c:pt idx="129">
                  <c:v>268.779</c:v>
                </c:pt>
                <c:pt idx="130">
                  <c:v>273.07100000000003</c:v>
                </c:pt>
                <c:pt idx="131">
                  <c:v>274.10500000000002</c:v>
                </c:pt>
                <c:pt idx="132">
                  <c:v>273.35000000000002</c:v>
                </c:pt>
                <c:pt idx="133">
                  <c:v>273.16500000000002</c:v>
                </c:pt>
                <c:pt idx="134">
                  <c:v>273.54300000000001</c:v>
                </c:pt>
                <c:pt idx="135">
                  <c:v>273.96499999999986</c:v>
                </c:pt>
                <c:pt idx="136">
                  <c:v>274.19200000000001</c:v>
                </c:pt>
                <c:pt idx="137">
                  <c:v>274.54899999999986</c:v>
                </c:pt>
                <c:pt idx="138">
                  <c:v>275.18799999999999</c:v>
                </c:pt>
                <c:pt idx="139">
                  <c:v>275.44</c:v>
                </c:pt>
                <c:pt idx="140">
                  <c:v>275.4559999999999</c:v>
                </c:pt>
                <c:pt idx="141">
                  <c:v>275.67099999999999</c:v>
                </c:pt>
                <c:pt idx="142">
                  <c:v>275.72899999999976</c:v>
                </c:pt>
                <c:pt idx="143">
                  <c:v>275.762</c:v>
                </c:pt>
                <c:pt idx="144">
                  <c:v>275.77799999999991</c:v>
                </c:pt>
                <c:pt idx="145">
                  <c:v>275.77</c:v>
                </c:pt>
                <c:pt idx="146">
                  <c:v>275.84399999999999</c:v>
                </c:pt>
                <c:pt idx="147">
                  <c:v>275.97699999999975</c:v>
                </c:pt>
                <c:pt idx="148">
                  <c:v>276.14999999999998</c:v>
                </c:pt>
                <c:pt idx="149">
                  <c:v>276.34699999999987</c:v>
                </c:pt>
                <c:pt idx="150">
                  <c:v>276.48899999999975</c:v>
                </c:pt>
                <c:pt idx="151">
                  <c:v>276.46899999999988</c:v>
                </c:pt>
                <c:pt idx="152">
                  <c:v>276.4609999999999</c:v>
                </c:pt>
                <c:pt idx="153">
                  <c:v>276.697</c:v>
                </c:pt>
                <c:pt idx="154">
                  <c:v>277.18200000000002</c:v>
                </c:pt>
                <c:pt idx="155">
                  <c:v>277.548</c:v>
                </c:pt>
                <c:pt idx="156">
                  <c:v>277.51400000000001</c:v>
                </c:pt>
                <c:pt idx="157">
                  <c:v>277.28699999999975</c:v>
                </c:pt>
                <c:pt idx="158">
                  <c:v>277.12799999999999</c:v>
                </c:pt>
                <c:pt idx="159">
                  <c:v>277.11</c:v>
                </c:pt>
                <c:pt idx="160">
                  <c:v>277.13499999999999</c:v>
                </c:pt>
                <c:pt idx="161">
                  <c:v>277.15199999999999</c:v>
                </c:pt>
                <c:pt idx="162">
                  <c:v>277.245</c:v>
                </c:pt>
                <c:pt idx="163">
                  <c:v>277.31400000000002</c:v>
                </c:pt>
                <c:pt idx="164">
                  <c:v>277.26799999999986</c:v>
                </c:pt>
                <c:pt idx="165">
                  <c:v>277.29700000000003</c:v>
                </c:pt>
                <c:pt idx="166">
                  <c:v>277.25599999999986</c:v>
                </c:pt>
                <c:pt idx="167">
                  <c:v>277.08199999999988</c:v>
                </c:pt>
                <c:pt idx="168">
                  <c:v>277.01099999999991</c:v>
                </c:pt>
                <c:pt idx="169">
                  <c:v>276.90199999999987</c:v>
                </c:pt>
                <c:pt idx="170">
                  <c:v>276.67700000000002</c:v>
                </c:pt>
                <c:pt idx="171">
                  <c:v>276.459</c:v>
                </c:pt>
                <c:pt idx="172">
                  <c:v>276.52999999999986</c:v>
                </c:pt>
                <c:pt idx="173">
                  <c:v>277.12799999999999</c:v>
                </c:pt>
                <c:pt idx="174">
                  <c:v>278.97199999999975</c:v>
                </c:pt>
                <c:pt idx="175">
                  <c:v>282.24900000000002</c:v>
                </c:pt>
                <c:pt idx="176">
                  <c:v>280.16899999999993</c:v>
                </c:pt>
                <c:pt idx="177">
                  <c:v>278.28099999999989</c:v>
                </c:pt>
                <c:pt idx="178">
                  <c:v>277.4009999999999</c:v>
                </c:pt>
                <c:pt idx="179">
                  <c:v>277.30200000000002</c:v>
                </c:pt>
                <c:pt idx="180">
                  <c:v>277.41699999999975</c:v>
                </c:pt>
                <c:pt idx="181">
                  <c:v>277.4609999999999</c:v>
                </c:pt>
                <c:pt idx="182">
                  <c:v>277.49299999999988</c:v>
                </c:pt>
                <c:pt idx="183">
                  <c:v>277.51799999999986</c:v>
                </c:pt>
                <c:pt idx="184">
                  <c:v>277.48799999999989</c:v>
                </c:pt>
                <c:pt idx="185">
                  <c:v>277.51499999999999</c:v>
                </c:pt>
                <c:pt idx="186">
                  <c:v>277.59500000000003</c:v>
                </c:pt>
                <c:pt idx="187">
                  <c:v>277.61599999999999</c:v>
                </c:pt>
                <c:pt idx="188">
                  <c:v>277.54500000000002</c:v>
                </c:pt>
                <c:pt idx="189">
                  <c:v>277.51900000000001</c:v>
                </c:pt>
                <c:pt idx="190">
                  <c:v>277.50400000000002</c:v>
                </c:pt>
                <c:pt idx="191">
                  <c:v>277.399</c:v>
                </c:pt>
                <c:pt idx="192">
                  <c:v>277.21599999999989</c:v>
                </c:pt>
                <c:pt idx="193">
                  <c:v>277.06099999999986</c:v>
                </c:pt>
                <c:pt idx="194">
                  <c:v>277.08199999999988</c:v>
                </c:pt>
                <c:pt idx="195">
                  <c:v>277.22399999999988</c:v>
                </c:pt>
                <c:pt idx="196">
                  <c:v>277.22799999999989</c:v>
                </c:pt>
                <c:pt idx="197">
                  <c:v>276.98799999999989</c:v>
                </c:pt>
                <c:pt idx="198">
                  <c:v>276.7709999999999</c:v>
                </c:pt>
                <c:pt idx="199">
                  <c:v>276.68400000000008</c:v>
                </c:pt>
                <c:pt idx="200">
                  <c:v>276.54300000000001</c:v>
                </c:pt>
                <c:pt idx="201">
                  <c:v>276.392</c:v>
                </c:pt>
                <c:pt idx="202">
                  <c:v>276.29700000000003</c:v>
                </c:pt>
                <c:pt idx="203">
                  <c:v>276.16300000000001</c:v>
                </c:pt>
                <c:pt idx="204">
                  <c:v>276.08300000000003</c:v>
                </c:pt>
                <c:pt idx="205">
                  <c:v>276.11900000000014</c:v>
                </c:pt>
                <c:pt idx="206">
                  <c:v>275.97499999999991</c:v>
                </c:pt>
                <c:pt idx="207">
                  <c:v>275.60300000000001</c:v>
                </c:pt>
                <c:pt idx="208">
                  <c:v>275.35000000000002</c:v>
                </c:pt>
                <c:pt idx="209">
                  <c:v>275.19200000000001</c:v>
                </c:pt>
                <c:pt idx="210">
                  <c:v>275.07299999999987</c:v>
                </c:pt>
                <c:pt idx="211">
                  <c:v>275.02799999999991</c:v>
                </c:pt>
                <c:pt idx="212">
                  <c:v>274.98799999999989</c:v>
                </c:pt>
                <c:pt idx="213">
                  <c:v>274.88400000000001</c:v>
                </c:pt>
                <c:pt idx="214">
                  <c:v>274.51499999999999</c:v>
                </c:pt>
                <c:pt idx="215">
                  <c:v>274.09599999999989</c:v>
                </c:pt>
                <c:pt idx="216">
                  <c:v>273.613</c:v>
                </c:pt>
                <c:pt idx="217">
                  <c:v>272.72399999999988</c:v>
                </c:pt>
                <c:pt idx="218">
                  <c:v>271.83799999999991</c:v>
                </c:pt>
                <c:pt idx="219">
                  <c:v>270.91399999999987</c:v>
                </c:pt>
                <c:pt idx="220">
                  <c:v>269.517</c:v>
                </c:pt>
                <c:pt idx="221">
                  <c:v>268.548</c:v>
                </c:pt>
                <c:pt idx="222">
                  <c:v>267.40199999999987</c:v>
                </c:pt>
                <c:pt idx="223">
                  <c:v>264.48899999999975</c:v>
                </c:pt>
                <c:pt idx="224">
                  <c:v>261.77499999999986</c:v>
                </c:pt>
                <c:pt idx="225">
                  <c:v>261.46299999999991</c:v>
                </c:pt>
                <c:pt idx="226">
                  <c:v>264.30900000000008</c:v>
                </c:pt>
                <c:pt idx="227">
                  <c:v>270.529</c:v>
                </c:pt>
                <c:pt idx="228">
                  <c:v>275.88400000000001</c:v>
                </c:pt>
                <c:pt idx="229">
                  <c:v>275.33799999999991</c:v>
                </c:pt>
                <c:pt idx="230">
                  <c:v>265.21299999999991</c:v>
                </c:pt>
                <c:pt idx="231">
                  <c:v>250.66</c:v>
                </c:pt>
                <c:pt idx="232">
                  <c:v>244.042</c:v>
                </c:pt>
                <c:pt idx="233">
                  <c:v>244.44900000000001</c:v>
                </c:pt>
                <c:pt idx="234">
                  <c:v>245.899</c:v>
                </c:pt>
                <c:pt idx="235">
                  <c:v>247.792</c:v>
                </c:pt>
                <c:pt idx="236">
                  <c:v>249.13</c:v>
                </c:pt>
                <c:pt idx="237">
                  <c:v>254.18900000000002</c:v>
                </c:pt>
                <c:pt idx="238">
                  <c:v>261.47399999999988</c:v>
                </c:pt>
                <c:pt idx="239">
                  <c:v>264.32900000000001</c:v>
                </c:pt>
                <c:pt idx="240">
                  <c:v>262.64100000000002</c:v>
                </c:pt>
                <c:pt idx="241">
                  <c:v>257.23200000000003</c:v>
                </c:pt>
                <c:pt idx="242">
                  <c:v>253.423</c:v>
                </c:pt>
                <c:pt idx="243">
                  <c:v>253.14399999999998</c:v>
                </c:pt>
                <c:pt idx="244">
                  <c:v>252.86100000000005</c:v>
                </c:pt>
                <c:pt idx="245">
                  <c:v>252.74599999999998</c:v>
                </c:pt>
                <c:pt idx="246">
                  <c:v>252.661</c:v>
                </c:pt>
                <c:pt idx="247">
                  <c:v>252.185</c:v>
                </c:pt>
                <c:pt idx="248">
                  <c:v>252.17599999999999</c:v>
                </c:pt>
                <c:pt idx="249">
                  <c:v>256.24400000000014</c:v>
                </c:pt>
                <c:pt idx="250">
                  <c:v>264.51799999999986</c:v>
                </c:pt>
                <c:pt idx="251">
                  <c:v>264.4679999999999</c:v>
                </c:pt>
                <c:pt idx="252">
                  <c:v>251.905</c:v>
                </c:pt>
                <c:pt idx="253">
                  <c:v>248.04</c:v>
                </c:pt>
                <c:pt idx="254">
                  <c:v>252.44300000000001</c:v>
                </c:pt>
                <c:pt idx="255">
                  <c:v>244.505</c:v>
                </c:pt>
                <c:pt idx="256">
                  <c:v>233.905</c:v>
                </c:pt>
                <c:pt idx="257">
                  <c:v>233.03399999999999</c:v>
                </c:pt>
                <c:pt idx="258">
                  <c:v>233.01</c:v>
                </c:pt>
                <c:pt idx="259">
                  <c:v>229.108</c:v>
                </c:pt>
                <c:pt idx="260">
                  <c:v>225.12900000000002</c:v>
                </c:pt>
                <c:pt idx="261">
                  <c:v>226.089</c:v>
                </c:pt>
                <c:pt idx="262">
                  <c:v>227.86500000000001</c:v>
                </c:pt>
                <c:pt idx="263">
                  <c:v>230.80200000000005</c:v>
                </c:pt>
                <c:pt idx="264">
                  <c:v>235.63499999999999</c:v>
                </c:pt>
                <c:pt idx="265">
                  <c:v>229.31399999999999</c:v>
                </c:pt>
                <c:pt idx="266">
                  <c:v>216.511</c:v>
                </c:pt>
                <c:pt idx="267">
                  <c:v>209.53900000000002</c:v>
                </c:pt>
                <c:pt idx="268">
                  <c:v>202.44800000000001</c:v>
                </c:pt>
                <c:pt idx="269">
                  <c:v>196.148</c:v>
                </c:pt>
                <c:pt idx="270">
                  <c:v>193.78800000000001</c:v>
                </c:pt>
                <c:pt idx="271">
                  <c:v>191.64599999999999</c:v>
                </c:pt>
                <c:pt idx="272">
                  <c:v>187.92500000000001</c:v>
                </c:pt>
                <c:pt idx="273">
                  <c:v>183.672</c:v>
                </c:pt>
                <c:pt idx="274">
                  <c:v>180.76300000000001</c:v>
                </c:pt>
                <c:pt idx="275">
                  <c:v>178.548</c:v>
                </c:pt>
                <c:pt idx="276">
                  <c:v>176.95100000000005</c:v>
                </c:pt>
                <c:pt idx="277">
                  <c:v>177.691</c:v>
                </c:pt>
                <c:pt idx="278">
                  <c:v>183.11099999999999</c:v>
                </c:pt>
                <c:pt idx="279">
                  <c:v>193.47499999999999</c:v>
                </c:pt>
                <c:pt idx="280">
                  <c:v>197.238</c:v>
                </c:pt>
                <c:pt idx="281">
                  <c:v>186.291</c:v>
                </c:pt>
                <c:pt idx="282">
                  <c:v>170.60999999999999</c:v>
                </c:pt>
                <c:pt idx="283">
                  <c:v>164.971</c:v>
                </c:pt>
                <c:pt idx="284">
                  <c:v>162.983</c:v>
                </c:pt>
                <c:pt idx="285">
                  <c:v>176.226</c:v>
                </c:pt>
                <c:pt idx="286">
                  <c:v>197.10399999999998</c:v>
                </c:pt>
                <c:pt idx="287">
                  <c:v>208.14299999999997</c:v>
                </c:pt>
                <c:pt idx="288">
                  <c:v>201.88800000000006</c:v>
                </c:pt>
                <c:pt idx="289">
                  <c:v>188.46600000000001</c:v>
                </c:pt>
                <c:pt idx="290">
                  <c:v>186.24199999999999</c:v>
                </c:pt>
                <c:pt idx="291">
                  <c:v>175.58200000000005</c:v>
                </c:pt>
                <c:pt idx="292">
                  <c:v>159.989</c:v>
                </c:pt>
                <c:pt idx="293">
                  <c:v>158.58100000000005</c:v>
                </c:pt>
                <c:pt idx="294">
                  <c:v>182.57399999999998</c:v>
                </c:pt>
                <c:pt idx="295">
                  <c:v>210.52800000000005</c:v>
                </c:pt>
                <c:pt idx="296">
                  <c:v>206.756</c:v>
                </c:pt>
                <c:pt idx="297">
                  <c:v>175.233</c:v>
                </c:pt>
                <c:pt idx="298">
                  <c:v>155.58200000000005</c:v>
                </c:pt>
                <c:pt idx="299">
                  <c:v>154.19</c:v>
                </c:pt>
                <c:pt idx="300">
                  <c:v>150.30500000000001</c:v>
                </c:pt>
                <c:pt idx="301">
                  <c:v>153.59900000000002</c:v>
                </c:pt>
                <c:pt idx="302">
                  <c:v>185.077</c:v>
                </c:pt>
                <c:pt idx="303">
                  <c:v>202.80500000000001</c:v>
                </c:pt>
                <c:pt idx="304">
                  <c:v>198.57499999999999</c:v>
                </c:pt>
                <c:pt idx="305">
                  <c:v>193.87300000000002</c:v>
                </c:pt>
                <c:pt idx="306">
                  <c:v>201.489</c:v>
                </c:pt>
                <c:pt idx="307">
                  <c:v>214.12200000000001</c:v>
                </c:pt>
                <c:pt idx="308">
                  <c:v>210.434</c:v>
                </c:pt>
                <c:pt idx="309">
                  <c:v>213.14599999999999</c:v>
                </c:pt>
                <c:pt idx="310">
                  <c:v>225.95000000000005</c:v>
                </c:pt>
                <c:pt idx="311">
                  <c:v>207.19499999999999</c:v>
                </c:pt>
                <c:pt idx="312">
                  <c:v>167.20699999999999</c:v>
                </c:pt>
                <c:pt idx="313">
                  <c:v>161.542</c:v>
                </c:pt>
                <c:pt idx="314">
                  <c:v>187.20599999999999</c:v>
                </c:pt>
                <c:pt idx="315">
                  <c:v>200.52</c:v>
                </c:pt>
                <c:pt idx="316">
                  <c:v>184.45200000000006</c:v>
                </c:pt>
                <c:pt idx="317">
                  <c:v>158.61099999999999</c:v>
                </c:pt>
                <c:pt idx="318">
                  <c:v>157.09200000000001</c:v>
                </c:pt>
                <c:pt idx="319">
                  <c:v>174.95700000000005</c:v>
                </c:pt>
                <c:pt idx="320">
                  <c:v>188.345</c:v>
                </c:pt>
                <c:pt idx="321">
                  <c:v>177.16900000000001</c:v>
                </c:pt>
                <c:pt idx="322">
                  <c:v>153.74499999999998</c:v>
                </c:pt>
                <c:pt idx="323">
                  <c:v>148.12</c:v>
                </c:pt>
                <c:pt idx="324">
                  <c:v>148.99600000000001</c:v>
                </c:pt>
                <c:pt idx="325">
                  <c:v>171.77399999999994</c:v>
                </c:pt>
                <c:pt idx="326">
                  <c:v>189.09</c:v>
                </c:pt>
                <c:pt idx="327">
                  <c:v>181.88500000000005</c:v>
                </c:pt>
                <c:pt idx="328">
                  <c:v>158.53800000000001</c:v>
                </c:pt>
                <c:pt idx="329">
                  <c:v>149.124</c:v>
                </c:pt>
                <c:pt idx="330">
                  <c:v>150.26599999999999</c:v>
                </c:pt>
                <c:pt idx="331">
                  <c:v>147.459</c:v>
                </c:pt>
                <c:pt idx="332">
                  <c:v>145.00899999999999</c:v>
                </c:pt>
                <c:pt idx="333">
                  <c:v>143.845</c:v>
                </c:pt>
                <c:pt idx="334">
                  <c:v>143.036</c:v>
                </c:pt>
                <c:pt idx="335">
                  <c:v>138.92500000000001</c:v>
                </c:pt>
                <c:pt idx="336">
                  <c:v>141.33800000000005</c:v>
                </c:pt>
                <c:pt idx="337">
                  <c:v>160.298</c:v>
                </c:pt>
                <c:pt idx="338">
                  <c:v>164.83100000000005</c:v>
                </c:pt>
                <c:pt idx="339">
                  <c:v>167.708</c:v>
                </c:pt>
                <c:pt idx="340">
                  <c:v>178.047</c:v>
                </c:pt>
                <c:pt idx="341">
                  <c:v>170.79499999999999</c:v>
                </c:pt>
                <c:pt idx="342">
                  <c:v>149.58500000000001</c:v>
                </c:pt>
                <c:pt idx="343">
                  <c:v>139.85900000000001</c:v>
                </c:pt>
                <c:pt idx="344">
                  <c:v>135.76399999999998</c:v>
                </c:pt>
                <c:pt idx="345">
                  <c:v>137.66499999999999</c:v>
                </c:pt>
                <c:pt idx="346">
                  <c:v>140.34700000000001</c:v>
                </c:pt>
                <c:pt idx="347">
                  <c:v>143.93</c:v>
                </c:pt>
                <c:pt idx="348">
                  <c:v>147.53399999999999</c:v>
                </c:pt>
                <c:pt idx="349">
                  <c:v>145.684</c:v>
                </c:pt>
                <c:pt idx="350">
                  <c:v>140.85400000000001</c:v>
                </c:pt>
                <c:pt idx="351">
                  <c:v>144.511</c:v>
                </c:pt>
                <c:pt idx="352">
                  <c:v>169.93600000000001</c:v>
                </c:pt>
                <c:pt idx="353">
                  <c:v>181.34900000000002</c:v>
                </c:pt>
                <c:pt idx="354">
                  <c:v>170.21799999999999</c:v>
                </c:pt>
                <c:pt idx="355">
                  <c:v>154.83000000000001</c:v>
                </c:pt>
                <c:pt idx="356">
                  <c:v>150.11699999999999</c:v>
                </c:pt>
                <c:pt idx="357">
                  <c:v>149.06800000000001</c:v>
                </c:pt>
                <c:pt idx="358">
                  <c:v>151.64499999999998</c:v>
                </c:pt>
                <c:pt idx="359">
                  <c:v>149.33500000000001</c:v>
                </c:pt>
                <c:pt idx="360">
                  <c:v>143.916</c:v>
                </c:pt>
                <c:pt idx="361">
                  <c:v>146.42700000000005</c:v>
                </c:pt>
                <c:pt idx="362">
                  <c:v>172.72300000000001</c:v>
                </c:pt>
                <c:pt idx="363">
                  <c:v>184.67099999999999</c:v>
                </c:pt>
                <c:pt idx="364">
                  <c:v>174.142</c:v>
                </c:pt>
                <c:pt idx="365">
                  <c:v>185.93900000000002</c:v>
                </c:pt>
                <c:pt idx="366">
                  <c:v>202.61099999999999</c:v>
                </c:pt>
                <c:pt idx="367">
                  <c:v>196.631</c:v>
                </c:pt>
                <c:pt idx="368">
                  <c:v>186.74699999999999</c:v>
                </c:pt>
                <c:pt idx="369">
                  <c:v>172.21699999999998</c:v>
                </c:pt>
                <c:pt idx="370">
                  <c:v>141.34900000000002</c:v>
                </c:pt>
                <c:pt idx="371">
                  <c:v>138.99800000000005</c:v>
                </c:pt>
                <c:pt idx="372">
                  <c:v>143.41499999999999</c:v>
                </c:pt>
                <c:pt idx="373">
                  <c:v>141.803</c:v>
                </c:pt>
                <c:pt idx="374">
                  <c:v>142.834</c:v>
                </c:pt>
                <c:pt idx="375">
                  <c:v>140.29599999999999</c:v>
                </c:pt>
                <c:pt idx="376">
                  <c:v>140.267</c:v>
                </c:pt>
                <c:pt idx="377">
                  <c:v>142.79499999999999</c:v>
                </c:pt>
                <c:pt idx="378">
                  <c:v>157.62700000000001</c:v>
                </c:pt>
                <c:pt idx="379">
                  <c:v>172.232</c:v>
                </c:pt>
                <c:pt idx="380">
                  <c:v>168.72800000000001</c:v>
                </c:pt>
                <c:pt idx="381">
                  <c:v>150.65100000000001</c:v>
                </c:pt>
                <c:pt idx="382">
                  <c:v>141.85000000000005</c:v>
                </c:pt>
                <c:pt idx="383">
                  <c:v>136.57300000000001</c:v>
                </c:pt>
                <c:pt idx="384">
                  <c:v>152.94900000000001</c:v>
                </c:pt>
                <c:pt idx="385">
                  <c:v>175.78200000000001</c:v>
                </c:pt>
                <c:pt idx="386">
                  <c:v>173.899</c:v>
                </c:pt>
                <c:pt idx="387">
                  <c:v>151.28300000000002</c:v>
                </c:pt>
                <c:pt idx="388">
                  <c:v>144.70299999999997</c:v>
                </c:pt>
                <c:pt idx="389">
                  <c:v>147.65700000000001</c:v>
                </c:pt>
                <c:pt idx="390">
                  <c:v>144.58500000000001</c:v>
                </c:pt>
                <c:pt idx="391">
                  <c:v>146.00200000000001</c:v>
                </c:pt>
                <c:pt idx="392">
                  <c:v>164.24799999999999</c:v>
                </c:pt>
                <c:pt idx="393">
                  <c:v>174.20399999999998</c:v>
                </c:pt>
                <c:pt idx="394">
                  <c:v>164.08700000000005</c:v>
                </c:pt>
                <c:pt idx="395">
                  <c:v>153.08800000000005</c:v>
                </c:pt>
                <c:pt idx="396">
                  <c:v>156.70899999999997</c:v>
                </c:pt>
                <c:pt idx="397">
                  <c:v>160.50899999999999</c:v>
                </c:pt>
                <c:pt idx="398">
                  <c:v>168.79</c:v>
                </c:pt>
                <c:pt idx="399">
                  <c:v>166.05800000000005</c:v>
                </c:pt>
                <c:pt idx="400">
                  <c:v>154.654</c:v>
                </c:pt>
                <c:pt idx="401">
                  <c:v>171.06900000000002</c:v>
                </c:pt>
                <c:pt idx="402">
                  <c:v>183.364</c:v>
                </c:pt>
                <c:pt idx="403">
                  <c:v>175.74199999999999</c:v>
                </c:pt>
                <c:pt idx="404">
                  <c:v>158.80200000000005</c:v>
                </c:pt>
                <c:pt idx="405">
                  <c:v>151.05700000000004</c:v>
                </c:pt>
                <c:pt idx="406">
                  <c:v>151.72</c:v>
                </c:pt>
                <c:pt idx="407">
                  <c:v>150.75399999999999</c:v>
                </c:pt>
                <c:pt idx="408">
                  <c:v>147.69900000000001</c:v>
                </c:pt>
                <c:pt idx="409">
                  <c:v>146.11099999999999</c:v>
                </c:pt>
                <c:pt idx="410">
                  <c:v>148.22399999999999</c:v>
                </c:pt>
                <c:pt idx="411">
                  <c:v>153.64599999999999</c:v>
                </c:pt>
                <c:pt idx="412">
                  <c:v>155.90100000000001</c:v>
                </c:pt>
                <c:pt idx="413">
                  <c:v>152.98500000000001</c:v>
                </c:pt>
                <c:pt idx="414">
                  <c:v>146.92600000000004</c:v>
                </c:pt>
                <c:pt idx="415">
                  <c:v>141.23999999999998</c:v>
                </c:pt>
                <c:pt idx="416">
                  <c:v>142.42700000000005</c:v>
                </c:pt>
                <c:pt idx="417">
                  <c:v>150.75299999999999</c:v>
                </c:pt>
                <c:pt idx="418">
                  <c:v>151.78200000000001</c:v>
                </c:pt>
                <c:pt idx="419">
                  <c:v>141.529</c:v>
                </c:pt>
                <c:pt idx="420">
                  <c:v>135.41499999999999</c:v>
                </c:pt>
                <c:pt idx="421">
                  <c:v>151.596</c:v>
                </c:pt>
                <c:pt idx="422">
                  <c:v>156.899</c:v>
                </c:pt>
                <c:pt idx="423">
                  <c:v>162.95600000000005</c:v>
                </c:pt>
                <c:pt idx="424">
                  <c:v>181.28399999999999</c:v>
                </c:pt>
                <c:pt idx="425">
                  <c:v>182.583</c:v>
                </c:pt>
                <c:pt idx="426">
                  <c:v>165.11099999999999</c:v>
                </c:pt>
                <c:pt idx="427">
                  <c:v>153.74599999999998</c:v>
                </c:pt>
                <c:pt idx="428">
                  <c:v>154.92500000000001</c:v>
                </c:pt>
                <c:pt idx="429">
                  <c:v>158.45100000000005</c:v>
                </c:pt>
                <c:pt idx="430">
                  <c:v>156.33600000000001</c:v>
                </c:pt>
                <c:pt idx="431">
                  <c:v>145.83600000000001</c:v>
                </c:pt>
                <c:pt idx="432">
                  <c:v>143.26999999999998</c:v>
                </c:pt>
                <c:pt idx="433">
                  <c:v>153.25399999999999</c:v>
                </c:pt>
                <c:pt idx="434">
                  <c:v>160.369</c:v>
                </c:pt>
                <c:pt idx="435">
                  <c:v>159.47200000000001</c:v>
                </c:pt>
                <c:pt idx="436">
                  <c:v>156.99800000000005</c:v>
                </c:pt>
                <c:pt idx="437">
                  <c:v>169.124</c:v>
                </c:pt>
                <c:pt idx="438">
                  <c:v>179.346</c:v>
                </c:pt>
                <c:pt idx="439">
                  <c:v>171.76300000000001</c:v>
                </c:pt>
                <c:pt idx="440">
                  <c:v>165.05700000000004</c:v>
                </c:pt>
                <c:pt idx="441">
                  <c:v>173.91200000000001</c:v>
                </c:pt>
                <c:pt idx="442">
                  <c:v>170.02700000000004</c:v>
                </c:pt>
                <c:pt idx="443">
                  <c:v>159.90300000000002</c:v>
                </c:pt>
                <c:pt idx="444">
                  <c:v>160.28300000000002</c:v>
                </c:pt>
                <c:pt idx="445">
                  <c:v>161.81200000000001</c:v>
                </c:pt>
                <c:pt idx="446">
                  <c:v>160.33700000000005</c:v>
                </c:pt>
                <c:pt idx="447">
                  <c:v>157.29300000000001</c:v>
                </c:pt>
                <c:pt idx="448">
                  <c:v>155.95700000000005</c:v>
                </c:pt>
                <c:pt idx="449">
                  <c:v>156.434</c:v>
                </c:pt>
                <c:pt idx="450">
                  <c:v>153.35200000000006</c:v>
                </c:pt>
                <c:pt idx="451">
                  <c:v>148.751</c:v>
                </c:pt>
                <c:pt idx="452">
                  <c:v>151.71599999999998</c:v>
                </c:pt>
                <c:pt idx="453">
                  <c:v>153.19999999999999</c:v>
                </c:pt>
                <c:pt idx="454">
                  <c:v>151.49</c:v>
                </c:pt>
                <c:pt idx="455">
                  <c:v>151.64699999999999</c:v>
                </c:pt>
                <c:pt idx="456">
                  <c:v>153.95400000000001</c:v>
                </c:pt>
                <c:pt idx="457">
                  <c:v>160.69</c:v>
                </c:pt>
                <c:pt idx="458">
                  <c:v>162.208</c:v>
                </c:pt>
                <c:pt idx="459">
                  <c:v>157.97499999999999</c:v>
                </c:pt>
                <c:pt idx="460">
                  <c:v>158.167</c:v>
                </c:pt>
                <c:pt idx="461">
                  <c:v>160.71399999999994</c:v>
                </c:pt>
                <c:pt idx="462">
                  <c:v>159.91900000000001</c:v>
                </c:pt>
                <c:pt idx="463">
                  <c:v>155.01399999999998</c:v>
                </c:pt>
                <c:pt idx="464">
                  <c:v>169.40200000000004</c:v>
                </c:pt>
                <c:pt idx="465">
                  <c:v>185.30200000000005</c:v>
                </c:pt>
                <c:pt idx="466">
                  <c:v>180.93800000000005</c:v>
                </c:pt>
                <c:pt idx="467">
                  <c:v>163.423</c:v>
                </c:pt>
                <c:pt idx="468">
                  <c:v>156.05700000000004</c:v>
                </c:pt>
                <c:pt idx="469">
                  <c:v>159.374</c:v>
                </c:pt>
                <c:pt idx="470">
                  <c:v>168.91399999999999</c:v>
                </c:pt>
                <c:pt idx="471">
                  <c:v>171.14</c:v>
                </c:pt>
                <c:pt idx="472">
                  <c:v>166.94900000000001</c:v>
                </c:pt>
                <c:pt idx="473">
                  <c:v>163.43700000000001</c:v>
                </c:pt>
                <c:pt idx="474">
                  <c:v>158.167</c:v>
                </c:pt>
                <c:pt idx="475">
                  <c:v>155.83700000000005</c:v>
                </c:pt>
                <c:pt idx="476">
                  <c:v>155.631</c:v>
                </c:pt>
                <c:pt idx="477">
                  <c:v>153.727</c:v>
                </c:pt>
                <c:pt idx="478">
                  <c:v>154.63</c:v>
                </c:pt>
                <c:pt idx="479">
                  <c:v>153.88400000000001</c:v>
                </c:pt>
                <c:pt idx="480">
                  <c:v>147.178</c:v>
                </c:pt>
                <c:pt idx="481">
                  <c:v>148.762</c:v>
                </c:pt>
                <c:pt idx="482">
                  <c:v>153.02500000000001</c:v>
                </c:pt>
                <c:pt idx="483">
                  <c:v>153.965</c:v>
                </c:pt>
                <c:pt idx="484">
                  <c:v>159.80700000000004</c:v>
                </c:pt>
                <c:pt idx="485">
                  <c:v>161.876</c:v>
                </c:pt>
                <c:pt idx="486">
                  <c:v>159.59200000000001</c:v>
                </c:pt>
                <c:pt idx="487">
                  <c:v>159.82500000000005</c:v>
                </c:pt>
                <c:pt idx="488">
                  <c:v>165.64899999999997</c:v>
                </c:pt>
                <c:pt idx="489">
                  <c:v>170.06</c:v>
                </c:pt>
                <c:pt idx="490">
                  <c:v>169.09700000000001</c:v>
                </c:pt>
                <c:pt idx="491">
                  <c:v>170.97</c:v>
                </c:pt>
                <c:pt idx="492">
                  <c:v>171.946</c:v>
                </c:pt>
                <c:pt idx="493">
                  <c:v>171.85700000000006</c:v>
                </c:pt>
                <c:pt idx="494">
                  <c:v>174.589</c:v>
                </c:pt>
                <c:pt idx="495">
                  <c:v>172.87700000000001</c:v>
                </c:pt>
                <c:pt idx="496">
                  <c:v>168.72300000000001</c:v>
                </c:pt>
                <c:pt idx="497">
                  <c:v>164.554</c:v>
                </c:pt>
                <c:pt idx="498">
                  <c:v>162.37300000000002</c:v>
                </c:pt>
                <c:pt idx="499">
                  <c:v>165.68100000000001</c:v>
                </c:pt>
                <c:pt idx="500">
                  <c:v>167.41499999999999</c:v>
                </c:pt>
                <c:pt idx="501">
                  <c:v>164.964</c:v>
                </c:pt>
                <c:pt idx="502">
                  <c:v>162.072</c:v>
                </c:pt>
                <c:pt idx="503">
                  <c:v>161.80000000000001</c:v>
                </c:pt>
                <c:pt idx="504">
                  <c:v>161.495</c:v>
                </c:pt>
                <c:pt idx="505">
                  <c:v>161.03900000000002</c:v>
                </c:pt>
                <c:pt idx="506">
                  <c:v>159.69300000000001</c:v>
                </c:pt>
                <c:pt idx="507">
                  <c:v>160.803</c:v>
                </c:pt>
                <c:pt idx="508">
                  <c:v>164.79599999999999</c:v>
                </c:pt>
                <c:pt idx="509">
                  <c:v>165.578</c:v>
                </c:pt>
                <c:pt idx="510">
                  <c:v>165.59200000000001</c:v>
                </c:pt>
                <c:pt idx="511">
                  <c:v>166.62100000000001</c:v>
                </c:pt>
                <c:pt idx="512">
                  <c:v>168.82700000000006</c:v>
                </c:pt>
                <c:pt idx="513">
                  <c:v>170.23499999999999</c:v>
                </c:pt>
                <c:pt idx="514">
                  <c:v>168.738</c:v>
                </c:pt>
                <c:pt idx="515">
                  <c:v>169.92700000000005</c:v>
                </c:pt>
                <c:pt idx="516">
                  <c:v>176.32600000000005</c:v>
                </c:pt>
                <c:pt idx="517">
                  <c:v>180.268</c:v>
                </c:pt>
                <c:pt idx="518">
                  <c:v>181.78900000000002</c:v>
                </c:pt>
                <c:pt idx="519">
                  <c:v>183.58200000000005</c:v>
                </c:pt>
                <c:pt idx="520">
                  <c:v>183.13900000000001</c:v>
                </c:pt>
                <c:pt idx="521">
                  <c:v>182.63300000000001</c:v>
                </c:pt>
                <c:pt idx="522">
                  <c:v>186.535</c:v>
                </c:pt>
                <c:pt idx="523">
                  <c:v>191.21199999999999</c:v>
                </c:pt>
                <c:pt idx="524">
                  <c:v>192.346</c:v>
                </c:pt>
                <c:pt idx="525">
                  <c:v>192.4</c:v>
                </c:pt>
                <c:pt idx="526">
                  <c:v>195.14599999999999</c:v>
                </c:pt>
                <c:pt idx="527">
                  <c:v>196.52100000000004</c:v>
                </c:pt>
                <c:pt idx="528">
                  <c:v>198.21199999999999</c:v>
                </c:pt>
                <c:pt idx="529">
                  <c:v>203.32900000000001</c:v>
                </c:pt>
                <c:pt idx="530">
                  <c:v>205.10399999999998</c:v>
                </c:pt>
                <c:pt idx="531">
                  <c:v>203.666</c:v>
                </c:pt>
                <c:pt idx="532">
                  <c:v>203.846</c:v>
                </c:pt>
                <c:pt idx="533">
                  <c:v>209.059</c:v>
                </c:pt>
                <c:pt idx="534">
                  <c:v>213.36600000000001</c:v>
                </c:pt>
                <c:pt idx="535">
                  <c:v>211.52200000000005</c:v>
                </c:pt>
                <c:pt idx="536">
                  <c:v>211.25700000000001</c:v>
                </c:pt>
                <c:pt idx="537">
                  <c:v>214.64599999999999</c:v>
                </c:pt>
                <c:pt idx="538">
                  <c:v>215.62300000000002</c:v>
                </c:pt>
                <c:pt idx="539">
                  <c:v>214.571</c:v>
                </c:pt>
                <c:pt idx="540">
                  <c:v>214.74799999999999</c:v>
                </c:pt>
                <c:pt idx="541">
                  <c:v>215.43600000000001</c:v>
                </c:pt>
                <c:pt idx="542">
                  <c:v>216.084</c:v>
                </c:pt>
                <c:pt idx="543">
                  <c:v>216.13900000000001</c:v>
                </c:pt>
                <c:pt idx="544">
                  <c:v>215.964</c:v>
                </c:pt>
                <c:pt idx="545">
                  <c:v>216.065</c:v>
                </c:pt>
                <c:pt idx="546">
                  <c:v>216.33100000000005</c:v>
                </c:pt>
                <c:pt idx="547">
                  <c:v>217.86</c:v>
                </c:pt>
                <c:pt idx="548">
                  <c:v>219.81900000000002</c:v>
                </c:pt>
                <c:pt idx="549">
                  <c:v>220.19900000000001</c:v>
                </c:pt>
                <c:pt idx="550">
                  <c:v>218.227</c:v>
                </c:pt>
                <c:pt idx="551">
                  <c:v>216.834</c:v>
                </c:pt>
                <c:pt idx="552">
                  <c:v>217.59200000000001</c:v>
                </c:pt>
                <c:pt idx="553">
                  <c:v>218.47900000000001</c:v>
                </c:pt>
                <c:pt idx="554">
                  <c:v>218.92500000000001</c:v>
                </c:pt>
                <c:pt idx="555">
                  <c:v>219.13900000000001</c:v>
                </c:pt>
                <c:pt idx="556">
                  <c:v>218.70499999999998</c:v>
                </c:pt>
                <c:pt idx="557">
                  <c:v>219.655</c:v>
                </c:pt>
                <c:pt idx="558">
                  <c:v>222.554</c:v>
                </c:pt>
                <c:pt idx="559">
                  <c:v>225.405</c:v>
                </c:pt>
                <c:pt idx="560">
                  <c:v>226.90900000000002</c:v>
                </c:pt>
                <c:pt idx="561">
                  <c:v>225.61299999999997</c:v>
                </c:pt>
                <c:pt idx="562">
                  <c:v>217.16399999999999</c:v>
                </c:pt>
                <c:pt idx="563">
                  <c:v>199.27799999999999</c:v>
                </c:pt>
                <c:pt idx="564">
                  <c:v>187.154</c:v>
                </c:pt>
                <c:pt idx="565">
                  <c:v>195.708</c:v>
                </c:pt>
                <c:pt idx="566">
                  <c:v>206.52100000000004</c:v>
                </c:pt>
                <c:pt idx="567">
                  <c:v>214.471</c:v>
                </c:pt>
                <c:pt idx="568">
                  <c:v>220.58800000000005</c:v>
                </c:pt>
                <c:pt idx="569">
                  <c:v>225.339</c:v>
                </c:pt>
                <c:pt idx="570">
                  <c:v>228.35000000000005</c:v>
                </c:pt>
                <c:pt idx="571">
                  <c:v>229.893</c:v>
                </c:pt>
                <c:pt idx="572">
                  <c:v>230.37300000000002</c:v>
                </c:pt>
                <c:pt idx="573">
                  <c:v>229.99</c:v>
                </c:pt>
                <c:pt idx="574">
                  <c:v>230.21599999999998</c:v>
                </c:pt>
                <c:pt idx="575">
                  <c:v>230.726</c:v>
                </c:pt>
                <c:pt idx="576">
                  <c:v>231.15</c:v>
                </c:pt>
                <c:pt idx="577">
                  <c:v>230.21699999999998</c:v>
                </c:pt>
                <c:pt idx="578">
                  <c:v>227.50700000000001</c:v>
                </c:pt>
                <c:pt idx="579">
                  <c:v>225.78700000000001</c:v>
                </c:pt>
                <c:pt idx="580">
                  <c:v>225.70699999999999</c:v>
                </c:pt>
                <c:pt idx="581">
                  <c:v>225.03300000000002</c:v>
                </c:pt>
                <c:pt idx="582">
                  <c:v>221.73399999999998</c:v>
                </c:pt>
                <c:pt idx="583">
                  <c:v>218.05100000000004</c:v>
                </c:pt>
                <c:pt idx="584">
                  <c:v>215.66300000000001</c:v>
                </c:pt>
                <c:pt idx="585">
                  <c:v>210.416</c:v>
                </c:pt>
                <c:pt idx="586">
                  <c:v>208.489</c:v>
                </c:pt>
                <c:pt idx="587">
                  <c:v>216.71799999999999</c:v>
                </c:pt>
                <c:pt idx="588">
                  <c:v>214.554</c:v>
                </c:pt>
                <c:pt idx="589">
                  <c:v>196.98600000000005</c:v>
                </c:pt>
                <c:pt idx="590">
                  <c:v>185.15900000000002</c:v>
                </c:pt>
                <c:pt idx="591">
                  <c:v>182.68600000000001</c:v>
                </c:pt>
                <c:pt idx="592">
                  <c:v>178.37700000000001</c:v>
                </c:pt>
                <c:pt idx="593">
                  <c:v>178.31</c:v>
                </c:pt>
                <c:pt idx="594">
                  <c:v>182.441</c:v>
                </c:pt>
                <c:pt idx="595">
                  <c:v>193.577</c:v>
                </c:pt>
                <c:pt idx="596">
                  <c:v>201.95500000000001</c:v>
                </c:pt>
                <c:pt idx="597">
                  <c:v>196.24299999999999</c:v>
                </c:pt>
                <c:pt idx="598">
                  <c:v>184.38900000000001</c:v>
                </c:pt>
                <c:pt idx="599">
                  <c:v>181.75299999999999</c:v>
                </c:pt>
                <c:pt idx="600">
                  <c:v>180.12700000000001</c:v>
                </c:pt>
                <c:pt idx="601">
                  <c:v>179.88200000000006</c:v>
                </c:pt>
                <c:pt idx="602">
                  <c:v>185.49600000000001</c:v>
                </c:pt>
                <c:pt idx="603">
                  <c:v>188.09700000000001</c:v>
                </c:pt>
                <c:pt idx="604">
                  <c:v>186.584</c:v>
                </c:pt>
                <c:pt idx="605">
                  <c:v>184.45400000000001</c:v>
                </c:pt>
                <c:pt idx="606">
                  <c:v>181.96700000000001</c:v>
                </c:pt>
                <c:pt idx="607">
                  <c:v>181.78700000000001</c:v>
                </c:pt>
                <c:pt idx="608">
                  <c:v>180.96100000000001</c:v>
                </c:pt>
                <c:pt idx="609">
                  <c:v>179.06</c:v>
                </c:pt>
                <c:pt idx="610">
                  <c:v>179.17</c:v>
                </c:pt>
                <c:pt idx="611">
                  <c:v>177.45700000000005</c:v>
                </c:pt>
                <c:pt idx="612">
                  <c:v>185.20499999999998</c:v>
                </c:pt>
                <c:pt idx="613">
                  <c:v>198.68100000000001</c:v>
                </c:pt>
                <c:pt idx="614">
                  <c:v>197.05800000000005</c:v>
                </c:pt>
                <c:pt idx="615">
                  <c:v>180.07599999999999</c:v>
                </c:pt>
                <c:pt idx="616">
                  <c:v>167.83200000000005</c:v>
                </c:pt>
                <c:pt idx="617">
                  <c:v>172.53800000000001</c:v>
                </c:pt>
                <c:pt idx="618">
                  <c:v>177.08800000000005</c:v>
                </c:pt>
                <c:pt idx="619">
                  <c:v>179.27099999999999</c:v>
                </c:pt>
                <c:pt idx="620">
                  <c:v>182.00399999999999</c:v>
                </c:pt>
                <c:pt idx="621">
                  <c:v>190.654</c:v>
                </c:pt>
                <c:pt idx="622">
                  <c:v>200.167</c:v>
                </c:pt>
                <c:pt idx="623">
                  <c:v>205.221</c:v>
                </c:pt>
                <c:pt idx="624">
                  <c:v>206.07</c:v>
                </c:pt>
                <c:pt idx="625">
                  <c:v>196.14099999999999</c:v>
                </c:pt>
                <c:pt idx="626">
                  <c:v>182.64</c:v>
                </c:pt>
                <c:pt idx="627">
                  <c:v>179.905</c:v>
                </c:pt>
                <c:pt idx="628">
                  <c:v>187.102</c:v>
                </c:pt>
                <c:pt idx="629">
                  <c:v>206.62</c:v>
                </c:pt>
                <c:pt idx="630">
                  <c:v>209.005</c:v>
                </c:pt>
                <c:pt idx="631">
                  <c:v>191</c:v>
                </c:pt>
                <c:pt idx="632">
                  <c:v>176.03100000000001</c:v>
                </c:pt>
                <c:pt idx="633">
                  <c:v>188.755</c:v>
                </c:pt>
                <c:pt idx="634">
                  <c:v>207.65</c:v>
                </c:pt>
                <c:pt idx="635">
                  <c:v>207.62300000000002</c:v>
                </c:pt>
                <c:pt idx="636">
                  <c:v>188.547</c:v>
                </c:pt>
                <c:pt idx="637">
                  <c:v>180.67299999999997</c:v>
                </c:pt>
                <c:pt idx="638">
                  <c:v>182.91</c:v>
                </c:pt>
                <c:pt idx="639">
                  <c:v>182.78</c:v>
                </c:pt>
                <c:pt idx="640">
                  <c:v>186.11799999999999</c:v>
                </c:pt>
                <c:pt idx="641">
                  <c:v>186.142</c:v>
                </c:pt>
                <c:pt idx="642">
                  <c:v>182.15</c:v>
                </c:pt>
                <c:pt idx="643">
                  <c:v>194.721</c:v>
                </c:pt>
                <c:pt idx="644">
                  <c:v>216.88200000000006</c:v>
                </c:pt>
                <c:pt idx="645">
                  <c:v>218.27099999999999</c:v>
                </c:pt>
                <c:pt idx="646">
                  <c:v>197.41800000000001</c:v>
                </c:pt>
                <c:pt idx="647">
                  <c:v>180.46700000000001</c:v>
                </c:pt>
                <c:pt idx="648">
                  <c:v>180.666</c:v>
                </c:pt>
                <c:pt idx="649">
                  <c:v>181.869</c:v>
                </c:pt>
                <c:pt idx="650">
                  <c:v>185.29399999999998</c:v>
                </c:pt>
                <c:pt idx="651">
                  <c:v>186.12300000000002</c:v>
                </c:pt>
                <c:pt idx="652">
                  <c:v>185.041</c:v>
                </c:pt>
                <c:pt idx="653">
                  <c:v>183.82200000000006</c:v>
                </c:pt>
                <c:pt idx="654">
                  <c:v>183.55800000000005</c:v>
                </c:pt>
                <c:pt idx="655">
                  <c:v>183.38700000000006</c:v>
                </c:pt>
                <c:pt idx="656">
                  <c:v>185.453</c:v>
                </c:pt>
                <c:pt idx="657">
                  <c:v>186.31100000000001</c:v>
                </c:pt>
                <c:pt idx="658">
                  <c:v>202.09700000000001</c:v>
                </c:pt>
                <c:pt idx="659">
                  <c:v>227.76399999999998</c:v>
                </c:pt>
                <c:pt idx="660">
                  <c:v>235.50899999999999</c:v>
                </c:pt>
                <c:pt idx="661">
                  <c:v>226.76300000000001</c:v>
                </c:pt>
                <c:pt idx="662">
                  <c:v>214.137</c:v>
                </c:pt>
                <c:pt idx="663">
                  <c:v>198.72399999999999</c:v>
                </c:pt>
                <c:pt idx="664">
                  <c:v>190.61899999999997</c:v>
                </c:pt>
                <c:pt idx="665">
                  <c:v>195.01</c:v>
                </c:pt>
                <c:pt idx="666">
                  <c:v>196</c:v>
                </c:pt>
                <c:pt idx="667">
                  <c:v>193.00200000000001</c:v>
                </c:pt>
                <c:pt idx="668">
                  <c:v>192.57900000000001</c:v>
                </c:pt>
                <c:pt idx="669">
                  <c:v>192.947</c:v>
                </c:pt>
                <c:pt idx="670">
                  <c:v>193.73999999999998</c:v>
                </c:pt>
                <c:pt idx="671">
                  <c:v>196.83</c:v>
                </c:pt>
                <c:pt idx="672">
                  <c:v>200.98000000000005</c:v>
                </c:pt>
                <c:pt idx="673">
                  <c:v>213.55700000000004</c:v>
                </c:pt>
                <c:pt idx="674">
                  <c:v>219.99600000000001</c:v>
                </c:pt>
                <c:pt idx="675">
                  <c:v>215.286</c:v>
                </c:pt>
                <c:pt idx="676">
                  <c:v>218.14899999999997</c:v>
                </c:pt>
                <c:pt idx="677">
                  <c:v>220.92100000000005</c:v>
                </c:pt>
                <c:pt idx="678">
                  <c:v>211.63300000000001</c:v>
                </c:pt>
                <c:pt idx="679">
                  <c:v>202.89500000000001</c:v>
                </c:pt>
                <c:pt idx="680">
                  <c:v>201.51900000000001</c:v>
                </c:pt>
                <c:pt idx="681">
                  <c:v>200.72200000000001</c:v>
                </c:pt>
                <c:pt idx="682">
                  <c:v>199.94900000000001</c:v>
                </c:pt>
                <c:pt idx="683">
                  <c:v>200.27699999999999</c:v>
                </c:pt>
                <c:pt idx="684">
                  <c:v>201.8</c:v>
                </c:pt>
                <c:pt idx="685">
                  <c:v>202.06900000000002</c:v>
                </c:pt>
                <c:pt idx="686">
                  <c:v>200.989</c:v>
                </c:pt>
                <c:pt idx="687">
                  <c:v>201.73</c:v>
                </c:pt>
                <c:pt idx="688">
                  <c:v>202.79300000000001</c:v>
                </c:pt>
                <c:pt idx="689">
                  <c:v>215.70399999999998</c:v>
                </c:pt>
                <c:pt idx="690">
                  <c:v>231.68200000000004</c:v>
                </c:pt>
                <c:pt idx="691">
                  <c:v>228.52100000000004</c:v>
                </c:pt>
                <c:pt idx="692">
                  <c:v>210.14399999999998</c:v>
                </c:pt>
                <c:pt idx="693">
                  <c:v>201.48200000000006</c:v>
                </c:pt>
                <c:pt idx="694">
                  <c:v>203.25200000000001</c:v>
                </c:pt>
                <c:pt idx="695">
                  <c:v>204.69900000000001</c:v>
                </c:pt>
                <c:pt idx="696">
                  <c:v>204.60999999999999</c:v>
                </c:pt>
                <c:pt idx="697">
                  <c:v>206.33700000000005</c:v>
                </c:pt>
                <c:pt idx="698">
                  <c:v>222.262</c:v>
                </c:pt>
                <c:pt idx="699">
                  <c:v>245.52</c:v>
                </c:pt>
                <c:pt idx="700">
                  <c:v>250.58100000000005</c:v>
                </c:pt>
                <c:pt idx="701">
                  <c:v>231.86700000000005</c:v>
                </c:pt>
                <c:pt idx="702">
                  <c:v>210.44200000000001</c:v>
                </c:pt>
                <c:pt idx="703">
                  <c:v>207.93300000000002</c:v>
                </c:pt>
                <c:pt idx="704">
                  <c:v>209.58</c:v>
                </c:pt>
                <c:pt idx="705">
                  <c:v>210.02200000000005</c:v>
                </c:pt>
                <c:pt idx="706">
                  <c:v>211.13</c:v>
                </c:pt>
                <c:pt idx="707">
                  <c:v>210.38000000000005</c:v>
                </c:pt>
                <c:pt idx="708">
                  <c:v>206.53300000000002</c:v>
                </c:pt>
                <c:pt idx="709">
                  <c:v>206.072</c:v>
                </c:pt>
                <c:pt idx="710">
                  <c:v>208.208</c:v>
                </c:pt>
                <c:pt idx="711">
                  <c:v>217.446</c:v>
                </c:pt>
                <c:pt idx="712">
                  <c:v>238.22399999999999</c:v>
                </c:pt>
                <c:pt idx="713">
                  <c:v>245.49100000000001</c:v>
                </c:pt>
                <c:pt idx="714">
                  <c:v>229.55</c:v>
                </c:pt>
                <c:pt idx="715">
                  <c:v>210.756</c:v>
                </c:pt>
                <c:pt idx="716">
                  <c:v>211.71499999999995</c:v>
                </c:pt>
                <c:pt idx="717">
                  <c:v>214.23999999999998</c:v>
                </c:pt>
                <c:pt idx="718">
                  <c:v>213.25700000000001</c:v>
                </c:pt>
                <c:pt idx="719">
                  <c:v>211.93700000000001</c:v>
                </c:pt>
                <c:pt idx="720">
                  <c:v>208.75299999999999</c:v>
                </c:pt>
                <c:pt idx="721">
                  <c:v>206.22300000000001</c:v>
                </c:pt>
                <c:pt idx="722">
                  <c:v>207.35900000000001</c:v>
                </c:pt>
                <c:pt idx="723">
                  <c:v>221.625</c:v>
                </c:pt>
                <c:pt idx="724">
                  <c:v>239.625</c:v>
                </c:pt>
                <c:pt idx="725">
                  <c:v>237.535</c:v>
                </c:pt>
                <c:pt idx="726">
                  <c:v>218.739</c:v>
                </c:pt>
                <c:pt idx="727">
                  <c:v>210.10399999999998</c:v>
                </c:pt>
                <c:pt idx="728">
                  <c:v>211.34900000000002</c:v>
                </c:pt>
                <c:pt idx="729">
                  <c:v>210.75700000000001</c:v>
                </c:pt>
                <c:pt idx="730">
                  <c:v>210.47300000000001</c:v>
                </c:pt>
                <c:pt idx="731">
                  <c:v>212.60499999999999</c:v>
                </c:pt>
                <c:pt idx="732">
                  <c:v>216.64699999999999</c:v>
                </c:pt>
                <c:pt idx="733">
                  <c:v>216.73</c:v>
                </c:pt>
                <c:pt idx="734">
                  <c:v>212.964</c:v>
                </c:pt>
                <c:pt idx="735">
                  <c:v>213.006</c:v>
                </c:pt>
                <c:pt idx="736">
                  <c:v>216.73699999999999</c:v>
                </c:pt>
                <c:pt idx="737">
                  <c:v>231.71099999999998</c:v>
                </c:pt>
                <c:pt idx="738">
                  <c:v>252.08700000000005</c:v>
                </c:pt>
                <c:pt idx="739">
                  <c:v>255.833</c:v>
                </c:pt>
                <c:pt idx="740">
                  <c:v>238.87</c:v>
                </c:pt>
                <c:pt idx="741">
                  <c:v>219.87700000000001</c:v>
                </c:pt>
                <c:pt idx="742">
                  <c:v>218.09300000000002</c:v>
                </c:pt>
                <c:pt idx="743">
                  <c:v>218.268</c:v>
                </c:pt>
                <c:pt idx="744">
                  <c:v>224.93</c:v>
                </c:pt>
                <c:pt idx="745">
                  <c:v>240.27299999999997</c:v>
                </c:pt>
                <c:pt idx="746">
                  <c:v>241.64899999999997</c:v>
                </c:pt>
                <c:pt idx="747">
                  <c:v>229.67099999999999</c:v>
                </c:pt>
                <c:pt idx="748">
                  <c:v>223.75800000000001</c:v>
                </c:pt>
                <c:pt idx="749">
                  <c:v>223.47800000000001</c:v>
                </c:pt>
                <c:pt idx="750">
                  <c:v>222.202</c:v>
                </c:pt>
                <c:pt idx="751">
                  <c:v>235.18600000000001</c:v>
                </c:pt>
                <c:pt idx="752">
                  <c:v>252.96200000000005</c:v>
                </c:pt>
                <c:pt idx="753">
                  <c:v>250.20999999999998</c:v>
                </c:pt>
                <c:pt idx="754">
                  <c:v>228.89100000000005</c:v>
                </c:pt>
                <c:pt idx="755">
                  <c:v>216.41</c:v>
                </c:pt>
                <c:pt idx="756">
                  <c:v>221.291</c:v>
                </c:pt>
                <c:pt idx="757">
                  <c:v>224.44200000000001</c:v>
                </c:pt>
                <c:pt idx="758">
                  <c:v>218.072</c:v>
                </c:pt>
                <c:pt idx="759">
                  <c:v>210.09</c:v>
                </c:pt>
                <c:pt idx="760">
                  <c:v>211.471</c:v>
                </c:pt>
                <c:pt idx="761">
                  <c:v>212.10300000000001</c:v>
                </c:pt>
                <c:pt idx="762">
                  <c:v>208.89100000000005</c:v>
                </c:pt>
                <c:pt idx="763">
                  <c:v>217.41</c:v>
                </c:pt>
                <c:pt idx="764">
                  <c:v>229.232</c:v>
                </c:pt>
                <c:pt idx="765">
                  <c:v>229.86700000000005</c:v>
                </c:pt>
                <c:pt idx="766">
                  <c:v>227.494</c:v>
                </c:pt>
                <c:pt idx="767">
                  <c:v>228.292</c:v>
                </c:pt>
                <c:pt idx="768">
                  <c:v>225.41900000000001</c:v>
                </c:pt>
                <c:pt idx="769">
                  <c:v>224.66399999999999</c:v>
                </c:pt>
                <c:pt idx="770">
                  <c:v>232.90800000000004</c:v>
                </c:pt>
                <c:pt idx="771">
                  <c:v>248.739</c:v>
                </c:pt>
                <c:pt idx="772">
                  <c:v>258.00400000000002</c:v>
                </c:pt>
                <c:pt idx="773">
                  <c:v>250.541</c:v>
                </c:pt>
                <c:pt idx="774">
                  <c:v>234.62</c:v>
                </c:pt>
                <c:pt idx="775">
                  <c:v>229.12200000000001</c:v>
                </c:pt>
                <c:pt idx="776">
                  <c:v>231.065</c:v>
                </c:pt>
                <c:pt idx="777">
                  <c:v>227.82700000000006</c:v>
                </c:pt>
                <c:pt idx="778">
                  <c:v>222.18200000000004</c:v>
                </c:pt>
                <c:pt idx="779">
                  <c:v>221.72499999999999</c:v>
                </c:pt>
                <c:pt idx="780">
                  <c:v>226.953</c:v>
                </c:pt>
                <c:pt idx="781">
                  <c:v>236.55</c:v>
                </c:pt>
                <c:pt idx="782">
                  <c:v>243.001</c:v>
                </c:pt>
                <c:pt idx="783">
                  <c:v>238.256</c:v>
                </c:pt>
                <c:pt idx="784">
                  <c:v>230.19800000000001</c:v>
                </c:pt>
                <c:pt idx="785">
                  <c:v>231.00700000000001</c:v>
                </c:pt>
                <c:pt idx="786">
                  <c:v>237.178</c:v>
                </c:pt>
                <c:pt idx="787">
                  <c:v>250.268</c:v>
                </c:pt>
                <c:pt idx="788">
                  <c:v>264.4799999999999</c:v>
                </c:pt>
                <c:pt idx="789">
                  <c:v>268.43699999999984</c:v>
                </c:pt>
                <c:pt idx="790">
                  <c:v>259.33199999999988</c:v>
                </c:pt>
                <c:pt idx="791">
                  <c:v>249.57499999999999</c:v>
                </c:pt>
                <c:pt idx="792">
                  <c:v>248.32100000000005</c:v>
                </c:pt>
                <c:pt idx="793">
                  <c:v>251.40800000000004</c:v>
                </c:pt>
                <c:pt idx="794">
                  <c:v>258.87599999999986</c:v>
                </c:pt>
                <c:pt idx="795">
                  <c:v>261.19200000000001</c:v>
                </c:pt>
                <c:pt idx="796">
                  <c:v>261.47099999999989</c:v>
                </c:pt>
                <c:pt idx="797">
                  <c:v>267.041</c:v>
                </c:pt>
                <c:pt idx="798">
                  <c:v>269.60399999999993</c:v>
                </c:pt>
                <c:pt idx="799">
                  <c:v>269.9899999999999</c:v>
                </c:pt>
                <c:pt idx="800">
                  <c:v>271.83799999999991</c:v>
                </c:pt>
                <c:pt idx="801">
                  <c:v>269.76499999999999</c:v>
                </c:pt>
                <c:pt idx="802">
                  <c:v>259.34899999999999</c:v>
                </c:pt>
                <c:pt idx="803">
                  <c:v>249.702</c:v>
                </c:pt>
                <c:pt idx="804">
                  <c:v>248.929</c:v>
                </c:pt>
                <c:pt idx="805">
                  <c:v>248.89600000000004</c:v>
                </c:pt>
                <c:pt idx="806">
                  <c:v>248.81100000000001</c:v>
                </c:pt>
                <c:pt idx="807">
                  <c:v>244.291</c:v>
                </c:pt>
                <c:pt idx="808">
                  <c:v>242.226</c:v>
                </c:pt>
                <c:pt idx="809">
                  <c:v>251.32800000000006</c:v>
                </c:pt>
                <c:pt idx="810">
                  <c:v>253.73399999999998</c:v>
                </c:pt>
                <c:pt idx="811">
                  <c:v>249.82800000000006</c:v>
                </c:pt>
                <c:pt idx="812">
                  <c:v>252.96200000000005</c:v>
                </c:pt>
                <c:pt idx="813">
                  <c:v>256.01799999999986</c:v>
                </c:pt>
                <c:pt idx="814">
                  <c:v>248.655</c:v>
                </c:pt>
                <c:pt idx="815">
                  <c:v>243.07399999999998</c:v>
                </c:pt>
                <c:pt idx="816">
                  <c:v>255.34900000000002</c:v>
                </c:pt>
                <c:pt idx="817">
                  <c:v>268.47399999999988</c:v>
                </c:pt>
                <c:pt idx="818">
                  <c:v>268.60500000000002</c:v>
                </c:pt>
                <c:pt idx="819">
                  <c:v>259.66300000000001</c:v>
                </c:pt>
                <c:pt idx="820">
                  <c:v>252.40200000000004</c:v>
                </c:pt>
                <c:pt idx="821">
                  <c:v>246.82600000000005</c:v>
                </c:pt>
                <c:pt idx="822">
                  <c:v>246.05200000000005</c:v>
                </c:pt>
                <c:pt idx="823">
                  <c:v>250.22</c:v>
                </c:pt>
                <c:pt idx="824">
                  <c:v>253.29300000000001</c:v>
                </c:pt>
                <c:pt idx="825">
                  <c:v>256.673</c:v>
                </c:pt>
                <c:pt idx="826">
                  <c:v>262.59500000000003</c:v>
                </c:pt>
                <c:pt idx="827">
                  <c:v>264.54199999999986</c:v>
                </c:pt>
                <c:pt idx="828">
                  <c:v>256.94299999999993</c:v>
                </c:pt>
                <c:pt idx="829">
                  <c:v>251.88100000000006</c:v>
                </c:pt>
                <c:pt idx="830">
                  <c:v>254.82400000000001</c:v>
                </c:pt>
                <c:pt idx="831">
                  <c:v>257.822</c:v>
                </c:pt>
                <c:pt idx="832">
                  <c:v>261.98200000000003</c:v>
                </c:pt>
                <c:pt idx="833">
                  <c:v>266.0259999999999</c:v>
                </c:pt>
                <c:pt idx="834">
                  <c:v>268.47899999999976</c:v>
                </c:pt>
                <c:pt idx="835">
                  <c:v>270.63099999999986</c:v>
                </c:pt>
                <c:pt idx="836">
                  <c:v>269.83</c:v>
                </c:pt>
                <c:pt idx="837">
                  <c:v>265.30200000000002</c:v>
                </c:pt>
                <c:pt idx="838">
                  <c:v>264.262</c:v>
                </c:pt>
                <c:pt idx="839">
                  <c:v>260.65699999999993</c:v>
                </c:pt>
                <c:pt idx="840">
                  <c:v>250.441</c:v>
                </c:pt>
                <c:pt idx="841">
                  <c:v>250.48400000000001</c:v>
                </c:pt>
                <c:pt idx="842">
                  <c:v>262.39699999999988</c:v>
                </c:pt>
                <c:pt idx="843">
                  <c:v>272.10300000000001</c:v>
                </c:pt>
                <c:pt idx="844">
                  <c:v>273.91699999999975</c:v>
                </c:pt>
                <c:pt idx="845">
                  <c:v>269.92399999999975</c:v>
                </c:pt>
                <c:pt idx="846">
                  <c:v>267.14600000000002</c:v>
                </c:pt>
                <c:pt idx="847">
                  <c:v>270.38900000000001</c:v>
                </c:pt>
                <c:pt idx="848">
                  <c:v>273.964</c:v>
                </c:pt>
                <c:pt idx="849">
                  <c:v>275.15499999999997</c:v>
                </c:pt>
                <c:pt idx="850">
                  <c:v>275.858</c:v>
                </c:pt>
                <c:pt idx="851">
                  <c:v>273.40599999999989</c:v>
                </c:pt>
                <c:pt idx="852">
                  <c:v>266.66300000000001</c:v>
                </c:pt>
                <c:pt idx="853">
                  <c:v>261.072</c:v>
                </c:pt>
                <c:pt idx="854">
                  <c:v>258.47199999999975</c:v>
                </c:pt>
                <c:pt idx="855">
                  <c:v>250.95100000000005</c:v>
                </c:pt>
                <c:pt idx="856">
                  <c:v>241.691</c:v>
                </c:pt>
                <c:pt idx="857">
                  <c:v>246.767</c:v>
                </c:pt>
                <c:pt idx="858">
                  <c:v>257.13400000000001</c:v>
                </c:pt>
                <c:pt idx="859">
                  <c:v>255.61299999999997</c:v>
                </c:pt>
                <c:pt idx="860">
                  <c:v>252.74299999999999</c:v>
                </c:pt>
                <c:pt idx="861">
                  <c:v>253.96900000000002</c:v>
                </c:pt>
                <c:pt idx="862">
                  <c:v>248.61599999999999</c:v>
                </c:pt>
                <c:pt idx="863">
                  <c:v>253.761</c:v>
                </c:pt>
                <c:pt idx="864">
                  <c:v>260.548</c:v>
                </c:pt>
                <c:pt idx="865">
                  <c:v>255.86800000000005</c:v>
                </c:pt>
                <c:pt idx="866">
                  <c:v>256.25400000000002</c:v>
                </c:pt>
                <c:pt idx="867">
                  <c:v>266.64900000000011</c:v>
                </c:pt>
                <c:pt idx="868">
                  <c:v>274.16199999999986</c:v>
                </c:pt>
                <c:pt idx="869">
                  <c:v>276.01499999999999</c:v>
                </c:pt>
                <c:pt idx="870">
                  <c:v>277.20499999999993</c:v>
                </c:pt>
                <c:pt idx="871">
                  <c:v>278.166</c:v>
                </c:pt>
                <c:pt idx="872">
                  <c:v>277.017</c:v>
                </c:pt>
                <c:pt idx="873">
                  <c:v>273.72399999999988</c:v>
                </c:pt>
                <c:pt idx="874">
                  <c:v>268.4849999999999</c:v>
                </c:pt>
                <c:pt idx="875">
                  <c:v>261.76799999999986</c:v>
                </c:pt>
                <c:pt idx="876">
                  <c:v>255.506</c:v>
                </c:pt>
                <c:pt idx="877">
                  <c:v>255.20599999999999</c:v>
                </c:pt>
                <c:pt idx="878">
                  <c:v>260.64900000000011</c:v>
                </c:pt>
                <c:pt idx="879">
                  <c:v>263.56599999999986</c:v>
                </c:pt>
                <c:pt idx="880">
                  <c:v>266.93599999999975</c:v>
                </c:pt>
                <c:pt idx="881">
                  <c:v>271.29199999999975</c:v>
                </c:pt>
                <c:pt idx="882">
                  <c:v>268.78599999999989</c:v>
                </c:pt>
                <c:pt idx="883">
                  <c:v>263.07799999999986</c:v>
                </c:pt>
                <c:pt idx="884">
                  <c:v>260.59699999999975</c:v>
                </c:pt>
                <c:pt idx="885">
                  <c:v>261.70499999999993</c:v>
                </c:pt>
                <c:pt idx="886">
                  <c:v>267.50799999999987</c:v>
                </c:pt>
                <c:pt idx="887">
                  <c:v>272.14400000000012</c:v>
                </c:pt>
                <c:pt idx="888">
                  <c:v>269.05900000000008</c:v>
                </c:pt>
                <c:pt idx="889">
                  <c:v>264.73899999999975</c:v>
                </c:pt>
                <c:pt idx="890">
                  <c:v>266.62200000000001</c:v>
                </c:pt>
                <c:pt idx="891">
                  <c:v>269.47599999999989</c:v>
                </c:pt>
                <c:pt idx="892">
                  <c:v>271.714</c:v>
                </c:pt>
                <c:pt idx="893">
                  <c:v>275.303</c:v>
                </c:pt>
                <c:pt idx="894">
                  <c:v>277.55</c:v>
                </c:pt>
                <c:pt idx="895">
                  <c:v>277.89799999999991</c:v>
                </c:pt>
                <c:pt idx="896">
                  <c:v>275.71899999999988</c:v>
                </c:pt>
                <c:pt idx="897">
                  <c:v>272.14100000000002</c:v>
                </c:pt>
                <c:pt idx="898">
                  <c:v>269.51599999999991</c:v>
                </c:pt>
                <c:pt idx="899">
                  <c:v>268.94</c:v>
                </c:pt>
                <c:pt idx="900">
                  <c:v>271.89</c:v>
                </c:pt>
                <c:pt idx="901">
                  <c:v>275.32299999999987</c:v>
                </c:pt>
                <c:pt idx="902">
                  <c:v>274.47399999999988</c:v>
                </c:pt>
                <c:pt idx="903">
                  <c:v>272.15499999999997</c:v>
                </c:pt>
                <c:pt idx="904">
                  <c:v>272.81700000000001</c:v>
                </c:pt>
                <c:pt idx="905">
                  <c:v>275.07599999999991</c:v>
                </c:pt>
                <c:pt idx="906">
                  <c:v>276.91499999999991</c:v>
                </c:pt>
                <c:pt idx="907">
                  <c:v>277.88599999999991</c:v>
                </c:pt>
                <c:pt idx="908">
                  <c:v>277.03399999999988</c:v>
                </c:pt>
                <c:pt idx="909">
                  <c:v>275.053</c:v>
                </c:pt>
                <c:pt idx="910">
                  <c:v>274.0929999999999</c:v>
                </c:pt>
                <c:pt idx="911">
                  <c:v>274.28999999999991</c:v>
                </c:pt>
                <c:pt idx="912">
                  <c:v>274.32299999999987</c:v>
                </c:pt>
                <c:pt idx="913">
                  <c:v>272.13799999999986</c:v>
                </c:pt>
                <c:pt idx="914">
                  <c:v>268.2</c:v>
                </c:pt>
                <c:pt idx="915">
                  <c:v>267.23299999999989</c:v>
                </c:pt>
                <c:pt idx="916">
                  <c:v>268.5329999999999</c:v>
                </c:pt>
                <c:pt idx="917">
                  <c:v>269.47000000000003</c:v>
                </c:pt>
                <c:pt idx="918">
                  <c:v>271.45099999999991</c:v>
                </c:pt>
                <c:pt idx="919">
                  <c:v>274.52199999999988</c:v>
                </c:pt>
                <c:pt idx="920">
                  <c:v>277.214</c:v>
                </c:pt>
                <c:pt idx="921">
                  <c:v>277.68099999999993</c:v>
                </c:pt>
                <c:pt idx="922">
                  <c:v>275.99400000000003</c:v>
                </c:pt>
                <c:pt idx="923">
                  <c:v>275.03599999999989</c:v>
                </c:pt>
                <c:pt idx="924">
                  <c:v>275.12799999999999</c:v>
                </c:pt>
                <c:pt idx="925">
                  <c:v>274.75099999999986</c:v>
                </c:pt>
                <c:pt idx="926">
                  <c:v>274.85000000000002</c:v>
                </c:pt>
                <c:pt idx="927">
                  <c:v>276.61500000000001</c:v>
                </c:pt>
                <c:pt idx="928">
                  <c:v>278.57100000000003</c:v>
                </c:pt>
                <c:pt idx="929">
                  <c:v>278.26499999999999</c:v>
                </c:pt>
                <c:pt idx="930">
                  <c:v>276.94400000000002</c:v>
                </c:pt>
                <c:pt idx="931">
                  <c:v>276.53199999999975</c:v>
                </c:pt>
                <c:pt idx="932">
                  <c:v>277.387</c:v>
                </c:pt>
                <c:pt idx="933">
                  <c:v>277.76799999999986</c:v>
                </c:pt>
                <c:pt idx="934">
                  <c:v>276.2299999999999</c:v>
                </c:pt>
                <c:pt idx="935">
                  <c:v>274.84399999999999</c:v>
                </c:pt>
                <c:pt idx="936">
                  <c:v>274.42699999999985</c:v>
                </c:pt>
                <c:pt idx="937">
                  <c:v>274.97399999999988</c:v>
                </c:pt>
                <c:pt idx="938">
                  <c:v>276.34399999999999</c:v>
                </c:pt>
                <c:pt idx="939">
                  <c:v>276.80599999999993</c:v>
                </c:pt>
                <c:pt idx="940">
                  <c:v>275.2229999999999</c:v>
                </c:pt>
                <c:pt idx="941">
                  <c:v>273.13200000000001</c:v>
                </c:pt>
                <c:pt idx="942">
                  <c:v>271.67599999999999</c:v>
                </c:pt>
                <c:pt idx="943">
                  <c:v>272.28500000000003</c:v>
                </c:pt>
                <c:pt idx="944">
                  <c:v>273.601</c:v>
                </c:pt>
                <c:pt idx="945">
                  <c:v>274.50099999999986</c:v>
                </c:pt>
                <c:pt idx="946">
                  <c:v>274.77</c:v>
                </c:pt>
                <c:pt idx="947">
                  <c:v>273.274</c:v>
                </c:pt>
                <c:pt idx="948">
                  <c:v>272.45999999999987</c:v>
                </c:pt>
                <c:pt idx="949">
                  <c:v>273.95499999999993</c:v>
                </c:pt>
                <c:pt idx="950">
                  <c:v>275.685</c:v>
                </c:pt>
                <c:pt idx="951">
                  <c:v>276.79399999999976</c:v>
                </c:pt>
                <c:pt idx="952">
                  <c:v>277.65300000000002</c:v>
                </c:pt>
                <c:pt idx="953">
                  <c:v>278.78099999999989</c:v>
                </c:pt>
                <c:pt idx="954">
                  <c:v>278.75700000000001</c:v>
                </c:pt>
                <c:pt idx="955">
                  <c:v>276.94</c:v>
                </c:pt>
                <c:pt idx="956">
                  <c:v>275.9249999999999</c:v>
                </c:pt>
                <c:pt idx="957">
                  <c:v>276.2709999999999</c:v>
                </c:pt>
                <c:pt idx="958">
                  <c:v>277.69499999999999</c:v>
                </c:pt>
                <c:pt idx="959">
                  <c:v>277.39400000000001</c:v>
                </c:pt>
                <c:pt idx="960">
                  <c:v>275.54300000000001</c:v>
                </c:pt>
                <c:pt idx="961">
                  <c:v>274.76</c:v>
                </c:pt>
                <c:pt idx="962">
                  <c:v>274.93199999999985</c:v>
                </c:pt>
                <c:pt idx="963">
                  <c:v>275.62700000000001</c:v>
                </c:pt>
                <c:pt idx="964">
                  <c:v>277.00200000000001</c:v>
                </c:pt>
                <c:pt idx="965">
                  <c:v>277.53500000000003</c:v>
                </c:pt>
                <c:pt idx="966">
                  <c:v>276.19400000000002</c:v>
                </c:pt>
                <c:pt idx="967">
                  <c:v>275.46899999999988</c:v>
                </c:pt>
                <c:pt idx="968">
                  <c:v>275.91699999999975</c:v>
                </c:pt>
                <c:pt idx="969">
                  <c:v>276.39999999999986</c:v>
                </c:pt>
                <c:pt idx="970">
                  <c:v>277.15699999999993</c:v>
                </c:pt>
                <c:pt idx="971">
                  <c:v>278.32400000000001</c:v>
                </c:pt>
                <c:pt idx="972">
                  <c:v>278.59599999999989</c:v>
                </c:pt>
                <c:pt idx="973">
                  <c:v>277.28099999999989</c:v>
                </c:pt>
                <c:pt idx="974">
                  <c:v>276.22099999999989</c:v>
                </c:pt>
                <c:pt idx="975">
                  <c:v>275.36200000000002</c:v>
                </c:pt>
                <c:pt idx="976">
                  <c:v>274.72499999999991</c:v>
                </c:pt>
                <c:pt idx="977">
                  <c:v>274.23599999999988</c:v>
                </c:pt>
                <c:pt idx="978">
                  <c:v>273.709</c:v>
                </c:pt>
                <c:pt idx="979">
                  <c:v>273.64200000000011</c:v>
                </c:pt>
                <c:pt idx="980">
                  <c:v>274.60599999999999</c:v>
                </c:pt>
                <c:pt idx="981">
                  <c:v>275.7109999999999</c:v>
                </c:pt>
                <c:pt idx="982">
                  <c:v>276.76299999999986</c:v>
                </c:pt>
                <c:pt idx="983">
                  <c:v>277.80399999999986</c:v>
                </c:pt>
                <c:pt idx="984">
                  <c:v>277.24700000000001</c:v>
                </c:pt>
                <c:pt idx="985">
                  <c:v>276.29799999999989</c:v>
                </c:pt>
                <c:pt idx="986">
                  <c:v>276.12200000000001</c:v>
                </c:pt>
                <c:pt idx="987">
                  <c:v>276.33199999999988</c:v>
                </c:pt>
                <c:pt idx="988">
                  <c:v>276.4609999999999</c:v>
                </c:pt>
                <c:pt idx="989">
                  <c:v>276.2349999999999</c:v>
                </c:pt>
                <c:pt idx="990">
                  <c:v>277.13400000000001</c:v>
                </c:pt>
                <c:pt idx="991">
                  <c:v>279.00099999999986</c:v>
                </c:pt>
                <c:pt idx="992">
                  <c:v>280.51400000000001</c:v>
                </c:pt>
                <c:pt idx="993">
                  <c:v>281.36399999999986</c:v>
                </c:pt>
                <c:pt idx="994">
                  <c:v>281.03500000000003</c:v>
                </c:pt>
                <c:pt idx="995">
                  <c:v>279.57</c:v>
                </c:pt>
                <c:pt idx="996">
                  <c:v>277.51499999999999</c:v>
                </c:pt>
                <c:pt idx="997">
                  <c:v>276.20800000000003</c:v>
                </c:pt>
                <c:pt idx="998">
                  <c:v>275.57400000000001</c:v>
                </c:pt>
                <c:pt idx="999">
                  <c:v>275.7109999999999</c:v>
                </c:pt>
                <c:pt idx="1000">
                  <c:v>277.17899999999986</c:v>
                </c:pt>
                <c:pt idx="1001">
                  <c:v>278.69299999999993</c:v>
                </c:pt>
                <c:pt idx="1002">
                  <c:v>277.57100000000003</c:v>
                </c:pt>
                <c:pt idx="1003">
                  <c:v>276.20800000000003</c:v>
                </c:pt>
                <c:pt idx="1004">
                  <c:v>275.846</c:v>
                </c:pt>
                <c:pt idx="1005">
                  <c:v>275.88</c:v>
                </c:pt>
                <c:pt idx="1006">
                  <c:v>276.23399999999975</c:v>
                </c:pt>
                <c:pt idx="1007">
                  <c:v>277.60399999999993</c:v>
                </c:pt>
                <c:pt idx="1008">
                  <c:v>279.702</c:v>
                </c:pt>
                <c:pt idx="1009">
                  <c:v>280.71699999999976</c:v>
                </c:pt>
                <c:pt idx="1010">
                  <c:v>279.50200000000001</c:v>
                </c:pt>
                <c:pt idx="1011">
                  <c:v>278.15100000000001</c:v>
                </c:pt>
                <c:pt idx="1012">
                  <c:v>278.22099999999989</c:v>
                </c:pt>
                <c:pt idx="1013">
                  <c:v>278.40199999999987</c:v>
                </c:pt>
                <c:pt idx="1014">
                  <c:v>277.02199999999988</c:v>
                </c:pt>
                <c:pt idx="1015">
                  <c:v>276.12700000000001</c:v>
                </c:pt>
                <c:pt idx="1016">
                  <c:v>276.13900000000001</c:v>
                </c:pt>
                <c:pt idx="1017">
                  <c:v>276.88599999999991</c:v>
                </c:pt>
                <c:pt idx="1018">
                  <c:v>277.52999999999986</c:v>
                </c:pt>
                <c:pt idx="1019">
                  <c:v>276.68200000000002</c:v>
                </c:pt>
                <c:pt idx="1020">
                  <c:v>275.60199999999986</c:v>
                </c:pt>
                <c:pt idx="1021">
                  <c:v>275.77799999999991</c:v>
                </c:pt>
                <c:pt idx="1022">
                  <c:v>277.01299999999986</c:v>
                </c:pt>
                <c:pt idx="1023">
                  <c:v>278.28999999999991</c:v>
                </c:pt>
                <c:pt idx="1024">
                  <c:v>278.666</c:v>
                </c:pt>
                <c:pt idx="1025">
                  <c:v>278.4249999999999</c:v>
                </c:pt>
                <c:pt idx="1026">
                  <c:v>279.31400000000002</c:v>
                </c:pt>
                <c:pt idx="1027">
                  <c:v>280.47000000000003</c:v>
                </c:pt>
                <c:pt idx="1028">
                  <c:v>279.09399999999988</c:v>
                </c:pt>
                <c:pt idx="1029">
                  <c:v>277.15899999999999</c:v>
                </c:pt>
                <c:pt idx="1030">
                  <c:v>276.10000000000002</c:v>
                </c:pt>
                <c:pt idx="1031">
                  <c:v>276.17399999999986</c:v>
                </c:pt>
                <c:pt idx="1032">
                  <c:v>277.48200000000003</c:v>
                </c:pt>
                <c:pt idx="1033">
                  <c:v>279.00900000000001</c:v>
                </c:pt>
                <c:pt idx="1034">
                  <c:v>278.846</c:v>
                </c:pt>
                <c:pt idx="1035">
                  <c:v>278.7299999999999</c:v>
                </c:pt>
                <c:pt idx="1036">
                  <c:v>279.178</c:v>
                </c:pt>
                <c:pt idx="1037">
                  <c:v>278.01299999999986</c:v>
                </c:pt>
                <c:pt idx="1038">
                  <c:v>277.2229999999999</c:v>
                </c:pt>
                <c:pt idx="1039">
                  <c:v>277.29199999999975</c:v>
                </c:pt>
                <c:pt idx="1040">
                  <c:v>277.00400000000002</c:v>
                </c:pt>
                <c:pt idx="1041">
                  <c:v>277.32</c:v>
                </c:pt>
                <c:pt idx="1042">
                  <c:v>278.89099999999991</c:v>
                </c:pt>
                <c:pt idx="1043">
                  <c:v>281.29899999999975</c:v>
                </c:pt>
                <c:pt idx="1044">
                  <c:v>282.77199999999988</c:v>
                </c:pt>
                <c:pt idx="1045">
                  <c:v>281.37200000000001</c:v>
                </c:pt>
                <c:pt idx="1046">
                  <c:v>280.524</c:v>
                </c:pt>
                <c:pt idx="1047">
                  <c:v>280.17599999999999</c:v>
                </c:pt>
                <c:pt idx="1048">
                  <c:v>279.18299999999999</c:v>
                </c:pt>
                <c:pt idx="1049">
                  <c:v>278.36</c:v>
                </c:pt>
                <c:pt idx="1050">
                  <c:v>278.2109999999999</c:v>
                </c:pt>
                <c:pt idx="1051">
                  <c:v>277.74400000000014</c:v>
                </c:pt>
                <c:pt idx="1052">
                  <c:v>277.87700000000001</c:v>
                </c:pt>
                <c:pt idx="1053">
                  <c:v>278.82499999999999</c:v>
                </c:pt>
                <c:pt idx="1054">
                  <c:v>280.10300000000001</c:v>
                </c:pt>
                <c:pt idx="1055">
                  <c:v>281.23200000000003</c:v>
                </c:pt>
                <c:pt idx="1056">
                  <c:v>279.55500000000001</c:v>
                </c:pt>
                <c:pt idx="1057">
                  <c:v>278.26799999999986</c:v>
                </c:pt>
                <c:pt idx="1058">
                  <c:v>278.99099999999987</c:v>
                </c:pt>
                <c:pt idx="1059">
                  <c:v>280.7109999999999</c:v>
                </c:pt>
                <c:pt idx="1060">
                  <c:v>280.7179999999999</c:v>
                </c:pt>
                <c:pt idx="1061">
                  <c:v>279.69900000000001</c:v>
                </c:pt>
                <c:pt idx="1062">
                  <c:v>279.13400000000001</c:v>
                </c:pt>
                <c:pt idx="1063">
                  <c:v>279.51799999999986</c:v>
                </c:pt>
                <c:pt idx="1064">
                  <c:v>279.48799999999989</c:v>
                </c:pt>
                <c:pt idx="1065">
                  <c:v>278.65199999999999</c:v>
                </c:pt>
                <c:pt idx="1066">
                  <c:v>278.83199999999988</c:v>
                </c:pt>
                <c:pt idx="1067">
                  <c:v>278.73200000000003</c:v>
                </c:pt>
                <c:pt idx="1068">
                  <c:v>277.32499999999999</c:v>
                </c:pt>
                <c:pt idx="1069">
                  <c:v>276.42999999999989</c:v>
                </c:pt>
                <c:pt idx="1070">
                  <c:v>277.0859999999999</c:v>
                </c:pt>
                <c:pt idx="1071">
                  <c:v>278.86399999999986</c:v>
                </c:pt>
                <c:pt idx="1072">
                  <c:v>280.62400000000002</c:v>
                </c:pt>
                <c:pt idx="1073">
                  <c:v>279.69600000000003</c:v>
                </c:pt>
                <c:pt idx="1074">
                  <c:v>278.17</c:v>
                </c:pt>
                <c:pt idx="1075">
                  <c:v>277.71299999999991</c:v>
                </c:pt>
                <c:pt idx="1076">
                  <c:v>278.71699999999976</c:v>
                </c:pt>
                <c:pt idx="1077">
                  <c:v>280.94799999999987</c:v>
                </c:pt>
                <c:pt idx="1078">
                  <c:v>283.529</c:v>
                </c:pt>
                <c:pt idx="1079">
                  <c:v>282.26400000000001</c:v>
                </c:pt>
                <c:pt idx="1080">
                  <c:v>280.18799999999999</c:v>
                </c:pt>
                <c:pt idx="1081">
                  <c:v>279.66699999999986</c:v>
                </c:pt>
                <c:pt idx="1082">
                  <c:v>279.9799999999999</c:v>
                </c:pt>
                <c:pt idx="1083">
                  <c:v>280.02</c:v>
                </c:pt>
                <c:pt idx="1084">
                  <c:v>279.9079999999999</c:v>
                </c:pt>
                <c:pt idx="1085">
                  <c:v>278.47499999999991</c:v>
                </c:pt>
                <c:pt idx="1086">
                  <c:v>277.13599999999991</c:v>
                </c:pt>
                <c:pt idx="1087">
                  <c:v>276.86700000000002</c:v>
                </c:pt>
                <c:pt idx="1088">
                  <c:v>277.57</c:v>
                </c:pt>
                <c:pt idx="1089">
                  <c:v>278.666</c:v>
                </c:pt>
                <c:pt idx="1090">
                  <c:v>278.06</c:v>
                </c:pt>
                <c:pt idx="1091">
                  <c:v>277.19799999999987</c:v>
                </c:pt>
                <c:pt idx="1092">
                  <c:v>277.96699999999976</c:v>
                </c:pt>
                <c:pt idx="1093">
                  <c:v>279.38</c:v>
                </c:pt>
                <c:pt idx="1094">
                  <c:v>279.44299999999993</c:v>
                </c:pt>
                <c:pt idx="1095">
                  <c:v>278.85199999999986</c:v>
                </c:pt>
                <c:pt idx="1096">
                  <c:v>279.11799999999999</c:v>
                </c:pt>
                <c:pt idx="1097">
                  <c:v>280.09899999999988</c:v>
                </c:pt>
                <c:pt idx="1098">
                  <c:v>282.81</c:v>
                </c:pt>
                <c:pt idx="1099">
                  <c:v>283.18099999999993</c:v>
                </c:pt>
                <c:pt idx="1100">
                  <c:v>280.23399999999975</c:v>
                </c:pt>
                <c:pt idx="1101">
                  <c:v>278.31400000000002</c:v>
                </c:pt>
                <c:pt idx="1102">
                  <c:v>277.12299999999999</c:v>
                </c:pt>
                <c:pt idx="1103">
                  <c:v>276.774</c:v>
                </c:pt>
                <c:pt idx="1104">
                  <c:v>277.74</c:v>
                </c:pt>
                <c:pt idx="1105">
                  <c:v>277.83499999999987</c:v>
                </c:pt>
                <c:pt idx="1106">
                  <c:v>276.71299999999991</c:v>
                </c:pt>
                <c:pt idx="1107">
                  <c:v>276.66000000000008</c:v>
                </c:pt>
                <c:pt idx="1108">
                  <c:v>277.9009999999999</c:v>
                </c:pt>
                <c:pt idx="1109">
                  <c:v>279.51900000000001</c:v>
                </c:pt>
                <c:pt idx="1110">
                  <c:v>278.69299999999993</c:v>
                </c:pt>
                <c:pt idx="1111">
                  <c:v>276.93799999999987</c:v>
                </c:pt>
                <c:pt idx="1112">
                  <c:v>276.58799999999991</c:v>
                </c:pt>
                <c:pt idx="1113">
                  <c:v>277.05799999999999</c:v>
                </c:pt>
                <c:pt idx="1114">
                  <c:v>277.83499999999987</c:v>
                </c:pt>
                <c:pt idx="1115">
                  <c:v>278.8359999999999</c:v>
                </c:pt>
                <c:pt idx="1116">
                  <c:v>280.375</c:v>
                </c:pt>
                <c:pt idx="1117">
                  <c:v>279.59599999999989</c:v>
                </c:pt>
                <c:pt idx="1118">
                  <c:v>277.7949999999999</c:v>
                </c:pt>
                <c:pt idx="1119">
                  <c:v>277.16500000000002</c:v>
                </c:pt>
                <c:pt idx="1120">
                  <c:v>276.89799999999991</c:v>
                </c:pt>
                <c:pt idx="1121">
                  <c:v>276.17700000000002</c:v>
                </c:pt>
                <c:pt idx="1122">
                  <c:v>275.7109999999999</c:v>
                </c:pt>
                <c:pt idx="1123">
                  <c:v>276.09899999999988</c:v>
                </c:pt>
                <c:pt idx="1124">
                  <c:v>275.75400000000002</c:v>
                </c:pt>
                <c:pt idx="1125">
                  <c:v>274.88499999999999</c:v>
                </c:pt>
                <c:pt idx="1126">
                  <c:v>275.24</c:v>
                </c:pt>
                <c:pt idx="1127">
                  <c:v>275.71299999999991</c:v>
                </c:pt>
                <c:pt idx="1128">
                  <c:v>275.54599999999999</c:v>
                </c:pt>
                <c:pt idx="1129">
                  <c:v>274.98799999999989</c:v>
                </c:pt>
                <c:pt idx="1130">
                  <c:v>274.94499999999999</c:v>
                </c:pt>
                <c:pt idx="1131">
                  <c:v>275.56299999999999</c:v>
                </c:pt>
                <c:pt idx="1132">
                  <c:v>275.78599999999989</c:v>
                </c:pt>
                <c:pt idx="1133">
                  <c:v>275.51400000000001</c:v>
                </c:pt>
                <c:pt idx="1134">
                  <c:v>275.92799999999988</c:v>
                </c:pt>
                <c:pt idx="1135">
                  <c:v>277.04399999999993</c:v>
                </c:pt>
                <c:pt idx="1136">
                  <c:v>276.83799999999991</c:v>
                </c:pt>
                <c:pt idx="1137">
                  <c:v>275.9609999999999</c:v>
                </c:pt>
                <c:pt idx="1138">
                  <c:v>275.392</c:v>
                </c:pt>
                <c:pt idx="1139">
                  <c:v>275.24099999999999</c:v>
                </c:pt>
                <c:pt idx="1140">
                  <c:v>275.56700000000001</c:v>
                </c:pt>
                <c:pt idx="1141">
                  <c:v>275.99299999999988</c:v>
                </c:pt>
                <c:pt idx="1142">
                  <c:v>276.62599999999986</c:v>
                </c:pt>
                <c:pt idx="1143">
                  <c:v>277.05900000000008</c:v>
                </c:pt>
                <c:pt idx="1144">
                  <c:v>276.97699999999975</c:v>
                </c:pt>
                <c:pt idx="1145">
                  <c:v>276.52699999999987</c:v>
                </c:pt>
                <c:pt idx="1146">
                  <c:v>276.05700000000002</c:v>
                </c:pt>
                <c:pt idx="1147">
                  <c:v>276.30599999999993</c:v>
                </c:pt>
                <c:pt idx="1148">
                  <c:v>276.87799999999999</c:v>
                </c:pt>
                <c:pt idx="1149">
                  <c:v>276.54300000000001</c:v>
                </c:pt>
                <c:pt idx="1150">
                  <c:v>276.76499999999999</c:v>
                </c:pt>
                <c:pt idx="1151">
                  <c:v>277.34699999999987</c:v>
                </c:pt>
                <c:pt idx="1152">
                  <c:v>276.53399999999988</c:v>
                </c:pt>
                <c:pt idx="1153">
                  <c:v>276.005</c:v>
                </c:pt>
                <c:pt idx="1154">
                  <c:v>275.99899999999985</c:v>
                </c:pt>
                <c:pt idx="1155">
                  <c:v>276.00400000000002</c:v>
                </c:pt>
                <c:pt idx="1156">
                  <c:v>276.65199999999999</c:v>
                </c:pt>
                <c:pt idx="1157">
                  <c:v>277.78399999999988</c:v>
                </c:pt>
                <c:pt idx="1158">
                  <c:v>278.9559999999999</c:v>
                </c:pt>
                <c:pt idx="1159">
                  <c:v>278.63799999999986</c:v>
                </c:pt>
                <c:pt idx="1160">
                  <c:v>277.62599999999986</c:v>
                </c:pt>
                <c:pt idx="1161">
                  <c:v>277.02</c:v>
                </c:pt>
                <c:pt idx="1162">
                  <c:v>276.74400000000014</c:v>
                </c:pt>
                <c:pt idx="1163">
                  <c:v>276.90899999999988</c:v>
                </c:pt>
                <c:pt idx="1164">
                  <c:v>278.10300000000001</c:v>
                </c:pt>
                <c:pt idx="1165">
                  <c:v>279.67500000000001</c:v>
                </c:pt>
                <c:pt idx="1166">
                  <c:v>278.84500000000008</c:v>
                </c:pt>
                <c:pt idx="1167">
                  <c:v>277.16899999999993</c:v>
                </c:pt>
                <c:pt idx="1168">
                  <c:v>276.58799999999991</c:v>
                </c:pt>
                <c:pt idx="1169">
                  <c:v>277.01299999999986</c:v>
                </c:pt>
                <c:pt idx="1170">
                  <c:v>277.86200000000002</c:v>
                </c:pt>
                <c:pt idx="1171">
                  <c:v>277.74599999999987</c:v>
                </c:pt>
                <c:pt idx="1172">
                  <c:v>276.99699999999984</c:v>
                </c:pt>
                <c:pt idx="1173">
                  <c:v>276.49199999999985</c:v>
                </c:pt>
                <c:pt idx="1174">
                  <c:v>276.28399999999988</c:v>
                </c:pt>
                <c:pt idx="1175">
                  <c:v>276.41799999999989</c:v>
                </c:pt>
                <c:pt idx="1176">
                  <c:v>277.30099999999999</c:v>
                </c:pt>
                <c:pt idx="1177">
                  <c:v>278.82400000000001</c:v>
                </c:pt>
                <c:pt idx="1178">
                  <c:v>280.90599999999989</c:v>
                </c:pt>
                <c:pt idx="1179">
                  <c:v>280.80399999999986</c:v>
                </c:pt>
                <c:pt idx="1180">
                  <c:v>279.79099999999988</c:v>
                </c:pt>
                <c:pt idx="1181">
                  <c:v>278.15899999999999</c:v>
                </c:pt>
                <c:pt idx="1182">
                  <c:v>277.17500000000001</c:v>
                </c:pt>
                <c:pt idx="1183">
                  <c:v>276.55700000000002</c:v>
                </c:pt>
                <c:pt idx="1184">
                  <c:v>275.709</c:v>
                </c:pt>
                <c:pt idx="1185">
                  <c:v>276.00900000000001</c:v>
                </c:pt>
                <c:pt idx="1186">
                  <c:v>276.964</c:v>
                </c:pt>
                <c:pt idx="1187">
                  <c:v>277.68299999999999</c:v>
                </c:pt>
                <c:pt idx="1188">
                  <c:v>278.97499999999991</c:v>
                </c:pt>
                <c:pt idx="1189">
                  <c:v>280.09899999999988</c:v>
                </c:pt>
                <c:pt idx="1190">
                  <c:v>279.88400000000001</c:v>
                </c:pt>
                <c:pt idx="1191">
                  <c:v>279.08999999999986</c:v>
                </c:pt>
                <c:pt idx="1192">
                  <c:v>277.93400000000003</c:v>
                </c:pt>
                <c:pt idx="1193">
                  <c:v>278.0209999999999</c:v>
                </c:pt>
                <c:pt idx="1194">
                  <c:v>279.09899999999988</c:v>
                </c:pt>
                <c:pt idx="1195">
                  <c:v>280.4899999999999</c:v>
                </c:pt>
                <c:pt idx="1196">
                  <c:v>284.27699999999987</c:v>
                </c:pt>
                <c:pt idx="1197">
                  <c:v>283.42099999999988</c:v>
                </c:pt>
                <c:pt idx="1198">
                  <c:v>280.31400000000002</c:v>
                </c:pt>
                <c:pt idx="1199">
                  <c:v>277.84399999999999</c:v>
                </c:pt>
                <c:pt idx="1200">
                  <c:v>276.387</c:v>
                </c:pt>
                <c:pt idx="1201">
                  <c:v>275.51599999999991</c:v>
                </c:pt>
                <c:pt idx="1202">
                  <c:v>275.09399999999988</c:v>
                </c:pt>
                <c:pt idx="1203">
                  <c:v>275.74200000000002</c:v>
                </c:pt>
                <c:pt idx="1204">
                  <c:v>277.178</c:v>
                </c:pt>
                <c:pt idx="1205">
                  <c:v>278.73799999999989</c:v>
                </c:pt>
                <c:pt idx="1206">
                  <c:v>280.017</c:v>
                </c:pt>
                <c:pt idx="1207">
                  <c:v>278.94299999999993</c:v>
                </c:pt>
                <c:pt idx="1208">
                  <c:v>277.084</c:v>
                </c:pt>
                <c:pt idx="1209">
                  <c:v>276.608</c:v>
                </c:pt>
                <c:pt idx="1210">
                  <c:v>277.16399999999999</c:v>
                </c:pt>
                <c:pt idx="1211">
                  <c:v>278.21599999999989</c:v>
                </c:pt>
                <c:pt idx="1212">
                  <c:v>279.97499999999991</c:v>
                </c:pt>
                <c:pt idx="1213">
                  <c:v>280.63299999999987</c:v>
                </c:pt>
                <c:pt idx="1214">
                  <c:v>279.125</c:v>
                </c:pt>
                <c:pt idx="1215">
                  <c:v>278.46499999999986</c:v>
                </c:pt>
                <c:pt idx="1216">
                  <c:v>277.673</c:v>
                </c:pt>
                <c:pt idx="1217">
                  <c:v>277.2949999999999</c:v>
                </c:pt>
                <c:pt idx="1218">
                  <c:v>278.4129999999999</c:v>
                </c:pt>
                <c:pt idx="1219">
                  <c:v>279.17599999999999</c:v>
                </c:pt>
                <c:pt idx="1220">
                  <c:v>278.0259999999999</c:v>
                </c:pt>
                <c:pt idx="1221">
                  <c:v>277.63</c:v>
                </c:pt>
                <c:pt idx="1222">
                  <c:v>277.31599999999986</c:v>
                </c:pt>
                <c:pt idx="1223">
                  <c:v>277.35899999999987</c:v>
                </c:pt>
                <c:pt idx="1224">
                  <c:v>278.108</c:v>
                </c:pt>
                <c:pt idx="1225">
                  <c:v>278.58300000000003</c:v>
                </c:pt>
                <c:pt idx="1226">
                  <c:v>279.15800000000002</c:v>
                </c:pt>
                <c:pt idx="1227">
                  <c:v>280.47499999999991</c:v>
                </c:pt>
                <c:pt idx="1228">
                  <c:v>281.21199999999988</c:v>
                </c:pt>
                <c:pt idx="1229">
                  <c:v>279.75700000000001</c:v>
                </c:pt>
                <c:pt idx="1230">
                  <c:v>279.24599999999987</c:v>
                </c:pt>
                <c:pt idx="1231">
                  <c:v>278.68599999999986</c:v>
                </c:pt>
                <c:pt idx="1232">
                  <c:v>278.41399999999987</c:v>
                </c:pt>
                <c:pt idx="1233">
                  <c:v>277.92200000000003</c:v>
                </c:pt>
                <c:pt idx="1234">
                  <c:v>277.33300000000003</c:v>
                </c:pt>
                <c:pt idx="1235">
                  <c:v>277.26299999999986</c:v>
                </c:pt>
                <c:pt idx="1236">
                  <c:v>276.43799999999987</c:v>
                </c:pt>
                <c:pt idx="1237">
                  <c:v>276.113</c:v>
                </c:pt>
                <c:pt idx="1238">
                  <c:v>277.25599999999986</c:v>
                </c:pt>
                <c:pt idx="1239">
                  <c:v>278.71599999999989</c:v>
                </c:pt>
                <c:pt idx="1240">
                  <c:v>280.28399999999988</c:v>
                </c:pt>
                <c:pt idx="1241">
                  <c:v>280.137</c:v>
                </c:pt>
                <c:pt idx="1242">
                  <c:v>279.11399999999986</c:v>
                </c:pt>
                <c:pt idx="1243">
                  <c:v>278.40899999999988</c:v>
                </c:pt>
                <c:pt idx="1244">
                  <c:v>278.22399999999988</c:v>
                </c:pt>
                <c:pt idx="1245">
                  <c:v>279.70699999999988</c:v>
                </c:pt>
                <c:pt idx="1246">
                  <c:v>279.44099999999986</c:v>
                </c:pt>
                <c:pt idx="1247">
                  <c:v>278.00700000000001</c:v>
                </c:pt>
                <c:pt idx="1248">
                  <c:v>277.18299999999999</c:v>
                </c:pt>
                <c:pt idx="1249">
                  <c:v>277.53199999999975</c:v>
                </c:pt>
                <c:pt idx="1250">
                  <c:v>278.04899999999986</c:v>
                </c:pt>
                <c:pt idx="1251">
                  <c:v>278.51900000000001</c:v>
                </c:pt>
                <c:pt idx="1252">
                  <c:v>278.50900000000001</c:v>
                </c:pt>
                <c:pt idx="1253">
                  <c:v>276.44499999999999</c:v>
                </c:pt>
                <c:pt idx="1254">
                  <c:v>275.22799999999989</c:v>
                </c:pt>
                <c:pt idx="1255">
                  <c:v>276.43599999999975</c:v>
                </c:pt>
                <c:pt idx="1256">
                  <c:v>277.029</c:v>
                </c:pt>
                <c:pt idx="1257">
                  <c:v>276.48899999999975</c:v>
                </c:pt>
                <c:pt idx="1258">
                  <c:v>276.76</c:v>
                </c:pt>
                <c:pt idx="1259">
                  <c:v>277.66899999999993</c:v>
                </c:pt>
                <c:pt idx="1260">
                  <c:v>278.73200000000003</c:v>
                </c:pt>
                <c:pt idx="1261">
                  <c:v>279.9559999999999</c:v>
                </c:pt>
                <c:pt idx="1262">
                  <c:v>280.80500000000001</c:v>
                </c:pt>
                <c:pt idx="1263">
                  <c:v>282.05599999999993</c:v>
                </c:pt>
                <c:pt idx="1264">
                  <c:v>281.48099999999988</c:v>
                </c:pt>
                <c:pt idx="1265">
                  <c:v>279.04399999999993</c:v>
                </c:pt>
                <c:pt idx="1266">
                  <c:v>277.67200000000008</c:v>
                </c:pt>
                <c:pt idx="1267">
                  <c:v>276.80700000000002</c:v>
                </c:pt>
                <c:pt idx="1268">
                  <c:v>276.48599999999988</c:v>
                </c:pt>
                <c:pt idx="1269">
                  <c:v>276.72599999999989</c:v>
                </c:pt>
                <c:pt idx="1270">
                  <c:v>275.95099999999991</c:v>
                </c:pt>
                <c:pt idx="1271">
                  <c:v>275.2879999999999</c:v>
                </c:pt>
                <c:pt idx="1272">
                  <c:v>275.84300000000002</c:v>
                </c:pt>
                <c:pt idx="1273">
                  <c:v>276.25299999999999</c:v>
                </c:pt>
                <c:pt idx="1274">
                  <c:v>276.38299999999987</c:v>
                </c:pt>
                <c:pt idx="1275">
                  <c:v>277.53399999999988</c:v>
                </c:pt>
                <c:pt idx="1276">
                  <c:v>278.51499999999999</c:v>
                </c:pt>
                <c:pt idx="1277">
                  <c:v>277.99299999999988</c:v>
                </c:pt>
                <c:pt idx="1278">
                  <c:v>278.02799999999991</c:v>
                </c:pt>
                <c:pt idx="1279">
                  <c:v>279.745</c:v>
                </c:pt>
                <c:pt idx="1280">
                  <c:v>281.50900000000001</c:v>
                </c:pt>
                <c:pt idx="1281">
                  <c:v>279.37099999999987</c:v>
                </c:pt>
                <c:pt idx="1282">
                  <c:v>277.685</c:v>
                </c:pt>
                <c:pt idx="1283">
                  <c:v>277.202</c:v>
                </c:pt>
                <c:pt idx="1284">
                  <c:v>277.12200000000001</c:v>
                </c:pt>
                <c:pt idx="1285">
                  <c:v>277.14600000000002</c:v>
                </c:pt>
                <c:pt idx="1286">
                  <c:v>277.87200000000001</c:v>
                </c:pt>
                <c:pt idx="1287">
                  <c:v>278.02299999999991</c:v>
                </c:pt>
                <c:pt idx="1288">
                  <c:v>277.44400000000002</c:v>
                </c:pt>
                <c:pt idx="1289">
                  <c:v>277.68400000000008</c:v>
                </c:pt>
                <c:pt idx="1290">
                  <c:v>278.00299999999999</c:v>
                </c:pt>
                <c:pt idx="1291">
                  <c:v>277.52799999999991</c:v>
                </c:pt>
                <c:pt idx="1292">
                  <c:v>277.40299999999991</c:v>
                </c:pt>
                <c:pt idx="1293">
                  <c:v>277.839</c:v>
                </c:pt>
                <c:pt idx="1294">
                  <c:v>279.34300000000002</c:v>
                </c:pt>
                <c:pt idx="1295">
                  <c:v>280.7229999999999</c:v>
                </c:pt>
                <c:pt idx="1296">
                  <c:v>280.38099999999986</c:v>
                </c:pt>
                <c:pt idx="1297">
                  <c:v>279.64299999999997</c:v>
                </c:pt>
                <c:pt idx="1298">
                  <c:v>278.82599999999991</c:v>
                </c:pt>
                <c:pt idx="1299">
                  <c:v>277.77199999999988</c:v>
                </c:pt>
                <c:pt idx="1300">
                  <c:v>277.12799999999999</c:v>
                </c:pt>
                <c:pt idx="1301">
                  <c:v>276.92200000000003</c:v>
                </c:pt>
                <c:pt idx="1302">
                  <c:v>277.03899999999987</c:v>
                </c:pt>
                <c:pt idx="1303">
                  <c:v>277.459</c:v>
                </c:pt>
                <c:pt idx="1304">
                  <c:v>277.51499999999999</c:v>
                </c:pt>
                <c:pt idx="1305">
                  <c:v>277.00099999999986</c:v>
                </c:pt>
                <c:pt idx="1306">
                  <c:v>276.89999999999986</c:v>
                </c:pt>
                <c:pt idx="1307">
                  <c:v>277.23599999999988</c:v>
                </c:pt>
                <c:pt idx="1308">
                  <c:v>278.30700000000002</c:v>
                </c:pt>
                <c:pt idx="1309">
                  <c:v>279.07799999999986</c:v>
                </c:pt>
                <c:pt idx="1310">
                  <c:v>277.66000000000008</c:v>
                </c:pt>
                <c:pt idx="1311">
                  <c:v>275.37200000000001</c:v>
                </c:pt>
                <c:pt idx="1312">
                  <c:v>274.62900000000002</c:v>
                </c:pt>
                <c:pt idx="1313">
                  <c:v>275.839</c:v>
                </c:pt>
                <c:pt idx="1314">
                  <c:v>276.64800000000002</c:v>
                </c:pt>
                <c:pt idx="1315">
                  <c:v>277.39299999999986</c:v>
                </c:pt>
                <c:pt idx="1316">
                  <c:v>278.05500000000001</c:v>
                </c:pt>
                <c:pt idx="1317">
                  <c:v>278.36599999999999</c:v>
                </c:pt>
                <c:pt idx="1318">
                  <c:v>278.702</c:v>
                </c:pt>
                <c:pt idx="1319">
                  <c:v>278.83999999999986</c:v>
                </c:pt>
                <c:pt idx="1320">
                  <c:v>278.13599999999991</c:v>
                </c:pt>
                <c:pt idx="1321">
                  <c:v>276.62700000000001</c:v>
                </c:pt>
                <c:pt idx="1322">
                  <c:v>276.70999999999987</c:v>
                </c:pt>
                <c:pt idx="1323">
                  <c:v>277.12200000000001</c:v>
                </c:pt>
                <c:pt idx="1324">
                  <c:v>276.22399999999988</c:v>
                </c:pt>
                <c:pt idx="1325">
                  <c:v>275.68099999999993</c:v>
                </c:pt>
                <c:pt idx="1326">
                  <c:v>275.78999999999991</c:v>
                </c:pt>
                <c:pt idx="1327">
                  <c:v>276.27799999999991</c:v>
                </c:pt>
                <c:pt idx="1328">
                  <c:v>276.97099999999989</c:v>
                </c:pt>
                <c:pt idx="1329">
                  <c:v>276.60500000000002</c:v>
                </c:pt>
                <c:pt idx="1330">
                  <c:v>275.399</c:v>
                </c:pt>
                <c:pt idx="1331">
                  <c:v>274.39400000000001</c:v>
                </c:pt>
                <c:pt idx="1332">
                  <c:v>274.31099999999986</c:v>
                </c:pt>
                <c:pt idx="1333">
                  <c:v>274.51799999999986</c:v>
                </c:pt>
                <c:pt idx="1334">
                  <c:v>274.11700000000002</c:v>
                </c:pt>
                <c:pt idx="1335">
                  <c:v>274.30799999999999</c:v>
                </c:pt>
                <c:pt idx="1336">
                  <c:v>275.25799999999987</c:v>
                </c:pt>
                <c:pt idx="1337">
                  <c:v>275.64600000000002</c:v>
                </c:pt>
                <c:pt idx="1338">
                  <c:v>276.08300000000003</c:v>
                </c:pt>
                <c:pt idx="1339">
                  <c:v>277.88900000000001</c:v>
                </c:pt>
                <c:pt idx="1340">
                  <c:v>279.88900000000001</c:v>
                </c:pt>
                <c:pt idx="1341">
                  <c:v>280.15800000000002</c:v>
                </c:pt>
                <c:pt idx="1342">
                  <c:v>278.005</c:v>
                </c:pt>
                <c:pt idx="1343">
                  <c:v>276.62299999999999</c:v>
                </c:pt>
                <c:pt idx="1344">
                  <c:v>277.18099999999993</c:v>
                </c:pt>
                <c:pt idx="1345">
                  <c:v>276.83499999999987</c:v>
                </c:pt>
                <c:pt idx="1346">
                  <c:v>275.54599999999999</c:v>
                </c:pt>
                <c:pt idx="1347">
                  <c:v>276.76099999999991</c:v>
                </c:pt>
                <c:pt idx="1348">
                  <c:v>278.46599999999989</c:v>
                </c:pt>
                <c:pt idx="1349">
                  <c:v>277.64100000000002</c:v>
                </c:pt>
                <c:pt idx="1350">
                  <c:v>276.755</c:v>
                </c:pt>
                <c:pt idx="1351">
                  <c:v>276.47399999999988</c:v>
                </c:pt>
                <c:pt idx="1352">
                  <c:v>275.37900000000002</c:v>
                </c:pt>
                <c:pt idx="1353">
                  <c:v>274.61500000000001</c:v>
                </c:pt>
                <c:pt idx="1354">
                  <c:v>273.97099999999989</c:v>
                </c:pt>
                <c:pt idx="1355">
                  <c:v>273.4729999999999</c:v>
                </c:pt>
                <c:pt idx="1356">
                  <c:v>275.61799999999999</c:v>
                </c:pt>
                <c:pt idx="1357">
                  <c:v>276.65300000000002</c:v>
                </c:pt>
                <c:pt idx="1358">
                  <c:v>276.49899999999985</c:v>
                </c:pt>
                <c:pt idx="1359">
                  <c:v>277.892</c:v>
                </c:pt>
                <c:pt idx="1360">
                  <c:v>277.49400000000003</c:v>
                </c:pt>
                <c:pt idx="1361">
                  <c:v>275.73699999999985</c:v>
                </c:pt>
                <c:pt idx="1362">
                  <c:v>273.84100000000001</c:v>
                </c:pt>
                <c:pt idx="1363">
                  <c:v>270.90699999999975</c:v>
                </c:pt>
                <c:pt idx="1364">
                  <c:v>269.7109999999999</c:v>
                </c:pt>
                <c:pt idx="1365">
                  <c:v>271.56599999999986</c:v>
                </c:pt>
                <c:pt idx="1366">
                  <c:v>273.84899999999999</c:v>
                </c:pt>
                <c:pt idx="1367">
                  <c:v>273.16300000000001</c:v>
                </c:pt>
                <c:pt idx="1368">
                  <c:v>269.65899999999999</c:v>
                </c:pt>
                <c:pt idx="1369">
                  <c:v>268.48299999999989</c:v>
                </c:pt>
                <c:pt idx="1370">
                  <c:v>271.06799999999993</c:v>
                </c:pt>
                <c:pt idx="1371">
                  <c:v>273.98299999999989</c:v>
                </c:pt>
                <c:pt idx="1372">
                  <c:v>275.11700000000002</c:v>
                </c:pt>
                <c:pt idx="1373">
                  <c:v>275.57599999999991</c:v>
                </c:pt>
                <c:pt idx="1374">
                  <c:v>277.40699999999975</c:v>
                </c:pt>
                <c:pt idx="1375">
                  <c:v>277.33999999999986</c:v>
                </c:pt>
                <c:pt idx="1376">
                  <c:v>275.09399999999988</c:v>
                </c:pt>
                <c:pt idx="1377">
                  <c:v>275.29599999999988</c:v>
                </c:pt>
                <c:pt idx="1378">
                  <c:v>277.41599999999988</c:v>
                </c:pt>
                <c:pt idx="1379">
                  <c:v>279.209</c:v>
                </c:pt>
                <c:pt idx="1380">
                  <c:v>278.59599999999989</c:v>
                </c:pt>
                <c:pt idx="1381">
                  <c:v>276.63900000000001</c:v>
                </c:pt>
                <c:pt idx="1382">
                  <c:v>275.58799999999991</c:v>
                </c:pt>
                <c:pt idx="1383">
                  <c:v>275.10399999999993</c:v>
                </c:pt>
                <c:pt idx="1384">
                  <c:v>274.80399999999986</c:v>
                </c:pt>
                <c:pt idx="1385">
                  <c:v>274.82299999999987</c:v>
                </c:pt>
                <c:pt idx="1386">
                  <c:v>275.06799999999993</c:v>
                </c:pt>
                <c:pt idx="1387">
                  <c:v>275.39799999999991</c:v>
                </c:pt>
                <c:pt idx="1388">
                  <c:v>274.613</c:v>
                </c:pt>
                <c:pt idx="1389">
                  <c:v>273.64499999999998</c:v>
                </c:pt>
                <c:pt idx="1390">
                  <c:v>274.02</c:v>
                </c:pt>
                <c:pt idx="1391">
                  <c:v>275.37099999999987</c:v>
                </c:pt>
                <c:pt idx="1392">
                  <c:v>277.13599999999991</c:v>
                </c:pt>
                <c:pt idx="1393">
                  <c:v>278.63400000000001</c:v>
                </c:pt>
                <c:pt idx="1394">
                  <c:v>279.04700000000008</c:v>
                </c:pt>
                <c:pt idx="1395">
                  <c:v>277.52999999999986</c:v>
                </c:pt>
                <c:pt idx="1396">
                  <c:v>275.70999999999987</c:v>
                </c:pt>
                <c:pt idx="1397">
                  <c:v>275.012</c:v>
                </c:pt>
                <c:pt idx="1398">
                  <c:v>276.26799999999986</c:v>
                </c:pt>
                <c:pt idx="1399">
                  <c:v>275.12299999999999</c:v>
                </c:pt>
                <c:pt idx="1400">
                  <c:v>271.45400000000001</c:v>
                </c:pt>
                <c:pt idx="1401">
                  <c:v>269.755</c:v>
                </c:pt>
                <c:pt idx="1402">
                  <c:v>269.79599999999988</c:v>
                </c:pt>
                <c:pt idx="1403">
                  <c:v>268.31599999999986</c:v>
                </c:pt>
                <c:pt idx="1404">
                  <c:v>264.42399999999975</c:v>
                </c:pt>
                <c:pt idx="1405">
                  <c:v>261.48299999999989</c:v>
                </c:pt>
                <c:pt idx="1406">
                  <c:v>262.51599999999991</c:v>
                </c:pt>
                <c:pt idx="1407">
                  <c:v>264.952</c:v>
                </c:pt>
                <c:pt idx="1408">
                  <c:v>267.88799999999986</c:v>
                </c:pt>
                <c:pt idx="1409">
                  <c:v>271.43699999999984</c:v>
                </c:pt>
                <c:pt idx="1410">
                  <c:v>271.97699999999975</c:v>
                </c:pt>
                <c:pt idx="1411">
                  <c:v>270.99799999999988</c:v>
                </c:pt>
                <c:pt idx="1412">
                  <c:v>270.62900000000002</c:v>
                </c:pt>
                <c:pt idx="1413">
                  <c:v>269.17899999999986</c:v>
                </c:pt>
                <c:pt idx="1414">
                  <c:v>269.28099999999989</c:v>
                </c:pt>
                <c:pt idx="1415">
                  <c:v>272.60300000000001</c:v>
                </c:pt>
                <c:pt idx="1416">
                  <c:v>275.74900000000002</c:v>
                </c:pt>
                <c:pt idx="1417">
                  <c:v>277.37</c:v>
                </c:pt>
                <c:pt idx="1418">
                  <c:v>277.815</c:v>
                </c:pt>
                <c:pt idx="1419">
                  <c:v>279.137</c:v>
                </c:pt>
                <c:pt idx="1420">
                  <c:v>280.14800000000002</c:v>
                </c:pt>
                <c:pt idx="1421">
                  <c:v>277.53099999999989</c:v>
                </c:pt>
                <c:pt idx="1422">
                  <c:v>274.33</c:v>
                </c:pt>
                <c:pt idx="1423">
                  <c:v>271.77299999999991</c:v>
                </c:pt>
                <c:pt idx="1424">
                  <c:v>268.91599999999988</c:v>
                </c:pt>
                <c:pt idx="1425">
                  <c:v>265.28500000000003</c:v>
                </c:pt>
                <c:pt idx="1426">
                  <c:v>260.88200000000001</c:v>
                </c:pt>
                <c:pt idx="1427">
                  <c:v>261.80500000000001</c:v>
                </c:pt>
                <c:pt idx="1428">
                  <c:v>264.12400000000002</c:v>
                </c:pt>
                <c:pt idx="1429">
                  <c:v>260.43299999999988</c:v>
                </c:pt>
                <c:pt idx="1430">
                  <c:v>257.9799999999999</c:v>
                </c:pt>
                <c:pt idx="1431">
                  <c:v>258.21499999999986</c:v>
                </c:pt>
                <c:pt idx="1432">
                  <c:v>254.87800000000001</c:v>
                </c:pt>
                <c:pt idx="1433">
                  <c:v>253.45100000000005</c:v>
                </c:pt>
                <c:pt idx="1434">
                  <c:v>257.38299999999987</c:v>
                </c:pt>
                <c:pt idx="1435">
                  <c:v>265.66800000000001</c:v>
                </c:pt>
                <c:pt idx="1436">
                  <c:v>272.86</c:v>
                </c:pt>
                <c:pt idx="1437">
                  <c:v>273.22000000000003</c:v>
                </c:pt>
                <c:pt idx="1438">
                  <c:v>270.36900000000014</c:v>
                </c:pt>
                <c:pt idx="1439">
                  <c:v>271.22599999999989</c:v>
                </c:pt>
                <c:pt idx="1440">
                  <c:v>274.84800000000001</c:v>
                </c:pt>
                <c:pt idx="1441">
                  <c:v>277.68200000000002</c:v>
                </c:pt>
                <c:pt idx="1442">
                  <c:v>277.35899999999987</c:v>
                </c:pt>
                <c:pt idx="1443">
                  <c:v>272.16399999999999</c:v>
                </c:pt>
                <c:pt idx="1444">
                  <c:v>266.12400000000002</c:v>
                </c:pt>
                <c:pt idx="1445">
                  <c:v>266.78599999999989</c:v>
                </c:pt>
                <c:pt idx="1446">
                  <c:v>272.69400000000002</c:v>
                </c:pt>
                <c:pt idx="1447">
                  <c:v>276.96199999999988</c:v>
                </c:pt>
                <c:pt idx="1448">
                  <c:v>274.35199999999986</c:v>
                </c:pt>
                <c:pt idx="1449">
                  <c:v>266.26299999999986</c:v>
                </c:pt>
                <c:pt idx="1450">
                  <c:v>258.17899999999986</c:v>
                </c:pt>
                <c:pt idx="1451">
                  <c:v>250.83500000000001</c:v>
                </c:pt>
                <c:pt idx="1452">
                  <c:v>244.297</c:v>
                </c:pt>
                <c:pt idx="1453">
                  <c:v>247.83500000000001</c:v>
                </c:pt>
                <c:pt idx="1454">
                  <c:v>254.87900000000002</c:v>
                </c:pt>
                <c:pt idx="1455">
                  <c:v>260.31400000000002</c:v>
                </c:pt>
                <c:pt idx="1456">
                  <c:v>267.2109999999999</c:v>
                </c:pt>
                <c:pt idx="1457">
                  <c:v>269.74400000000014</c:v>
                </c:pt>
                <c:pt idx="1458">
                  <c:v>266.62700000000001</c:v>
                </c:pt>
                <c:pt idx="1459">
                  <c:v>267.822</c:v>
                </c:pt>
                <c:pt idx="1460">
                  <c:v>273.91799999999989</c:v>
                </c:pt>
                <c:pt idx="1461">
                  <c:v>277.66500000000002</c:v>
                </c:pt>
                <c:pt idx="1462">
                  <c:v>278.99199999999985</c:v>
                </c:pt>
                <c:pt idx="1463">
                  <c:v>277.47899999999976</c:v>
                </c:pt>
                <c:pt idx="1464">
                  <c:v>270.95499999999993</c:v>
                </c:pt>
                <c:pt idx="1465">
                  <c:v>264.01900000000001</c:v>
                </c:pt>
                <c:pt idx="1466">
                  <c:v>263.86</c:v>
                </c:pt>
                <c:pt idx="1467">
                  <c:v>266.01299999999986</c:v>
                </c:pt>
                <c:pt idx="1468">
                  <c:v>267.04700000000008</c:v>
                </c:pt>
                <c:pt idx="1469">
                  <c:v>270.72000000000003</c:v>
                </c:pt>
                <c:pt idx="1470">
                  <c:v>275.68299999999999</c:v>
                </c:pt>
                <c:pt idx="1471">
                  <c:v>278.584</c:v>
                </c:pt>
                <c:pt idx="1472">
                  <c:v>276.827</c:v>
                </c:pt>
                <c:pt idx="1473">
                  <c:v>272.36599999999999</c:v>
                </c:pt>
                <c:pt idx="1474">
                  <c:v>270.76599999999991</c:v>
                </c:pt>
                <c:pt idx="1475">
                  <c:v>273.74700000000001</c:v>
                </c:pt>
                <c:pt idx="1476">
                  <c:v>275.61900000000014</c:v>
                </c:pt>
                <c:pt idx="1477">
                  <c:v>272.29599999999988</c:v>
                </c:pt>
                <c:pt idx="1478">
                  <c:v>263.85300000000001</c:v>
                </c:pt>
                <c:pt idx="1479">
                  <c:v>256.67399999999986</c:v>
                </c:pt>
                <c:pt idx="1480">
                  <c:v>256.47699999999975</c:v>
                </c:pt>
                <c:pt idx="1481">
                  <c:v>255.77099999999999</c:v>
                </c:pt>
                <c:pt idx="1482">
                  <c:v>248.71699999999998</c:v>
                </c:pt>
                <c:pt idx="1483">
                  <c:v>239.21599999999998</c:v>
                </c:pt>
                <c:pt idx="1484">
                  <c:v>246.94800000000001</c:v>
                </c:pt>
                <c:pt idx="1485">
                  <c:v>260.43899999999985</c:v>
                </c:pt>
                <c:pt idx="1486">
                  <c:v>266.75200000000001</c:v>
                </c:pt>
                <c:pt idx="1487">
                  <c:v>259.96199999999988</c:v>
                </c:pt>
                <c:pt idx="1488">
                  <c:v>237.29900000000001</c:v>
                </c:pt>
                <c:pt idx="1489">
                  <c:v>225.36100000000005</c:v>
                </c:pt>
                <c:pt idx="1490">
                  <c:v>240.85500000000005</c:v>
                </c:pt>
                <c:pt idx="1491">
                  <c:v>246.72800000000001</c:v>
                </c:pt>
                <c:pt idx="1492">
                  <c:v>250.62100000000001</c:v>
                </c:pt>
                <c:pt idx="1493">
                  <c:v>258.99699999999984</c:v>
                </c:pt>
                <c:pt idx="1494">
                  <c:v>267.01599999999991</c:v>
                </c:pt>
                <c:pt idx="1495">
                  <c:v>273.55500000000001</c:v>
                </c:pt>
                <c:pt idx="1496">
                  <c:v>276.77199999999988</c:v>
                </c:pt>
                <c:pt idx="1497">
                  <c:v>274.35700000000008</c:v>
                </c:pt>
                <c:pt idx="1498">
                  <c:v>272.8359999999999</c:v>
                </c:pt>
                <c:pt idx="1499">
                  <c:v>274.70400000000001</c:v>
                </c:pt>
                <c:pt idx="1500">
                  <c:v>274.02199999999988</c:v>
                </c:pt>
                <c:pt idx="1501">
                  <c:v>265.86799999999999</c:v>
                </c:pt>
                <c:pt idx="1502">
                  <c:v>254.29399999999998</c:v>
                </c:pt>
                <c:pt idx="1503">
                  <c:v>252.107</c:v>
                </c:pt>
                <c:pt idx="1504">
                  <c:v>251.46600000000001</c:v>
                </c:pt>
                <c:pt idx="1505">
                  <c:v>245.39100000000005</c:v>
                </c:pt>
                <c:pt idx="1506">
                  <c:v>245.01599999999999</c:v>
                </c:pt>
                <c:pt idx="1507">
                  <c:v>246.86800000000005</c:v>
                </c:pt>
                <c:pt idx="1508">
                  <c:v>254.54900000000001</c:v>
                </c:pt>
                <c:pt idx="1509">
                  <c:v>265.40899999999988</c:v>
                </c:pt>
                <c:pt idx="1510">
                  <c:v>267.2759999999999</c:v>
                </c:pt>
                <c:pt idx="1511">
                  <c:v>257.77299999999991</c:v>
                </c:pt>
                <c:pt idx="1512">
                  <c:v>240.99</c:v>
                </c:pt>
                <c:pt idx="1513">
                  <c:v>233.8</c:v>
                </c:pt>
                <c:pt idx="1514">
                  <c:v>247.09700000000001</c:v>
                </c:pt>
                <c:pt idx="1515">
                  <c:v>258.14999999999998</c:v>
                </c:pt>
                <c:pt idx="1516">
                  <c:v>256.0209999999999</c:v>
                </c:pt>
                <c:pt idx="1517">
                  <c:v>243.30800000000005</c:v>
                </c:pt>
                <c:pt idx="1518">
                  <c:v>239.73099999999999</c:v>
                </c:pt>
                <c:pt idx="1519">
                  <c:v>250.005</c:v>
                </c:pt>
                <c:pt idx="1520">
                  <c:v>264.4009999999999</c:v>
                </c:pt>
                <c:pt idx="1521">
                  <c:v>274.3</c:v>
                </c:pt>
                <c:pt idx="1522">
                  <c:v>274.815</c:v>
                </c:pt>
                <c:pt idx="1523">
                  <c:v>265.03500000000003</c:v>
                </c:pt>
                <c:pt idx="1524">
                  <c:v>251.43</c:v>
                </c:pt>
                <c:pt idx="1525">
                  <c:v>248.37800000000001</c:v>
                </c:pt>
                <c:pt idx="1526">
                  <c:v>247.87</c:v>
                </c:pt>
                <c:pt idx="1527">
                  <c:v>244.27399999999994</c:v>
                </c:pt>
                <c:pt idx="1528">
                  <c:v>241.82900000000001</c:v>
                </c:pt>
                <c:pt idx="1529">
                  <c:v>229.52600000000001</c:v>
                </c:pt>
                <c:pt idx="1530">
                  <c:v>224.99300000000002</c:v>
                </c:pt>
                <c:pt idx="1531">
                  <c:v>240.221</c:v>
                </c:pt>
                <c:pt idx="1532">
                  <c:v>237.45800000000006</c:v>
                </c:pt>
                <c:pt idx="1533">
                  <c:v>205.76</c:v>
                </c:pt>
                <c:pt idx="1534">
                  <c:v>0</c:v>
                </c:pt>
                <c:pt idx="1535">
                  <c:v>235.78100000000001</c:v>
                </c:pt>
                <c:pt idx="1536">
                  <c:v>247.47499999999999</c:v>
                </c:pt>
                <c:pt idx="1537">
                  <c:v>243.71199999999999</c:v>
                </c:pt>
                <c:pt idx="1538">
                  <c:v>235.071</c:v>
                </c:pt>
                <c:pt idx="1539">
                  <c:v>233.00899999999999</c:v>
                </c:pt>
                <c:pt idx="1540">
                  <c:v>238.55800000000005</c:v>
                </c:pt>
                <c:pt idx="1541">
                  <c:v>241.727</c:v>
                </c:pt>
                <c:pt idx="1542">
                  <c:v>250.87100000000001</c:v>
                </c:pt>
                <c:pt idx="1543">
                  <c:v>265.65699999999993</c:v>
                </c:pt>
                <c:pt idx="1544">
                  <c:v>270.16000000000008</c:v>
                </c:pt>
                <c:pt idx="1545">
                  <c:v>265.10000000000002</c:v>
                </c:pt>
                <c:pt idx="1546">
                  <c:v>265.61099999999999</c:v>
                </c:pt>
                <c:pt idx="1547">
                  <c:v>272.33999999999986</c:v>
                </c:pt>
                <c:pt idx="1548">
                  <c:v>273.89400000000001</c:v>
                </c:pt>
                <c:pt idx="1549">
                  <c:v>263.5329999999999</c:v>
                </c:pt>
                <c:pt idx="1550">
                  <c:v>241.566</c:v>
                </c:pt>
                <c:pt idx="1551">
                  <c:v>230.39200000000005</c:v>
                </c:pt>
                <c:pt idx="1552">
                  <c:v>228.07300000000001</c:v>
                </c:pt>
                <c:pt idx="1553">
                  <c:v>234.346</c:v>
                </c:pt>
                <c:pt idx="1554">
                  <c:v>255.05600000000001</c:v>
                </c:pt>
                <c:pt idx="1555">
                  <c:v>260.85199999999986</c:v>
                </c:pt>
                <c:pt idx="1556">
                  <c:v>251.03800000000001</c:v>
                </c:pt>
              </c:numCache>
            </c:numRef>
          </c:val>
        </c:ser>
        <c:ser>
          <c:idx val="1"/>
          <c:order val="1"/>
          <c:tx>
            <c:v>Cloudy</c:v>
          </c:tx>
          <c:marker>
            <c:symbol val="none"/>
          </c:marker>
          <c:val>
            <c:numRef>
              <c:f>Sheet4!$C$1:$C$1557</c:f>
              <c:numCache>
                <c:formatCode>General</c:formatCode>
                <c:ptCount val="1557"/>
                <c:pt idx="0">
                  <c:v>290.78099999999989</c:v>
                </c:pt>
                <c:pt idx="1">
                  <c:v>292.06099999999986</c:v>
                </c:pt>
                <c:pt idx="2">
                  <c:v>293.8309999999999</c:v>
                </c:pt>
                <c:pt idx="3">
                  <c:v>294.80799999999999</c:v>
                </c:pt>
                <c:pt idx="4">
                  <c:v>294.51299999999986</c:v>
                </c:pt>
                <c:pt idx="5">
                  <c:v>293.43799999999987</c:v>
                </c:pt>
                <c:pt idx="6">
                  <c:v>293.178</c:v>
                </c:pt>
                <c:pt idx="7">
                  <c:v>293.80399999999986</c:v>
                </c:pt>
                <c:pt idx="8">
                  <c:v>292.96499999999986</c:v>
                </c:pt>
                <c:pt idx="9">
                  <c:v>290.76400000000001</c:v>
                </c:pt>
                <c:pt idx="10">
                  <c:v>289.95400000000001</c:v>
                </c:pt>
                <c:pt idx="11">
                  <c:v>290.66399999999999</c:v>
                </c:pt>
                <c:pt idx="12">
                  <c:v>290.63099999999986</c:v>
                </c:pt>
                <c:pt idx="13">
                  <c:v>288.91199999999975</c:v>
                </c:pt>
                <c:pt idx="14">
                  <c:v>288.26400000000001</c:v>
                </c:pt>
                <c:pt idx="15">
                  <c:v>289.74599999999987</c:v>
                </c:pt>
                <c:pt idx="16">
                  <c:v>291.858</c:v>
                </c:pt>
                <c:pt idx="17">
                  <c:v>293.13</c:v>
                </c:pt>
                <c:pt idx="18">
                  <c:v>293.82799999999986</c:v>
                </c:pt>
                <c:pt idx="19">
                  <c:v>293.72499999999991</c:v>
                </c:pt>
                <c:pt idx="20">
                  <c:v>293.767</c:v>
                </c:pt>
                <c:pt idx="21">
                  <c:v>293.76499999999999</c:v>
                </c:pt>
                <c:pt idx="22">
                  <c:v>291.87</c:v>
                </c:pt>
                <c:pt idx="23">
                  <c:v>289.58799999999991</c:v>
                </c:pt>
                <c:pt idx="24">
                  <c:v>288.55500000000001</c:v>
                </c:pt>
                <c:pt idx="25">
                  <c:v>288.20699999999988</c:v>
                </c:pt>
                <c:pt idx="26">
                  <c:v>290.87</c:v>
                </c:pt>
                <c:pt idx="27">
                  <c:v>293.79700000000003</c:v>
                </c:pt>
                <c:pt idx="28">
                  <c:v>293.19099999999986</c:v>
                </c:pt>
                <c:pt idx="29">
                  <c:v>290.73799999999989</c:v>
                </c:pt>
                <c:pt idx="30">
                  <c:v>288.81299999999999</c:v>
                </c:pt>
                <c:pt idx="31">
                  <c:v>286.553</c:v>
                </c:pt>
                <c:pt idx="32">
                  <c:v>284.65400000000011</c:v>
                </c:pt>
                <c:pt idx="33">
                  <c:v>284.72599999999989</c:v>
                </c:pt>
                <c:pt idx="34">
                  <c:v>285.54500000000002</c:v>
                </c:pt>
                <c:pt idx="35">
                  <c:v>286.39299999999986</c:v>
                </c:pt>
                <c:pt idx="36">
                  <c:v>287.29099999999988</c:v>
                </c:pt>
                <c:pt idx="37">
                  <c:v>289.00200000000001</c:v>
                </c:pt>
                <c:pt idx="38">
                  <c:v>290.375</c:v>
                </c:pt>
                <c:pt idx="39">
                  <c:v>288.4199999999999</c:v>
                </c:pt>
                <c:pt idx="40">
                  <c:v>285.4679999999999</c:v>
                </c:pt>
                <c:pt idx="41">
                  <c:v>284.68700000000001</c:v>
                </c:pt>
                <c:pt idx="42">
                  <c:v>286.41399999999987</c:v>
                </c:pt>
                <c:pt idx="43">
                  <c:v>287.45400000000001</c:v>
                </c:pt>
                <c:pt idx="44">
                  <c:v>285.78399999999988</c:v>
                </c:pt>
                <c:pt idx="45">
                  <c:v>285.08</c:v>
                </c:pt>
                <c:pt idx="46">
                  <c:v>287.18400000000008</c:v>
                </c:pt>
                <c:pt idx="47">
                  <c:v>290.74799999999999</c:v>
                </c:pt>
                <c:pt idx="48">
                  <c:v>292.7349999999999</c:v>
                </c:pt>
                <c:pt idx="49">
                  <c:v>292.5329999999999</c:v>
                </c:pt>
                <c:pt idx="50">
                  <c:v>291.4849999999999</c:v>
                </c:pt>
                <c:pt idx="51">
                  <c:v>290.61799999999999</c:v>
                </c:pt>
                <c:pt idx="52">
                  <c:v>290.7229999999999</c:v>
                </c:pt>
                <c:pt idx="53">
                  <c:v>289.23200000000003</c:v>
                </c:pt>
                <c:pt idx="54">
                  <c:v>286.7949999999999</c:v>
                </c:pt>
                <c:pt idx="55">
                  <c:v>285.74400000000014</c:v>
                </c:pt>
                <c:pt idx="56">
                  <c:v>287.12200000000001</c:v>
                </c:pt>
                <c:pt idx="57">
                  <c:v>289.16899999999993</c:v>
                </c:pt>
                <c:pt idx="58">
                  <c:v>287.69200000000001</c:v>
                </c:pt>
                <c:pt idx="59">
                  <c:v>286.25</c:v>
                </c:pt>
                <c:pt idx="60">
                  <c:v>286.01099999999991</c:v>
                </c:pt>
                <c:pt idx="61">
                  <c:v>284.00400000000002</c:v>
                </c:pt>
                <c:pt idx="62">
                  <c:v>282.89400000000001</c:v>
                </c:pt>
                <c:pt idx="63">
                  <c:v>282.82499999999999</c:v>
                </c:pt>
                <c:pt idx="64">
                  <c:v>283.005</c:v>
                </c:pt>
                <c:pt idx="65">
                  <c:v>285.79399999999976</c:v>
                </c:pt>
                <c:pt idx="66">
                  <c:v>288.40699999999975</c:v>
                </c:pt>
                <c:pt idx="67">
                  <c:v>287.06299999999999</c:v>
                </c:pt>
                <c:pt idx="68">
                  <c:v>285.50799999999987</c:v>
                </c:pt>
                <c:pt idx="69">
                  <c:v>287.89499999999987</c:v>
                </c:pt>
                <c:pt idx="70">
                  <c:v>291</c:v>
                </c:pt>
                <c:pt idx="71">
                  <c:v>291.8959999999999</c:v>
                </c:pt>
                <c:pt idx="72">
                  <c:v>291.95</c:v>
                </c:pt>
                <c:pt idx="73">
                  <c:v>290.99199999999985</c:v>
                </c:pt>
                <c:pt idx="74">
                  <c:v>289.40699999999975</c:v>
                </c:pt>
                <c:pt idx="75">
                  <c:v>287.14900000000011</c:v>
                </c:pt>
                <c:pt idx="76">
                  <c:v>285.04000000000002</c:v>
                </c:pt>
                <c:pt idx="77">
                  <c:v>285.68200000000002</c:v>
                </c:pt>
                <c:pt idx="78">
                  <c:v>288.84800000000001</c:v>
                </c:pt>
                <c:pt idx="79">
                  <c:v>291.64900000000011</c:v>
                </c:pt>
                <c:pt idx="80">
                  <c:v>290.62200000000001</c:v>
                </c:pt>
                <c:pt idx="81">
                  <c:v>287.25200000000001</c:v>
                </c:pt>
                <c:pt idx="82">
                  <c:v>286.06200000000001</c:v>
                </c:pt>
                <c:pt idx="83">
                  <c:v>288.64900000000011</c:v>
                </c:pt>
                <c:pt idx="84">
                  <c:v>291.42899999999975</c:v>
                </c:pt>
                <c:pt idx="85">
                  <c:v>289.99499999999989</c:v>
                </c:pt>
                <c:pt idx="86">
                  <c:v>286.73799999999989</c:v>
                </c:pt>
                <c:pt idx="87">
                  <c:v>287</c:v>
                </c:pt>
                <c:pt idx="88">
                  <c:v>289.57299999999987</c:v>
                </c:pt>
                <c:pt idx="89">
                  <c:v>288.608</c:v>
                </c:pt>
                <c:pt idx="90">
                  <c:v>285.47699999999975</c:v>
                </c:pt>
                <c:pt idx="91">
                  <c:v>284.14900000000011</c:v>
                </c:pt>
                <c:pt idx="92">
                  <c:v>284.601</c:v>
                </c:pt>
                <c:pt idx="93">
                  <c:v>285.97699999999975</c:v>
                </c:pt>
                <c:pt idx="94">
                  <c:v>288.34100000000001</c:v>
                </c:pt>
                <c:pt idx="95">
                  <c:v>291.56099999999986</c:v>
                </c:pt>
                <c:pt idx="96">
                  <c:v>292.21299999999991</c:v>
                </c:pt>
                <c:pt idx="97">
                  <c:v>290.08999999999986</c:v>
                </c:pt>
                <c:pt idx="98">
                  <c:v>289.70800000000003</c:v>
                </c:pt>
                <c:pt idx="99">
                  <c:v>289.85000000000002</c:v>
                </c:pt>
                <c:pt idx="100">
                  <c:v>288.56200000000001</c:v>
                </c:pt>
                <c:pt idx="101">
                  <c:v>287.74900000000002</c:v>
                </c:pt>
                <c:pt idx="102">
                  <c:v>287.25200000000001</c:v>
                </c:pt>
                <c:pt idx="103">
                  <c:v>287.96299999999991</c:v>
                </c:pt>
                <c:pt idx="104">
                  <c:v>289.83499999999987</c:v>
                </c:pt>
                <c:pt idx="105">
                  <c:v>289.05700000000002</c:v>
                </c:pt>
                <c:pt idx="106">
                  <c:v>286.50599999999986</c:v>
                </c:pt>
                <c:pt idx="107">
                  <c:v>285.99699999999984</c:v>
                </c:pt>
                <c:pt idx="108">
                  <c:v>287.39299999999986</c:v>
                </c:pt>
                <c:pt idx="109">
                  <c:v>287.61200000000002</c:v>
                </c:pt>
                <c:pt idx="110">
                  <c:v>286.12400000000002</c:v>
                </c:pt>
                <c:pt idx="111">
                  <c:v>285.25900000000001</c:v>
                </c:pt>
                <c:pt idx="112">
                  <c:v>285.58199999999988</c:v>
                </c:pt>
                <c:pt idx="113">
                  <c:v>286.01499999999999</c:v>
                </c:pt>
                <c:pt idx="114">
                  <c:v>285.97799999999989</c:v>
                </c:pt>
                <c:pt idx="115">
                  <c:v>285.68299999999999</c:v>
                </c:pt>
                <c:pt idx="116">
                  <c:v>286.06900000000002</c:v>
                </c:pt>
                <c:pt idx="117">
                  <c:v>287.613</c:v>
                </c:pt>
                <c:pt idx="118">
                  <c:v>288.40299999999991</c:v>
                </c:pt>
                <c:pt idx="119">
                  <c:v>288.60399999999993</c:v>
                </c:pt>
                <c:pt idx="120">
                  <c:v>290.38900000000001</c:v>
                </c:pt>
                <c:pt idx="121">
                  <c:v>292.56900000000002</c:v>
                </c:pt>
                <c:pt idx="122">
                  <c:v>292.99299999999988</c:v>
                </c:pt>
                <c:pt idx="123">
                  <c:v>290.40899999999988</c:v>
                </c:pt>
                <c:pt idx="124">
                  <c:v>287.89</c:v>
                </c:pt>
                <c:pt idx="125">
                  <c:v>288.48599999999988</c:v>
                </c:pt>
                <c:pt idx="126">
                  <c:v>288.42399999999975</c:v>
                </c:pt>
                <c:pt idx="127">
                  <c:v>287.26599999999991</c:v>
                </c:pt>
                <c:pt idx="128">
                  <c:v>287.58199999999988</c:v>
                </c:pt>
                <c:pt idx="129">
                  <c:v>289.45699999999988</c:v>
                </c:pt>
                <c:pt idx="130">
                  <c:v>291.66800000000001</c:v>
                </c:pt>
                <c:pt idx="131">
                  <c:v>291.98200000000003</c:v>
                </c:pt>
                <c:pt idx="132">
                  <c:v>290.82900000000001</c:v>
                </c:pt>
                <c:pt idx="133">
                  <c:v>290.16800000000001</c:v>
                </c:pt>
                <c:pt idx="134">
                  <c:v>290.33799999999991</c:v>
                </c:pt>
                <c:pt idx="135">
                  <c:v>290.7879999999999</c:v>
                </c:pt>
                <c:pt idx="136">
                  <c:v>291.101</c:v>
                </c:pt>
                <c:pt idx="137">
                  <c:v>291.60000000000002</c:v>
                </c:pt>
                <c:pt idx="138">
                  <c:v>292.351</c:v>
                </c:pt>
                <c:pt idx="139">
                  <c:v>292.49799999999988</c:v>
                </c:pt>
                <c:pt idx="140">
                  <c:v>292.46199999999988</c:v>
                </c:pt>
                <c:pt idx="141">
                  <c:v>292.59699999999975</c:v>
                </c:pt>
                <c:pt idx="142">
                  <c:v>292.54399999999993</c:v>
                </c:pt>
                <c:pt idx="143">
                  <c:v>292.74599999999987</c:v>
                </c:pt>
                <c:pt idx="144">
                  <c:v>292.92899999999975</c:v>
                </c:pt>
                <c:pt idx="145">
                  <c:v>292.94900000000001</c:v>
                </c:pt>
                <c:pt idx="146">
                  <c:v>293.00799999999987</c:v>
                </c:pt>
                <c:pt idx="147">
                  <c:v>293.06400000000002</c:v>
                </c:pt>
                <c:pt idx="148">
                  <c:v>293.15199999999999</c:v>
                </c:pt>
                <c:pt idx="149">
                  <c:v>293.20400000000001</c:v>
                </c:pt>
                <c:pt idx="150">
                  <c:v>293.24599999999987</c:v>
                </c:pt>
                <c:pt idx="151">
                  <c:v>293.36</c:v>
                </c:pt>
                <c:pt idx="152">
                  <c:v>293.57</c:v>
                </c:pt>
                <c:pt idx="153">
                  <c:v>293.77199999999988</c:v>
                </c:pt>
                <c:pt idx="154">
                  <c:v>294.0329999999999</c:v>
                </c:pt>
                <c:pt idx="155">
                  <c:v>294.22000000000003</c:v>
                </c:pt>
                <c:pt idx="156">
                  <c:v>294.12400000000002</c:v>
                </c:pt>
                <c:pt idx="157">
                  <c:v>294.04700000000008</c:v>
                </c:pt>
                <c:pt idx="158">
                  <c:v>294.06299999999999</c:v>
                </c:pt>
                <c:pt idx="159">
                  <c:v>294.05099999999999</c:v>
                </c:pt>
                <c:pt idx="160">
                  <c:v>294.05</c:v>
                </c:pt>
                <c:pt idx="161">
                  <c:v>294.0329999999999</c:v>
                </c:pt>
                <c:pt idx="162">
                  <c:v>294.04700000000008</c:v>
                </c:pt>
                <c:pt idx="163">
                  <c:v>294.12</c:v>
                </c:pt>
                <c:pt idx="164">
                  <c:v>294.20499999999993</c:v>
                </c:pt>
                <c:pt idx="165">
                  <c:v>294.28199999999975</c:v>
                </c:pt>
                <c:pt idx="166">
                  <c:v>294.15899999999999</c:v>
                </c:pt>
                <c:pt idx="167">
                  <c:v>293.90299999999991</c:v>
                </c:pt>
                <c:pt idx="168">
                  <c:v>293.87599999999986</c:v>
                </c:pt>
                <c:pt idx="169">
                  <c:v>293.91499999999991</c:v>
                </c:pt>
                <c:pt idx="170">
                  <c:v>293.77999999999986</c:v>
                </c:pt>
                <c:pt idx="171">
                  <c:v>293.54500000000002</c:v>
                </c:pt>
                <c:pt idx="172">
                  <c:v>293.46599999999989</c:v>
                </c:pt>
                <c:pt idx="173">
                  <c:v>293.91699999999975</c:v>
                </c:pt>
                <c:pt idx="174">
                  <c:v>295.35899999999987</c:v>
                </c:pt>
                <c:pt idx="175">
                  <c:v>297.27199999999988</c:v>
                </c:pt>
                <c:pt idx="176">
                  <c:v>296.28399999999988</c:v>
                </c:pt>
                <c:pt idx="177">
                  <c:v>295.06299999999999</c:v>
                </c:pt>
                <c:pt idx="178">
                  <c:v>294.38400000000001</c:v>
                </c:pt>
                <c:pt idx="179">
                  <c:v>294.19799999999987</c:v>
                </c:pt>
                <c:pt idx="180">
                  <c:v>294.21699999999976</c:v>
                </c:pt>
                <c:pt idx="181">
                  <c:v>294.28099999999989</c:v>
                </c:pt>
                <c:pt idx="182">
                  <c:v>294.29700000000003</c:v>
                </c:pt>
                <c:pt idx="183">
                  <c:v>294.29899999999975</c:v>
                </c:pt>
                <c:pt idx="184">
                  <c:v>294.30900000000008</c:v>
                </c:pt>
                <c:pt idx="185">
                  <c:v>294.35500000000002</c:v>
                </c:pt>
                <c:pt idx="186">
                  <c:v>294.37900000000002</c:v>
                </c:pt>
                <c:pt idx="187">
                  <c:v>294.35700000000008</c:v>
                </c:pt>
                <c:pt idx="188">
                  <c:v>294.34100000000001</c:v>
                </c:pt>
                <c:pt idx="189">
                  <c:v>294.32799999999986</c:v>
                </c:pt>
                <c:pt idx="190">
                  <c:v>294.32100000000003</c:v>
                </c:pt>
                <c:pt idx="191">
                  <c:v>294.29399999999976</c:v>
                </c:pt>
                <c:pt idx="192">
                  <c:v>294.2349999999999</c:v>
                </c:pt>
                <c:pt idx="193">
                  <c:v>294.14600000000002</c:v>
                </c:pt>
                <c:pt idx="194">
                  <c:v>294.125</c:v>
                </c:pt>
                <c:pt idx="195">
                  <c:v>294.22399999999988</c:v>
                </c:pt>
                <c:pt idx="196">
                  <c:v>294.22799999999989</c:v>
                </c:pt>
                <c:pt idx="197">
                  <c:v>294.07499999999999</c:v>
                </c:pt>
                <c:pt idx="198">
                  <c:v>293.899</c:v>
                </c:pt>
                <c:pt idx="199">
                  <c:v>293.69799999999987</c:v>
                </c:pt>
                <c:pt idx="200">
                  <c:v>293.52999999999986</c:v>
                </c:pt>
                <c:pt idx="201">
                  <c:v>293.56299999999999</c:v>
                </c:pt>
                <c:pt idx="202">
                  <c:v>293.50599999999986</c:v>
                </c:pt>
                <c:pt idx="203">
                  <c:v>293.2949999999999</c:v>
                </c:pt>
                <c:pt idx="204">
                  <c:v>293.25599999999986</c:v>
                </c:pt>
                <c:pt idx="205">
                  <c:v>293.2949999999999</c:v>
                </c:pt>
                <c:pt idx="206">
                  <c:v>293.06700000000001</c:v>
                </c:pt>
                <c:pt idx="207">
                  <c:v>292.60000000000002</c:v>
                </c:pt>
                <c:pt idx="208">
                  <c:v>292.31799999999993</c:v>
                </c:pt>
                <c:pt idx="209">
                  <c:v>292.15199999999999</c:v>
                </c:pt>
                <c:pt idx="210">
                  <c:v>292.01599999999991</c:v>
                </c:pt>
                <c:pt idx="211">
                  <c:v>291.95800000000003</c:v>
                </c:pt>
                <c:pt idx="212">
                  <c:v>292.00299999999999</c:v>
                </c:pt>
                <c:pt idx="213">
                  <c:v>292.125</c:v>
                </c:pt>
                <c:pt idx="214">
                  <c:v>291.80799999999999</c:v>
                </c:pt>
                <c:pt idx="215">
                  <c:v>291.334</c:v>
                </c:pt>
                <c:pt idx="216">
                  <c:v>290.78699999999975</c:v>
                </c:pt>
                <c:pt idx="217">
                  <c:v>289.87400000000002</c:v>
                </c:pt>
                <c:pt idx="218">
                  <c:v>289.18099999999993</c:v>
                </c:pt>
                <c:pt idx="219">
                  <c:v>288.7109999999999</c:v>
                </c:pt>
                <c:pt idx="220">
                  <c:v>288.28199999999975</c:v>
                </c:pt>
                <c:pt idx="221">
                  <c:v>288.56700000000001</c:v>
                </c:pt>
                <c:pt idx="222">
                  <c:v>288.77299999999991</c:v>
                </c:pt>
                <c:pt idx="223">
                  <c:v>287.35599999999999</c:v>
                </c:pt>
                <c:pt idx="224">
                  <c:v>285.76599999999991</c:v>
                </c:pt>
                <c:pt idx="225">
                  <c:v>285.4729999999999</c:v>
                </c:pt>
                <c:pt idx="226">
                  <c:v>286.63</c:v>
                </c:pt>
                <c:pt idx="227">
                  <c:v>289.565</c:v>
                </c:pt>
                <c:pt idx="228">
                  <c:v>292.43099999999976</c:v>
                </c:pt>
                <c:pt idx="229">
                  <c:v>292.13299999999987</c:v>
                </c:pt>
                <c:pt idx="230">
                  <c:v>287.39299999999986</c:v>
                </c:pt>
                <c:pt idx="231">
                  <c:v>282.41199999999975</c:v>
                </c:pt>
                <c:pt idx="232">
                  <c:v>281.06799999999993</c:v>
                </c:pt>
                <c:pt idx="233">
                  <c:v>281.37799999999999</c:v>
                </c:pt>
                <c:pt idx="234">
                  <c:v>281.63599999999991</c:v>
                </c:pt>
                <c:pt idx="235">
                  <c:v>281.959</c:v>
                </c:pt>
                <c:pt idx="236">
                  <c:v>282.392</c:v>
                </c:pt>
                <c:pt idx="237">
                  <c:v>284.15100000000001</c:v>
                </c:pt>
                <c:pt idx="238">
                  <c:v>286.62200000000001</c:v>
                </c:pt>
                <c:pt idx="239">
                  <c:v>287.767</c:v>
                </c:pt>
                <c:pt idx="240">
                  <c:v>287.0979999999999</c:v>
                </c:pt>
                <c:pt idx="241">
                  <c:v>284.75700000000001</c:v>
                </c:pt>
                <c:pt idx="242">
                  <c:v>283.084</c:v>
                </c:pt>
                <c:pt idx="243">
                  <c:v>282.93400000000003</c:v>
                </c:pt>
                <c:pt idx="244">
                  <c:v>282.95699999999988</c:v>
                </c:pt>
                <c:pt idx="245">
                  <c:v>282.90899999999988</c:v>
                </c:pt>
                <c:pt idx="246">
                  <c:v>282.83499999999987</c:v>
                </c:pt>
                <c:pt idx="247">
                  <c:v>282.81</c:v>
                </c:pt>
                <c:pt idx="248">
                  <c:v>283.2229999999999</c:v>
                </c:pt>
                <c:pt idx="249">
                  <c:v>285.17599999999999</c:v>
                </c:pt>
                <c:pt idx="250">
                  <c:v>287.63799999999986</c:v>
                </c:pt>
                <c:pt idx="251">
                  <c:v>287.48299999999989</c:v>
                </c:pt>
                <c:pt idx="252">
                  <c:v>284.81700000000001</c:v>
                </c:pt>
                <c:pt idx="253">
                  <c:v>284.64299999999997</c:v>
                </c:pt>
                <c:pt idx="254">
                  <c:v>286.03099999999989</c:v>
                </c:pt>
                <c:pt idx="255">
                  <c:v>283.53399999999988</c:v>
                </c:pt>
                <c:pt idx="256">
                  <c:v>280.49599999999975</c:v>
                </c:pt>
                <c:pt idx="257">
                  <c:v>280.76299999999986</c:v>
                </c:pt>
                <c:pt idx="258">
                  <c:v>281.41199999999975</c:v>
                </c:pt>
                <c:pt idx="259">
                  <c:v>280.262</c:v>
                </c:pt>
                <c:pt idx="260">
                  <c:v>279.01900000000001</c:v>
                </c:pt>
                <c:pt idx="261">
                  <c:v>279.75599999999986</c:v>
                </c:pt>
                <c:pt idx="262">
                  <c:v>280.78699999999975</c:v>
                </c:pt>
                <c:pt idx="263">
                  <c:v>281.697</c:v>
                </c:pt>
                <c:pt idx="264">
                  <c:v>283.07400000000001</c:v>
                </c:pt>
                <c:pt idx="265">
                  <c:v>281.71699999999976</c:v>
                </c:pt>
                <c:pt idx="266">
                  <c:v>278.65699999999993</c:v>
                </c:pt>
                <c:pt idx="267">
                  <c:v>276.93799999999987</c:v>
                </c:pt>
                <c:pt idx="268">
                  <c:v>275.947</c:v>
                </c:pt>
                <c:pt idx="269">
                  <c:v>275.53099999999989</c:v>
                </c:pt>
                <c:pt idx="270">
                  <c:v>275.7109999999999</c:v>
                </c:pt>
                <c:pt idx="271">
                  <c:v>275.70499999999993</c:v>
                </c:pt>
                <c:pt idx="272">
                  <c:v>275.19200000000001</c:v>
                </c:pt>
                <c:pt idx="273">
                  <c:v>274.78599999999989</c:v>
                </c:pt>
                <c:pt idx="274">
                  <c:v>274.59500000000003</c:v>
                </c:pt>
                <c:pt idx="275">
                  <c:v>274.37400000000002</c:v>
                </c:pt>
                <c:pt idx="276">
                  <c:v>274.4009999999999</c:v>
                </c:pt>
                <c:pt idx="277">
                  <c:v>274.80799999999999</c:v>
                </c:pt>
                <c:pt idx="278">
                  <c:v>275.40899999999988</c:v>
                </c:pt>
                <c:pt idx="279">
                  <c:v>276.548</c:v>
                </c:pt>
                <c:pt idx="280">
                  <c:v>277.3</c:v>
                </c:pt>
                <c:pt idx="281">
                  <c:v>276.11700000000002</c:v>
                </c:pt>
                <c:pt idx="282">
                  <c:v>274.4899999999999</c:v>
                </c:pt>
                <c:pt idx="283">
                  <c:v>273.94900000000001</c:v>
                </c:pt>
                <c:pt idx="284">
                  <c:v>273.97099999999989</c:v>
                </c:pt>
                <c:pt idx="285">
                  <c:v>275.42999999999989</c:v>
                </c:pt>
                <c:pt idx="286">
                  <c:v>278.14200000000011</c:v>
                </c:pt>
                <c:pt idx="287">
                  <c:v>279.685</c:v>
                </c:pt>
                <c:pt idx="288">
                  <c:v>278.28599999999989</c:v>
                </c:pt>
                <c:pt idx="289">
                  <c:v>276.27999999999986</c:v>
                </c:pt>
                <c:pt idx="290">
                  <c:v>276.06200000000001</c:v>
                </c:pt>
                <c:pt idx="291">
                  <c:v>274.87799999999999</c:v>
                </c:pt>
                <c:pt idx="292">
                  <c:v>273.61399999999986</c:v>
                </c:pt>
                <c:pt idx="293">
                  <c:v>273.63799999999986</c:v>
                </c:pt>
                <c:pt idx="294">
                  <c:v>275.572</c:v>
                </c:pt>
                <c:pt idx="295">
                  <c:v>279.27299999999991</c:v>
                </c:pt>
                <c:pt idx="296">
                  <c:v>278.541</c:v>
                </c:pt>
                <c:pt idx="297">
                  <c:v>274.55700000000002</c:v>
                </c:pt>
                <c:pt idx="298">
                  <c:v>273.20299999999986</c:v>
                </c:pt>
                <c:pt idx="299">
                  <c:v>273.22899999999976</c:v>
                </c:pt>
                <c:pt idx="300">
                  <c:v>273.161</c:v>
                </c:pt>
                <c:pt idx="301">
                  <c:v>273.26499999999999</c:v>
                </c:pt>
                <c:pt idx="302">
                  <c:v>274.22799999999989</c:v>
                </c:pt>
                <c:pt idx="303">
                  <c:v>275.13599999999991</c:v>
                </c:pt>
                <c:pt idx="304">
                  <c:v>275.863</c:v>
                </c:pt>
                <c:pt idx="305">
                  <c:v>277.15400000000011</c:v>
                </c:pt>
                <c:pt idx="306">
                  <c:v>278.36700000000002</c:v>
                </c:pt>
                <c:pt idx="307">
                  <c:v>280.02</c:v>
                </c:pt>
                <c:pt idx="308">
                  <c:v>279.565</c:v>
                </c:pt>
                <c:pt idx="309">
                  <c:v>280.13900000000001</c:v>
                </c:pt>
                <c:pt idx="310">
                  <c:v>282.24799999999999</c:v>
                </c:pt>
                <c:pt idx="311">
                  <c:v>278.7709999999999</c:v>
                </c:pt>
                <c:pt idx="312">
                  <c:v>274.20400000000001</c:v>
                </c:pt>
                <c:pt idx="313">
                  <c:v>273.52999999999986</c:v>
                </c:pt>
                <c:pt idx="314">
                  <c:v>276.24099999999999</c:v>
                </c:pt>
                <c:pt idx="315">
                  <c:v>278.399</c:v>
                </c:pt>
                <c:pt idx="316">
                  <c:v>275.834</c:v>
                </c:pt>
                <c:pt idx="317">
                  <c:v>273.63599999999991</c:v>
                </c:pt>
                <c:pt idx="318">
                  <c:v>273.75900000000001</c:v>
                </c:pt>
                <c:pt idx="319">
                  <c:v>274.76</c:v>
                </c:pt>
                <c:pt idx="320">
                  <c:v>275.70699999999988</c:v>
                </c:pt>
                <c:pt idx="321">
                  <c:v>274.14499999999998</c:v>
                </c:pt>
                <c:pt idx="322">
                  <c:v>272.7179999999999</c:v>
                </c:pt>
                <c:pt idx="323">
                  <c:v>272.846</c:v>
                </c:pt>
                <c:pt idx="324">
                  <c:v>273.05200000000002</c:v>
                </c:pt>
                <c:pt idx="325">
                  <c:v>274.774</c:v>
                </c:pt>
                <c:pt idx="326">
                  <c:v>277.03399999999988</c:v>
                </c:pt>
                <c:pt idx="327">
                  <c:v>275.88299999999987</c:v>
                </c:pt>
                <c:pt idx="328">
                  <c:v>273.4199999999999</c:v>
                </c:pt>
                <c:pt idx="329">
                  <c:v>272.81400000000002</c:v>
                </c:pt>
                <c:pt idx="330">
                  <c:v>272.452</c:v>
                </c:pt>
                <c:pt idx="331">
                  <c:v>272.17700000000002</c:v>
                </c:pt>
                <c:pt idx="332">
                  <c:v>272.31400000000002</c:v>
                </c:pt>
                <c:pt idx="333">
                  <c:v>272.50400000000002</c:v>
                </c:pt>
                <c:pt idx="334">
                  <c:v>272.59399999999988</c:v>
                </c:pt>
                <c:pt idx="335">
                  <c:v>272.42999999999989</c:v>
                </c:pt>
                <c:pt idx="336">
                  <c:v>272.637</c:v>
                </c:pt>
                <c:pt idx="337">
                  <c:v>273.5859999999999</c:v>
                </c:pt>
                <c:pt idx="338">
                  <c:v>273.74200000000002</c:v>
                </c:pt>
                <c:pt idx="339">
                  <c:v>273.97399999999988</c:v>
                </c:pt>
                <c:pt idx="340">
                  <c:v>275.01299999999986</c:v>
                </c:pt>
                <c:pt idx="341">
                  <c:v>274.18099999999993</c:v>
                </c:pt>
                <c:pt idx="342">
                  <c:v>272.72000000000003</c:v>
                </c:pt>
                <c:pt idx="343">
                  <c:v>272.50799999999987</c:v>
                </c:pt>
                <c:pt idx="344">
                  <c:v>272.32599999999991</c:v>
                </c:pt>
                <c:pt idx="345">
                  <c:v>272.17899999999986</c:v>
                </c:pt>
                <c:pt idx="346">
                  <c:v>272.32100000000003</c:v>
                </c:pt>
                <c:pt idx="347">
                  <c:v>272.4199999999999</c:v>
                </c:pt>
                <c:pt idx="348">
                  <c:v>272.67700000000002</c:v>
                </c:pt>
                <c:pt idx="349">
                  <c:v>272.64200000000011</c:v>
                </c:pt>
                <c:pt idx="350">
                  <c:v>272.48899999999975</c:v>
                </c:pt>
                <c:pt idx="351">
                  <c:v>272.83199999999988</c:v>
                </c:pt>
                <c:pt idx="352">
                  <c:v>274.28899999999987</c:v>
                </c:pt>
                <c:pt idx="353">
                  <c:v>275.36</c:v>
                </c:pt>
                <c:pt idx="354">
                  <c:v>274.09099999999989</c:v>
                </c:pt>
                <c:pt idx="355">
                  <c:v>272.88799999999986</c:v>
                </c:pt>
                <c:pt idx="356">
                  <c:v>272.72000000000003</c:v>
                </c:pt>
                <c:pt idx="357">
                  <c:v>272.54300000000001</c:v>
                </c:pt>
                <c:pt idx="358">
                  <c:v>272.44200000000001</c:v>
                </c:pt>
                <c:pt idx="359">
                  <c:v>272.55099999999999</c:v>
                </c:pt>
                <c:pt idx="360">
                  <c:v>272.63099999999986</c:v>
                </c:pt>
                <c:pt idx="361">
                  <c:v>272.54199999999986</c:v>
                </c:pt>
                <c:pt idx="362">
                  <c:v>273.69600000000003</c:v>
                </c:pt>
                <c:pt idx="363">
                  <c:v>274.90199999999987</c:v>
                </c:pt>
                <c:pt idx="364">
                  <c:v>274.00599999999986</c:v>
                </c:pt>
                <c:pt idx="365">
                  <c:v>275.5379999999999</c:v>
                </c:pt>
                <c:pt idx="366">
                  <c:v>278.44799999999987</c:v>
                </c:pt>
                <c:pt idx="367">
                  <c:v>277.69600000000003</c:v>
                </c:pt>
                <c:pt idx="368">
                  <c:v>275.91899999999976</c:v>
                </c:pt>
                <c:pt idx="369">
                  <c:v>274.00099999999986</c:v>
                </c:pt>
                <c:pt idx="370">
                  <c:v>272.38099999999986</c:v>
                </c:pt>
                <c:pt idx="371">
                  <c:v>272.42599999999987</c:v>
                </c:pt>
                <c:pt idx="372">
                  <c:v>272.80399999999986</c:v>
                </c:pt>
                <c:pt idx="373">
                  <c:v>272.70999999999987</c:v>
                </c:pt>
                <c:pt idx="374">
                  <c:v>272.22499999999991</c:v>
                </c:pt>
                <c:pt idx="375">
                  <c:v>272.18400000000008</c:v>
                </c:pt>
                <c:pt idx="376">
                  <c:v>272.4009999999999</c:v>
                </c:pt>
                <c:pt idx="377">
                  <c:v>272.38400000000001</c:v>
                </c:pt>
                <c:pt idx="378">
                  <c:v>273.12799999999999</c:v>
                </c:pt>
                <c:pt idx="379">
                  <c:v>274.22499999999991</c:v>
                </c:pt>
                <c:pt idx="380">
                  <c:v>273.60399999999993</c:v>
                </c:pt>
                <c:pt idx="381">
                  <c:v>272.36599999999999</c:v>
                </c:pt>
                <c:pt idx="382">
                  <c:v>272.29700000000003</c:v>
                </c:pt>
                <c:pt idx="383">
                  <c:v>272.50799999999987</c:v>
                </c:pt>
                <c:pt idx="384">
                  <c:v>273.18700000000001</c:v>
                </c:pt>
                <c:pt idx="385">
                  <c:v>274.70400000000001</c:v>
                </c:pt>
                <c:pt idx="386">
                  <c:v>274.37799999999999</c:v>
                </c:pt>
                <c:pt idx="387">
                  <c:v>272.64100000000002</c:v>
                </c:pt>
                <c:pt idx="388">
                  <c:v>272.209</c:v>
                </c:pt>
                <c:pt idx="389">
                  <c:v>272.23699999999985</c:v>
                </c:pt>
                <c:pt idx="390">
                  <c:v>272.00099999999986</c:v>
                </c:pt>
                <c:pt idx="391">
                  <c:v>272.07799999999986</c:v>
                </c:pt>
                <c:pt idx="392">
                  <c:v>273.05200000000002</c:v>
                </c:pt>
                <c:pt idx="393">
                  <c:v>273.61700000000002</c:v>
                </c:pt>
                <c:pt idx="394">
                  <c:v>272.75900000000001</c:v>
                </c:pt>
                <c:pt idx="395">
                  <c:v>272.4849999999999</c:v>
                </c:pt>
                <c:pt idx="396">
                  <c:v>272.79799999999989</c:v>
                </c:pt>
                <c:pt idx="397">
                  <c:v>273.0859999999999</c:v>
                </c:pt>
                <c:pt idx="398">
                  <c:v>273.75099999999986</c:v>
                </c:pt>
                <c:pt idx="399">
                  <c:v>273.44900000000001</c:v>
                </c:pt>
                <c:pt idx="400">
                  <c:v>272.78099999999989</c:v>
                </c:pt>
                <c:pt idx="401">
                  <c:v>273.815</c:v>
                </c:pt>
                <c:pt idx="402">
                  <c:v>274.96699999999976</c:v>
                </c:pt>
                <c:pt idx="403">
                  <c:v>274.3959999999999</c:v>
                </c:pt>
                <c:pt idx="404">
                  <c:v>273.44200000000001</c:v>
                </c:pt>
                <c:pt idx="405">
                  <c:v>273.01</c:v>
                </c:pt>
                <c:pt idx="406">
                  <c:v>272.63099999999986</c:v>
                </c:pt>
                <c:pt idx="407">
                  <c:v>272.24</c:v>
                </c:pt>
                <c:pt idx="408">
                  <c:v>272.16300000000001</c:v>
                </c:pt>
                <c:pt idx="409">
                  <c:v>272.12900000000002</c:v>
                </c:pt>
                <c:pt idx="410">
                  <c:v>272.02</c:v>
                </c:pt>
                <c:pt idx="411">
                  <c:v>272.11500000000001</c:v>
                </c:pt>
                <c:pt idx="412">
                  <c:v>272.137</c:v>
                </c:pt>
                <c:pt idx="413">
                  <c:v>272.03500000000003</c:v>
                </c:pt>
                <c:pt idx="414">
                  <c:v>272.14499999999998</c:v>
                </c:pt>
                <c:pt idx="415">
                  <c:v>272.274</c:v>
                </c:pt>
                <c:pt idx="416">
                  <c:v>272.13400000000001</c:v>
                </c:pt>
                <c:pt idx="417">
                  <c:v>271.9009999999999</c:v>
                </c:pt>
                <c:pt idx="418">
                  <c:v>271.79199999999975</c:v>
                </c:pt>
                <c:pt idx="419">
                  <c:v>271.96499999999986</c:v>
                </c:pt>
                <c:pt idx="420">
                  <c:v>272.40299999999991</c:v>
                </c:pt>
                <c:pt idx="421">
                  <c:v>272.89099999999991</c:v>
                </c:pt>
                <c:pt idx="422">
                  <c:v>272.62</c:v>
                </c:pt>
                <c:pt idx="423">
                  <c:v>272.714</c:v>
                </c:pt>
                <c:pt idx="424">
                  <c:v>274.46899999999988</c:v>
                </c:pt>
                <c:pt idx="425">
                  <c:v>274.49699999999984</c:v>
                </c:pt>
                <c:pt idx="426">
                  <c:v>272.50900000000001</c:v>
                </c:pt>
                <c:pt idx="427">
                  <c:v>271.68700000000001</c:v>
                </c:pt>
                <c:pt idx="428">
                  <c:v>271.73399999999975</c:v>
                </c:pt>
                <c:pt idx="429">
                  <c:v>271.88499999999999</c:v>
                </c:pt>
                <c:pt idx="430">
                  <c:v>272.14200000000011</c:v>
                </c:pt>
                <c:pt idx="431">
                  <c:v>272.13499999999999</c:v>
                </c:pt>
                <c:pt idx="432">
                  <c:v>272.065</c:v>
                </c:pt>
                <c:pt idx="433">
                  <c:v>272.21599999999989</c:v>
                </c:pt>
                <c:pt idx="434">
                  <c:v>272.46299999999991</c:v>
                </c:pt>
                <c:pt idx="435">
                  <c:v>272.33799999999991</c:v>
                </c:pt>
                <c:pt idx="436">
                  <c:v>272.10199999999986</c:v>
                </c:pt>
                <c:pt idx="437">
                  <c:v>272.99199999999985</c:v>
                </c:pt>
                <c:pt idx="438">
                  <c:v>273.88099999999986</c:v>
                </c:pt>
                <c:pt idx="439">
                  <c:v>272.99199999999985</c:v>
                </c:pt>
                <c:pt idx="440">
                  <c:v>272.51799999999986</c:v>
                </c:pt>
                <c:pt idx="441">
                  <c:v>273.0859999999999</c:v>
                </c:pt>
                <c:pt idx="442">
                  <c:v>272.44799999999987</c:v>
                </c:pt>
                <c:pt idx="443">
                  <c:v>271.61900000000014</c:v>
                </c:pt>
                <c:pt idx="444">
                  <c:v>271.851</c:v>
                </c:pt>
                <c:pt idx="445">
                  <c:v>272.166</c:v>
                </c:pt>
                <c:pt idx="446">
                  <c:v>271.97899999999976</c:v>
                </c:pt>
                <c:pt idx="447">
                  <c:v>271.73099999999988</c:v>
                </c:pt>
                <c:pt idx="448">
                  <c:v>271.76099999999991</c:v>
                </c:pt>
                <c:pt idx="449">
                  <c:v>271.79099999999988</c:v>
                </c:pt>
                <c:pt idx="450">
                  <c:v>271.72799999999989</c:v>
                </c:pt>
                <c:pt idx="451">
                  <c:v>271.709</c:v>
                </c:pt>
                <c:pt idx="452">
                  <c:v>271.67700000000002</c:v>
                </c:pt>
                <c:pt idx="453">
                  <c:v>271.625</c:v>
                </c:pt>
                <c:pt idx="454">
                  <c:v>271.7349999999999</c:v>
                </c:pt>
                <c:pt idx="455">
                  <c:v>271.82900000000001</c:v>
                </c:pt>
                <c:pt idx="456">
                  <c:v>271.99099999999987</c:v>
                </c:pt>
                <c:pt idx="457">
                  <c:v>272.29799999999989</c:v>
                </c:pt>
                <c:pt idx="458">
                  <c:v>272.2829999999999</c:v>
                </c:pt>
                <c:pt idx="459">
                  <c:v>272.05799999999999</c:v>
                </c:pt>
                <c:pt idx="460">
                  <c:v>271.95499999999993</c:v>
                </c:pt>
                <c:pt idx="461">
                  <c:v>272.089</c:v>
                </c:pt>
                <c:pt idx="462">
                  <c:v>272.2229999999999</c:v>
                </c:pt>
                <c:pt idx="463">
                  <c:v>271.83999999999986</c:v>
                </c:pt>
                <c:pt idx="464">
                  <c:v>272.34199999999993</c:v>
                </c:pt>
                <c:pt idx="465">
                  <c:v>273.77</c:v>
                </c:pt>
                <c:pt idx="466">
                  <c:v>273.2759999999999</c:v>
                </c:pt>
                <c:pt idx="467">
                  <c:v>271.86900000000014</c:v>
                </c:pt>
                <c:pt idx="468">
                  <c:v>271.59899999999988</c:v>
                </c:pt>
                <c:pt idx="469">
                  <c:v>271.96499999999986</c:v>
                </c:pt>
                <c:pt idx="470">
                  <c:v>272.55599999999993</c:v>
                </c:pt>
                <c:pt idx="471">
                  <c:v>272.7229999999999</c:v>
                </c:pt>
                <c:pt idx="472">
                  <c:v>272.64299999999997</c:v>
                </c:pt>
                <c:pt idx="473">
                  <c:v>272.36900000000014</c:v>
                </c:pt>
                <c:pt idx="474">
                  <c:v>271.70499999999993</c:v>
                </c:pt>
                <c:pt idx="475">
                  <c:v>271.505</c:v>
                </c:pt>
                <c:pt idx="476">
                  <c:v>271.86099999999999</c:v>
                </c:pt>
                <c:pt idx="477">
                  <c:v>272.00900000000001</c:v>
                </c:pt>
                <c:pt idx="478">
                  <c:v>271.74799999999999</c:v>
                </c:pt>
                <c:pt idx="479">
                  <c:v>271.53199999999975</c:v>
                </c:pt>
                <c:pt idx="480">
                  <c:v>271.6400000000001</c:v>
                </c:pt>
                <c:pt idx="481">
                  <c:v>271.83699999999988</c:v>
                </c:pt>
                <c:pt idx="482">
                  <c:v>271.91699999999975</c:v>
                </c:pt>
                <c:pt idx="483">
                  <c:v>272.03099999999989</c:v>
                </c:pt>
                <c:pt idx="484">
                  <c:v>272.03500000000003</c:v>
                </c:pt>
                <c:pt idx="485">
                  <c:v>271.70999999999987</c:v>
                </c:pt>
                <c:pt idx="486">
                  <c:v>271.48299999999989</c:v>
                </c:pt>
                <c:pt idx="487">
                  <c:v>271.565</c:v>
                </c:pt>
                <c:pt idx="488">
                  <c:v>271.851</c:v>
                </c:pt>
                <c:pt idx="489">
                  <c:v>272.07599999999991</c:v>
                </c:pt>
                <c:pt idx="490">
                  <c:v>272.00700000000001</c:v>
                </c:pt>
                <c:pt idx="491">
                  <c:v>272.351</c:v>
                </c:pt>
                <c:pt idx="492">
                  <c:v>272.71899999999988</c:v>
                </c:pt>
                <c:pt idx="493">
                  <c:v>272.7179999999999</c:v>
                </c:pt>
                <c:pt idx="494">
                  <c:v>272.77199999999988</c:v>
                </c:pt>
                <c:pt idx="495">
                  <c:v>272.43099999999976</c:v>
                </c:pt>
                <c:pt idx="496">
                  <c:v>271.97799999999989</c:v>
                </c:pt>
                <c:pt idx="497">
                  <c:v>271.858</c:v>
                </c:pt>
                <c:pt idx="498">
                  <c:v>271.79399999999976</c:v>
                </c:pt>
                <c:pt idx="499">
                  <c:v>271.57400000000001</c:v>
                </c:pt>
                <c:pt idx="500">
                  <c:v>271.37099999999987</c:v>
                </c:pt>
                <c:pt idx="501">
                  <c:v>271.30700000000002</c:v>
                </c:pt>
                <c:pt idx="502">
                  <c:v>271.173</c:v>
                </c:pt>
                <c:pt idx="503">
                  <c:v>271.12200000000001</c:v>
                </c:pt>
                <c:pt idx="504">
                  <c:v>271.46599999999989</c:v>
                </c:pt>
                <c:pt idx="505">
                  <c:v>271.70499999999993</c:v>
                </c:pt>
                <c:pt idx="506">
                  <c:v>271.56200000000001</c:v>
                </c:pt>
                <c:pt idx="507">
                  <c:v>271.32599999999991</c:v>
                </c:pt>
                <c:pt idx="508">
                  <c:v>271.11399999999986</c:v>
                </c:pt>
                <c:pt idx="509">
                  <c:v>271.065</c:v>
                </c:pt>
                <c:pt idx="510">
                  <c:v>271.20499999999993</c:v>
                </c:pt>
                <c:pt idx="511">
                  <c:v>271.20999999999987</c:v>
                </c:pt>
                <c:pt idx="512">
                  <c:v>271.15100000000001</c:v>
                </c:pt>
                <c:pt idx="513">
                  <c:v>271.36900000000014</c:v>
                </c:pt>
                <c:pt idx="514">
                  <c:v>271.51299999999986</c:v>
                </c:pt>
                <c:pt idx="515">
                  <c:v>271.197</c:v>
                </c:pt>
                <c:pt idx="516">
                  <c:v>271</c:v>
                </c:pt>
                <c:pt idx="517">
                  <c:v>271.53399999999988</c:v>
                </c:pt>
                <c:pt idx="518">
                  <c:v>271.97899999999976</c:v>
                </c:pt>
                <c:pt idx="519">
                  <c:v>272.02199999999988</c:v>
                </c:pt>
                <c:pt idx="520">
                  <c:v>271.89</c:v>
                </c:pt>
                <c:pt idx="521">
                  <c:v>271.7109999999999</c:v>
                </c:pt>
                <c:pt idx="522">
                  <c:v>271.82299999999987</c:v>
                </c:pt>
                <c:pt idx="523">
                  <c:v>272.02499999999986</c:v>
                </c:pt>
                <c:pt idx="524">
                  <c:v>272.15699999999993</c:v>
                </c:pt>
                <c:pt idx="525">
                  <c:v>272.17399999999986</c:v>
                </c:pt>
                <c:pt idx="526">
                  <c:v>272.024</c:v>
                </c:pt>
                <c:pt idx="527">
                  <c:v>271.86399999999986</c:v>
                </c:pt>
                <c:pt idx="528">
                  <c:v>272.09500000000003</c:v>
                </c:pt>
                <c:pt idx="529">
                  <c:v>272.90699999999975</c:v>
                </c:pt>
                <c:pt idx="530">
                  <c:v>273.197</c:v>
                </c:pt>
                <c:pt idx="531">
                  <c:v>272.33699999999988</c:v>
                </c:pt>
                <c:pt idx="532">
                  <c:v>271.90899999999988</c:v>
                </c:pt>
                <c:pt idx="533">
                  <c:v>273.14800000000002</c:v>
                </c:pt>
                <c:pt idx="534">
                  <c:v>273.9799999999999</c:v>
                </c:pt>
                <c:pt idx="535">
                  <c:v>272.7829999999999</c:v>
                </c:pt>
                <c:pt idx="536">
                  <c:v>272.26299999999986</c:v>
                </c:pt>
                <c:pt idx="537">
                  <c:v>273.18</c:v>
                </c:pt>
                <c:pt idx="538">
                  <c:v>273.03500000000003</c:v>
                </c:pt>
                <c:pt idx="539">
                  <c:v>272.32299999999987</c:v>
                </c:pt>
                <c:pt idx="540">
                  <c:v>272.214</c:v>
                </c:pt>
                <c:pt idx="541">
                  <c:v>272.029</c:v>
                </c:pt>
                <c:pt idx="542">
                  <c:v>271.75799999999987</c:v>
                </c:pt>
                <c:pt idx="543">
                  <c:v>271.78099999999989</c:v>
                </c:pt>
                <c:pt idx="544">
                  <c:v>271.98200000000003</c:v>
                </c:pt>
                <c:pt idx="545">
                  <c:v>272.185</c:v>
                </c:pt>
                <c:pt idx="546">
                  <c:v>272.08699999999988</c:v>
                </c:pt>
                <c:pt idx="547">
                  <c:v>272.26099999999991</c:v>
                </c:pt>
                <c:pt idx="548">
                  <c:v>273.44200000000001</c:v>
                </c:pt>
                <c:pt idx="549">
                  <c:v>274.33799999999991</c:v>
                </c:pt>
                <c:pt idx="550">
                  <c:v>273.99899999999985</c:v>
                </c:pt>
                <c:pt idx="551">
                  <c:v>273.30200000000002</c:v>
                </c:pt>
                <c:pt idx="552">
                  <c:v>272.90599999999989</c:v>
                </c:pt>
                <c:pt idx="553">
                  <c:v>272.44099999999986</c:v>
                </c:pt>
                <c:pt idx="554">
                  <c:v>271.97499999999991</c:v>
                </c:pt>
                <c:pt idx="555">
                  <c:v>272.04899999999986</c:v>
                </c:pt>
                <c:pt idx="556">
                  <c:v>272.346</c:v>
                </c:pt>
                <c:pt idx="557">
                  <c:v>272.43499999999989</c:v>
                </c:pt>
                <c:pt idx="558">
                  <c:v>272.447</c:v>
                </c:pt>
                <c:pt idx="559">
                  <c:v>272.82299999999987</c:v>
                </c:pt>
                <c:pt idx="560">
                  <c:v>273.10300000000001</c:v>
                </c:pt>
                <c:pt idx="561">
                  <c:v>272.745</c:v>
                </c:pt>
                <c:pt idx="562">
                  <c:v>272.584</c:v>
                </c:pt>
                <c:pt idx="563">
                  <c:v>272.459</c:v>
                </c:pt>
                <c:pt idx="564">
                  <c:v>272.10599999999999</c:v>
                </c:pt>
                <c:pt idx="565">
                  <c:v>272.10500000000002</c:v>
                </c:pt>
                <c:pt idx="566">
                  <c:v>272.13299999999987</c:v>
                </c:pt>
                <c:pt idx="567">
                  <c:v>271.95</c:v>
                </c:pt>
                <c:pt idx="568">
                  <c:v>271.803</c:v>
                </c:pt>
                <c:pt idx="569">
                  <c:v>272.66800000000001</c:v>
                </c:pt>
                <c:pt idx="570">
                  <c:v>273.81400000000002</c:v>
                </c:pt>
                <c:pt idx="571">
                  <c:v>274.03399999999988</c:v>
                </c:pt>
                <c:pt idx="572">
                  <c:v>273.9199999999999</c:v>
                </c:pt>
                <c:pt idx="573">
                  <c:v>273.32299999999987</c:v>
                </c:pt>
                <c:pt idx="574">
                  <c:v>272.98099999999988</c:v>
                </c:pt>
                <c:pt idx="575">
                  <c:v>273.29099999999988</c:v>
                </c:pt>
                <c:pt idx="576">
                  <c:v>273.5259999999999</c:v>
                </c:pt>
                <c:pt idx="577">
                  <c:v>273.37799999999999</c:v>
                </c:pt>
                <c:pt idx="578">
                  <c:v>272.89699999999988</c:v>
                </c:pt>
                <c:pt idx="579">
                  <c:v>272.779</c:v>
                </c:pt>
                <c:pt idx="580">
                  <c:v>273.00200000000001</c:v>
                </c:pt>
                <c:pt idx="581">
                  <c:v>273.012</c:v>
                </c:pt>
                <c:pt idx="582">
                  <c:v>272.74200000000002</c:v>
                </c:pt>
                <c:pt idx="583">
                  <c:v>273.08499999999987</c:v>
                </c:pt>
                <c:pt idx="584">
                  <c:v>273.36500000000001</c:v>
                </c:pt>
                <c:pt idx="585">
                  <c:v>272.59899999999988</c:v>
                </c:pt>
                <c:pt idx="586">
                  <c:v>272.964</c:v>
                </c:pt>
                <c:pt idx="587">
                  <c:v>275.42999999999989</c:v>
                </c:pt>
                <c:pt idx="588">
                  <c:v>275.67700000000002</c:v>
                </c:pt>
                <c:pt idx="589">
                  <c:v>273.38</c:v>
                </c:pt>
                <c:pt idx="590">
                  <c:v>272.351</c:v>
                </c:pt>
                <c:pt idx="591">
                  <c:v>272.26</c:v>
                </c:pt>
                <c:pt idx="592">
                  <c:v>271.99199999999985</c:v>
                </c:pt>
                <c:pt idx="593">
                  <c:v>272.2109999999999</c:v>
                </c:pt>
                <c:pt idx="594">
                  <c:v>272.87900000000002</c:v>
                </c:pt>
                <c:pt idx="595">
                  <c:v>274.11599999999999</c:v>
                </c:pt>
                <c:pt idx="596">
                  <c:v>274.964</c:v>
                </c:pt>
                <c:pt idx="597">
                  <c:v>273.72699999999975</c:v>
                </c:pt>
                <c:pt idx="598">
                  <c:v>272.34500000000008</c:v>
                </c:pt>
                <c:pt idx="599">
                  <c:v>272.05</c:v>
                </c:pt>
                <c:pt idx="600">
                  <c:v>272.185</c:v>
                </c:pt>
                <c:pt idx="601">
                  <c:v>272.48899999999975</c:v>
                </c:pt>
                <c:pt idx="602">
                  <c:v>272.29199999999975</c:v>
                </c:pt>
                <c:pt idx="603">
                  <c:v>272.06200000000001</c:v>
                </c:pt>
                <c:pt idx="604">
                  <c:v>272.00400000000002</c:v>
                </c:pt>
                <c:pt idx="605">
                  <c:v>272.06599999999986</c:v>
                </c:pt>
                <c:pt idx="606">
                  <c:v>272.36599999999999</c:v>
                </c:pt>
                <c:pt idx="607">
                  <c:v>272.7879999999999</c:v>
                </c:pt>
                <c:pt idx="608">
                  <c:v>272.92699999999985</c:v>
                </c:pt>
                <c:pt idx="609">
                  <c:v>272.55200000000002</c:v>
                </c:pt>
                <c:pt idx="610">
                  <c:v>272.24799999999999</c:v>
                </c:pt>
                <c:pt idx="611">
                  <c:v>271.95800000000003</c:v>
                </c:pt>
                <c:pt idx="612">
                  <c:v>272.76299999999986</c:v>
                </c:pt>
                <c:pt idx="613">
                  <c:v>274.89999999999986</c:v>
                </c:pt>
                <c:pt idx="614">
                  <c:v>274.55599999999993</c:v>
                </c:pt>
                <c:pt idx="615">
                  <c:v>272.41499999999991</c:v>
                </c:pt>
                <c:pt idx="616">
                  <c:v>272.10599999999999</c:v>
                </c:pt>
                <c:pt idx="617">
                  <c:v>272.05</c:v>
                </c:pt>
                <c:pt idx="618">
                  <c:v>271.47499999999991</c:v>
                </c:pt>
                <c:pt idx="619">
                  <c:v>271.57299999999987</c:v>
                </c:pt>
                <c:pt idx="620">
                  <c:v>271.79399999999976</c:v>
                </c:pt>
                <c:pt idx="621">
                  <c:v>272.85000000000002</c:v>
                </c:pt>
                <c:pt idx="622">
                  <c:v>274.637</c:v>
                </c:pt>
                <c:pt idx="623">
                  <c:v>275.26900000000001</c:v>
                </c:pt>
                <c:pt idx="624">
                  <c:v>275.04599999999999</c:v>
                </c:pt>
                <c:pt idx="625">
                  <c:v>273.82900000000001</c:v>
                </c:pt>
                <c:pt idx="626">
                  <c:v>272.375</c:v>
                </c:pt>
                <c:pt idx="627">
                  <c:v>271.846</c:v>
                </c:pt>
                <c:pt idx="628">
                  <c:v>272.74200000000002</c:v>
                </c:pt>
                <c:pt idx="629">
                  <c:v>275.75799999999987</c:v>
                </c:pt>
                <c:pt idx="630">
                  <c:v>276.43199999999985</c:v>
                </c:pt>
                <c:pt idx="631">
                  <c:v>273.88099999999986</c:v>
                </c:pt>
                <c:pt idx="632">
                  <c:v>272.38299999999987</c:v>
                </c:pt>
                <c:pt idx="633">
                  <c:v>273.0929999999999</c:v>
                </c:pt>
                <c:pt idx="634">
                  <c:v>275.38400000000001</c:v>
                </c:pt>
                <c:pt idx="635">
                  <c:v>275.697</c:v>
                </c:pt>
                <c:pt idx="636">
                  <c:v>273.43299999999988</c:v>
                </c:pt>
                <c:pt idx="637">
                  <c:v>272.44200000000001</c:v>
                </c:pt>
                <c:pt idx="638">
                  <c:v>272.39400000000001</c:v>
                </c:pt>
                <c:pt idx="639">
                  <c:v>272.25799999999987</c:v>
                </c:pt>
                <c:pt idx="640">
                  <c:v>272.4899999999999</c:v>
                </c:pt>
                <c:pt idx="641">
                  <c:v>272.76</c:v>
                </c:pt>
                <c:pt idx="642">
                  <c:v>272.65800000000002</c:v>
                </c:pt>
                <c:pt idx="643">
                  <c:v>273.92399999999975</c:v>
                </c:pt>
                <c:pt idx="644">
                  <c:v>277.25400000000002</c:v>
                </c:pt>
                <c:pt idx="645">
                  <c:v>277.21299999999991</c:v>
                </c:pt>
                <c:pt idx="646">
                  <c:v>273.92200000000003</c:v>
                </c:pt>
                <c:pt idx="647">
                  <c:v>272.84500000000008</c:v>
                </c:pt>
                <c:pt idx="648">
                  <c:v>272.91699999999975</c:v>
                </c:pt>
                <c:pt idx="649">
                  <c:v>272.79700000000003</c:v>
                </c:pt>
                <c:pt idx="650">
                  <c:v>272.91799999999989</c:v>
                </c:pt>
                <c:pt idx="651">
                  <c:v>272.565</c:v>
                </c:pt>
                <c:pt idx="652">
                  <c:v>272.21699999999976</c:v>
                </c:pt>
                <c:pt idx="653">
                  <c:v>272.50799999999987</c:v>
                </c:pt>
                <c:pt idx="654">
                  <c:v>272.863</c:v>
                </c:pt>
                <c:pt idx="655">
                  <c:v>272.96499999999986</c:v>
                </c:pt>
                <c:pt idx="656">
                  <c:v>273.23599999999988</c:v>
                </c:pt>
                <c:pt idx="657">
                  <c:v>273.38299999999987</c:v>
                </c:pt>
                <c:pt idx="658">
                  <c:v>274.964</c:v>
                </c:pt>
                <c:pt idx="659">
                  <c:v>279.255</c:v>
                </c:pt>
                <c:pt idx="660">
                  <c:v>281.14800000000002</c:v>
                </c:pt>
                <c:pt idx="661">
                  <c:v>279.15199999999999</c:v>
                </c:pt>
                <c:pt idx="662">
                  <c:v>276.26099999999991</c:v>
                </c:pt>
                <c:pt idx="663">
                  <c:v>273.56</c:v>
                </c:pt>
                <c:pt idx="664">
                  <c:v>272.54700000000008</c:v>
                </c:pt>
                <c:pt idx="665">
                  <c:v>272.93599999999975</c:v>
                </c:pt>
                <c:pt idx="666">
                  <c:v>273.505</c:v>
                </c:pt>
                <c:pt idx="667">
                  <c:v>273.62200000000001</c:v>
                </c:pt>
                <c:pt idx="668">
                  <c:v>273.09500000000003</c:v>
                </c:pt>
                <c:pt idx="669">
                  <c:v>272.73299999999989</c:v>
                </c:pt>
                <c:pt idx="670">
                  <c:v>272.98599999999988</c:v>
                </c:pt>
                <c:pt idx="671">
                  <c:v>273.18299999999999</c:v>
                </c:pt>
                <c:pt idx="672">
                  <c:v>273.62400000000002</c:v>
                </c:pt>
                <c:pt idx="673">
                  <c:v>276.0329999999999</c:v>
                </c:pt>
                <c:pt idx="674">
                  <c:v>277.58999999999986</c:v>
                </c:pt>
                <c:pt idx="675">
                  <c:v>276.5379999999999</c:v>
                </c:pt>
                <c:pt idx="676">
                  <c:v>277.29899999999975</c:v>
                </c:pt>
                <c:pt idx="677">
                  <c:v>277.87400000000002</c:v>
                </c:pt>
                <c:pt idx="678">
                  <c:v>275.56299999999999</c:v>
                </c:pt>
                <c:pt idx="679">
                  <c:v>274.12</c:v>
                </c:pt>
                <c:pt idx="680">
                  <c:v>274.01599999999991</c:v>
                </c:pt>
                <c:pt idx="681">
                  <c:v>273.67099999999999</c:v>
                </c:pt>
                <c:pt idx="682">
                  <c:v>273.40599999999989</c:v>
                </c:pt>
                <c:pt idx="683">
                  <c:v>273.685</c:v>
                </c:pt>
                <c:pt idx="684">
                  <c:v>273.86599999999999</c:v>
                </c:pt>
                <c:pt idx="685">
                  <c:v>273.70800000000003</c:v>
                </c:pt>
                <c:pt idx="686">
                  <c:v>273.8</c:v>
                </c:pt>
                <c:pt idx="687">
                  <c:v>273.91399999999987</c:v>
                </c:pt>
                <c:pt idx="688">
                  <c:v>274.005</c:v>
                </c:pt>
                <c:pt idx="689">
                  <c:v>276.39499999999987</c:v>
                </c:pt>
                <c:pt idx="690">
                  <c:v>280.05700000000002</c:v>
                </c:pt>
                <c:pt idx="691">
                  <c:v>279.387</c:v>
                </c:pt>
                <c:pt idx="692">
                  <c:v>275.779</c:v>
                </c:pt>
                <c:pt idx="693">
                  <c:v>274.15699999999993</c:v>
                </c:pt>
                <c:pt idx="694">
                  <c:v>274.012</c:v>
                </c:pt>
                <c:pt idx="695">
                  <c:v>274.26400000000001</c:v>
                </c:pt>
                <c:pt idx="696">
                  <c:v>274.5809999999999</c:v>
                </c:pt>
                <c:pt idx="697">
                  <c:v>274.91099999999989</c:v>
                </c:pt>
                <c:pt idx="698">
                  <c:v>277.94200000000001</c:v>
                </c:pt>
                <c:pt idx="699">
                  <c:v>283.90499999999986</c:v>
                </c:pt>
                <c:pt idx="700">
                  <c:v>285.072</c:v>
                </c:pt>
                <c:pt idx="701">
                  <c:v>279.85399999999993</c:v>
                </c:pt>
                <c:pt idx="702">
                  <c:v>276.2109999999999</c:v>
                </c:pt>
                <c:pt idx="703">
                  <c:v>275.447</c:v>
                </c:pt>
                <c:pt idx="704">
                  <c:v>275.07400000000001</c:v>
                </c:pt>
                <c:pt idx="705">
                  <c:v>275.17899999999986</c:v>
                </c:pt>
                <c:pt idx="706">
                  <c:v>275.23699999999985</c:v>
                </c:pt>
                <c:pt idx="707">
                  <c:v>274.87299999999999</c:v>
                </c:pt>
                <c:pt idx="708">
                  <c:v>274.58300000000003</c:v>
                </c:pt>
                <c:pt idx="709">
                  <c:v>275.0979999999999</c:v>
                </c:pt>
                <c:pt idx="710">
                  <c:v>275.78399999999988</c:v>
                </c:pt>
                <c:pt idx="711">
                  <c:v>277.27999999999986</c:v>
                </c:pt>
                <c:pt idx="712">
                  <c:v>281.85700000000008</c:v>
                </c:pt>
                <c:pt idx="713">
                  <c:v>283.91899999999976</c:v>
                </c:pt>
                <c:pt idx="714">
                  <c:v>279.72000000000003</c:v>
                </c:pt>
                <c:pt idx="715">
                  <c:v>275.92999999999989</c:v>
                </c:pt>
                <c:pt idx="716">
                  <c:v>275.68599999999986</c:v>
                </c:pt>
                <c:pt idx="717">
                  <c:v>275.78999999999991</c:v>
                </c:pt>
                <c:pt idx="718">
                  <c:v>275.40499999999986</c:v>
                </c:pt>
                <c:pt idx="719">
                  <c:v>275.47099999999989</c:v>
                </c:pt>
                <c:pt idx="720">
                  <c:v>275.62400000000002</c:v>
                </c:pt>
                <c:pt idx="721">
                  <c:v>275.61</c:v>
                </c:pt>
                <c:pt idx="722">
                  <c:v>275.70499999999993</c:v>
                </c:pt>
                <c:pt idx="723">
                  <c:v>277.96299999999991</c:v>
                </c:pt>
                <c:pt idx="724">
                  <c:v>282.12599999999986</c:v>
                </c:pt>
                <c:pt idx="725">
                  <c:v>281.6400000000001</c:v>
                </c:pt>
                <c:pt idx="726">
                  <c:v>277.47899999999976</c:v>
                </c:pt>
                <c:pt idx="727">
                  <c:v>275.81900000000002</c:v>
                </c:pt>
                <c:pt idx="728">
                  <c:v>275.66899999999993</c:v>
                </c:pt>
                <c:pt idx="729">
                  <c:v>275.41899999999976</c:v>
                </c:pt>
                <c:pt idx="730">
                  <c:v>275.709</c:v>
                </c:pt>
                <c:pt idx="731">
                  <c:v>276.315</c:v>
                </c:pt>
                <c:pt idx="732">
                  <c:v>277.08300000000003</c:v>
                </c:pt>
                <c:pt idx="733">
                  <c:v>277.14200000000011</c:v>
                </c:pt>
                <c:pt idx="734">
                  <c:v>276.49400000000003</c:v>
                </c:pt>
                <c:pt idx="735">
                  <c:v>276.45499999999993</c:v>
                </c:pt>
                <c:pt idx="736">
                  <c:v>277.21299999999991</c:v>
                </c:pt>
                <c:pt idx="737">
                  <c:v>280.19499999999999</c:v>
                </c:pt>
                <c:pt idx="738">
                  <c:v>285.56200000000001</c:v>
                </c:pt>
                <c:pt idx="739">
                  <c:v>286.78500000000003</c:v>
                </c:pt>
                <c:pt idx="740">
                  <c:v>281.64699999999999</c:v>
                </c:pt>
                <c:pt idx="741">
                  <c:v>277.5979999999999</c:v>
                </c:pt>
                <c:pt idx="742">
                  <c:v>277.60199999999986</c:v>
                </c:pt>
                <c:pt idx="743">
                  <c:v>277.32900000000001</c:v>
                </c:pt>
                <c:pt idx="744">
                  <c:v>278.42599999999987</c:v>
                </c:pt>
                <c:pt idx="745">
                  <c:v>282.11399999999986</c:v>
                </c:pt>
                <c:pt idx="746">
                  <c:v>282.37200000000001</c:v>
                </c:pt>
                <c:pt idx="747">
                  <c:v>279.64200000000011</c:v>
                </c:pt>
                <c:pt idx="748">
                  <c:v>278.87099999999987</c:v>
                </c:pt>
                <c:pt idx="749">
                  <c:v>278.69299999999993</c:v>
                </c:pt>
                <c:pt idx="750">
                  <c:v>278.20999999999987</c:v>
                </c:pt>
                <c:pt idx="751">
                  <c:v>281.04700000000008</c:v>
                </c:pt>
                <c:pt idx="752">
                  <c:v>286.18900000000002</c:v>
                </c:pt>
                <c:pt idx="753">
                  <c:v>285.7059999999999</c:v>
                </c:pt>
                <c:pt idx="754">
                  <c:v>280.245</c:v>
                </c:pt>
                <c:pt idx="755">
                  <c:v>277.06</c:v>
                </c:pt>
                <c:pt idx="756">
                  <c:v>277.13499999999999</c:v>
                </c:pt>
                <c:pt idx="757">
                  <c:v>277.33</c:v>
                </c:pt>
                <c:pt idx="758">
                  <c:v>276.13900000000001</c:v>
                </c:pt>
                <c:pt idx="759">
                  <c:v>275.42699999999985</c:v>
                </c:pt>
                <c:pt idx="760">
                  <c:v>275.58199999999988</c:v>
                </c:pt>
                <c:pt idx="761">
                  <c:v>275.39</c:v>
                </c:pt>
                <c:pt idx="762">
                  <c:v>275.24200000000002</c:v>
                </c:pt>
                <c:pt idx="763">
                  <c:v>276.2299999999999</c:v>
                </c:pt>
                <c:pt idx="764">
                  <c:v>277.947</c:v>
                </c:pt>
                <c:pt idx="765">
                  <c:v>277.97699999999975</c:v>
                </c:pt>
                <c:pt idx="766">
                  <c:v>277.613</c:v>
                </c:pt>
                <c:pt idx="767">
                  <c:v>278.70299999999986</c:v>
                </c:pt>
                <c:pt idx="768">
                  <c:v>278.51299999999986</c:v>
                </c:pt>
                <c:pt idx="769">
                  <c:v>277.7349999999999</c:v>
                </c:pt>
                <c:pt idx="770">
                  <c:v>279.767</c:v>
                </c:pt>
                <c:pt idx="771">
                  <c:v>284.61700000000002</c:v>
                </c:pt>
                <c:pt idx="772">
                  <c:v>287.14600000000002</c:v>
                </c:pt>
                <c:pt idx="773">
                  <c:v>283.52699999999987</c:v>
                </c:pt>
                <c:pt idx="774">
                  <c:v>278.32900000000001</c:v>
                </c:pt>
                <c:pt idx="775">
                  <c:v>276.94799999999987</c:v>
                </c:pt>
                <c:pt idx="776">
                  <c:v>277.524</c:v>
                </c:pt>
                <c:pt idx="777">
                  <c:v>277.1400000000001</c:v>
                </c:pt>
                <c:pt idx="778">
                  <c:v>276.447</c:v>
                </c:pt>
                <c:pt idx="779">
                  <c:v>277.16000000000008</c:v>
                </c:pt>
                <c:pt idx="780">
                  <c:v>278.36399999999986</c:v>
                </c:pt>
                <c:pt idx="781">
                  <c:v>279.13400000000001</c:v>
                </c:pt>
                <c:pt idx="782">
                  <c:v>279.56900000000002</c:v>
                </c:pt>
                <c:pt idx="783">
                  <c:v>278.64200000000011</c:v>
                </c:pt>
                <c:pt idx="784">
                  <c:v>277.464</c:v>
                </c:pt>
                <c:pt idx="785">
                  <c:v>278.29199999999975</c:v>
                </c:pt>
                <c:pt idx="786">
                  <c:v>280.7059999999999</c:v>
                </c:pt>
                <c:pt idx="787">
                  <c:v>284.51299999999986</c:v>
                </c:pt>
                <c:pt idx="788">
                  <c:v>288.82499999999999</c:v>
                </c:pt>
                <c:pt idx="789">
                  <c:v>289.892</c:v>
                </c:pt>
                <c:pt idx="790">
                  <c:v>285.96299999999991</c:v>
                </c:pt>
                <c:pt idx="791">
                  <c:v>281.84399999999999</c:v>
                </c:pt>
                <c:pt idx="792">
                  <c:v>281.512</c:v>
                </c:pt>
                <c:pt idx="793">
                  <c:v>283.30900000000008</c:v>
                </c:pt>
                <c:pt idx="794">
                  <c:v>286.447</c:v>
                </c:pt>
                <c:pt idx="795">
                  <c:v>288.13299999999987</c:v>
                </c:pt>
                <c:pt idx="796">
                  <c:v>288.084</c:v>
                </c:pt>
                <c:pt idx="797">
                  <c:v>289.2109999999999</c:v>
                </c:pt>
                <c:pt idx="798">
                  <c:v>290.24400000000014</c:v>
                </c:pt>
                <c:pt idx="799">
                  <c:v>290.49899999999985</c:v>
                </c:pt>
                <c:pt idx="800">
                  <c:v>291.01799999999986</c:v>
                </c:pt>
                <c:pt idx="801">
                  <c:v>290.30700000000002</c:v>
                </c:pt>
                <c:pt idx="802">
                  <c:v>286.57499999999999</c:v>
                </c:pt>
                <c:pt idx="803">
                  <c:v>282.24299999999999</c:v>
                </c:pt>
                <c:pt idx="804">
                  <c:v>280.089</c:v>
                </c:pt>
                <c:pt idx="805">
                  <c:v>279.47000000000003</c:v>
                </c:pt>
                <c:pt idx="806">
                  <c:v>279.09899999999988</c:v>
                </c:pt>
                <c:pt idx="807">
                  <c:v>278.214</c:v>
                </c:pt>
                <c:pt idx="808">
                  <c:v>279.7229999999999</c:v>
                </c:pt>
                <c:pt idx="809">
                  <c:v>284.07100000000003</c:v>
                </c:pt>
                <c:pt idx="810">
                  <c:v>284.94600000000003</c:v>
                </c:pt>
                <c:pt idx="811">
                  <c:v>281.93299999999988</c:v>
                </c:pt>
                <c:pt idx="812">
                  <c:v>281.09099999999989</c:v>
                </c:pt>
                <c:pt idx="813">
                  <c:v>283.27499999999986</c:v>
                </c:pt>
                <c:pt idx="814">
                  <c:v>283.60300000000001</c:v>
                </c:pt>
                <c:pt idx="815">
                  <c:v>283.12200000000001</c:v>
                </c:pt>
                <c:pt idx="816">
                  <c:v>286.34500000000008</c:v>
                </c:pt>
                <c:pt idx="817">
                  <c:v>290.44900000000001</c:v>
                </c:pt>
                <c:pt idx="818">
                  <c:v>290.0329999999999</c:v>
                </c:pt>
                <c:pt idx="819">
                  <c:v>286.9079999999999</c:v>
                </c:pt>
                <c:pt idx="820">
                  <c:v>285.18900000000002</c:v>
                </c:pt>
                <c:pt idx="821">
                  <c:v>283.12400000000002</c:v>
                </c:pt>
                <c:pt idx="822">
                  <c:v>281.363</c:v>
                </c:pt>
                <c:pt idx="823">
                  <c:v>281.16800000000001</c:v>
                </c:pt>
                <c:pt idx="824">
                  <c:v>281.06</c:v>
                </c:pt>
                <c:pt idx="825">
                  <c:v>282.54300000000001</c:v>
                </c:pt>
                <c:pt idx="826">
                  <c:v>286.04399999999993</c:v>
                </c:pt>
                <c:pt idx="827">
                  <c:v>286.48799999999989</c:v>
                </c:pt>
                <c:pt idx="828">
                  <c:v>282.50200000000001</c:v>
                </c:pt>
                <c:pt idx="829">
                  <c:v>280.11900000000014</c:v>
                </c:pt>
                <c:pt idx="830">
                  <c:v>280.61599999999999</c:v>
                </c:pt>
                <c:pt idx="831">
                  <c:v>281.63499999999999</c:v>
                </c:pt>
                <c:pt idx="832">
                  <c:v>282.98099999999988</c:v>
                </c:pt>
                <c:pt idx="833">
                  <c:v>284.31099999999986</c:v>
                </c:pt>
                <c:pt idx="834">
                  <c:v>285.5259999999999</c:v>
                </c:pt>
                <c:pt idx="835">
                  <c:v>287.40299999999991</c:v>
                </c:pt>
                <c:pt idx="836">
                  <c:v>288.47599999999989</c:v>
                </c:pt>
                <c:pt idx="837">
                  <c:v>288.11099999999999</c:v>
                </c:pt>
                <c:pt idx="838">
                  <c:v>288.83300000000003</c:v>
                </c:pt>
                <c:pt idx="839">
                  <c:v>288.06799999999993</c:v>
                </c:pt>
                <c:pt idx="840">
                  <c:v>285.20299999999986</c:v>
                </c:pt>
                <c:pt idx="841">
                  <c:v>285.19200000000001</c:v>
                </c:pt>
                <c:pt idx="842">
                  <c:v>288.61099999999999</c:v>
                </c:pt>
                <c:pt idx="843">
                  <c:v>292.10399999999993</c:v>
                </c:pt>
                <c:pt idx="844">
                  <c:v>292.86599999999999</c:v>
                </c:pt>
                <c:pt idx="845">
                  <c:v>291.685</c:v>
                </c:pt>
                <c:pt idx="846">
                  <c:v>290.94499999999999</c:v>
                </c:pt>
                <c:pt idx="847">
                  <c:v>291.75400000000002</c:v>
                </c:pt>
                <c:pt idx="848">
                  <c:v>292.67500000000001</c:v>
                </c:pt>
                <c:pt idx="849">
                  <c:v>293.065</c:v>
                </c:pt>
                <c:pt idx="850">
                  <c:v>293.48899999999975</c:v>
                </c:pt>
                <c:pt idx="851">
                  <c:v>292.64100000000002</c:v>
                </c:pt>
                <c:pt idx="852">
                  <c:v>290.15499999999997</c:v>
                </c:pt>
                <c:pt idx="853">
                  <c:v>288.42699999999985</c:v>
                </c:pt>
                <c:pt idx="854">
                  <c:v>288.2299999999999</c:v>
                </c:pt>
                <c:pt idx="855">
                  <c:v>286.54500000000002</c:v>
                </c:pt>
                <c:pt idx="856">
                  <c:v>284.267</c:v>
                </c:pt>
                <c:pt idx="857">
                  <c:v>284.572</c:v>
                </c:pt>
                <c:pt idx="858">
                  <c:v>286.315</c:v>
                </c:pt>
                <c:pt idx="859">
                  <c:v>286.53599999999989</c:v>
                </c:pt>
                <c:pt idx="860">
                  <c:v>286.71499999999986</c:v>
                </c:pt>
                <c:pt idx="861">
                  <c:v>287.07499999999999</c:v>
                </c:pt>
                <c:pt idx="862">
                  <c:v>285.35300000000001</c:v>
                </c:pt>
                <c:pt idx="863">
                  <c:v>285.66000000000008</c:v>
                </c:pt>
                <c:pt idx="864">
                  <c:v>287.58999999999986</c:v>
                </c:pt>
                <c:pt idx="865">
                  <c:v>287.55500000000001</c:v>
                </c:pt>
                <c:pt idx="866">
                  <c:v>288.11500000000001</c:v>
                </c:pt>
                <c:pt idx="867">
                  <c:v>290.66199999999986</c:v>
                </c:pt>
                <c:pt idx="868">
                  <c:v>292.91399999999987</c:v>
                </c:pt>
                <c:pt idx="869">
                  <c:v>293.75599999999986</c:v>
                </c:pt>
                <c:pt idx="870">
                  <c:v>294.59500000000003</c:v>
                </c:pt>
                <c:pt idx="871">
                  <c:v>295.22699999999975</c:v>
                </c:pt>
                <c:pt idx="872">
                  <c:v>294.30900000000008</c:v>
                </c:pt>
                <c:pt idx="873">
                  <c:v>292.12099999999987</c:v>
                </c:pt>
                <c:pt idx="874">
                  <c:v>289.95099999999991</c:v>
                </c:pt>
                <c:pt idx="875">
                  <c:v>288.625</c:v>
                </c:pt>
                <c:pt idx="876">
                  <c:v>287.82299999999987</c:v>
                </c:pt>
                <c:pt idx="877">
                  <c:v>287.32100000000003</c:v>
                </c:pt>
                <c:pt idx="878">
                  <c:v>287.44799999999987</c:v>
                </c:pt>
                <c:pt idx="879">
                  <c:v>287.84500000000008</c:v>
                </c:pt>
                <c:pt idx="880">
                  <c:v>289.45299999999986</c:v>
                </c:pt>
                <c:pt idx="881">
                  <c:v>291.45</c:v>
                </c:pt>
                <c:pt idx="882">
                  <c:v>290.57599999999991</c:v>
                </c:pt>
                <c:pt idx="883">
                  <c:v>288.67399999999986</c:v>
                </c:pt>
                <c:pt idx="884">
                  <c:v>288.20499999999993</c:v>
                </c:pt>
                <c:pt idx="885">
                  <c:v>288.75099999999986</c:v>
                </c:pt>
                <c:pt idx="886">
                  <c:v>290.78099999999989</c:v>
                </c:pt>
                <c:pt idx="887">
                  <c:v>292.21599999999989</c:v>
                </c:pt>
                <c:pt idx="888">
                  <c:v>290.97499999999991</c:v>
                </c:pt>
                <c:pt idx="889">
                  <c:v>290.10899999999987</c:v>
                </c:pt>
                <c:pt idx="890">
                  <c:v>290.9799999999999</c:v>
                </c:pt>
                <c:pt idx="891">
                  <c:v>291.43699999999984</c:v>
                </c:pt>
                <c:pt idx="892">
                  <c:v>291.88200000000001</c:v>
                </c:pt>
                <c:pt idx="893">
                  <c:v>293.363</c:v>
                </c:pt>
                <c:pt idx="894">
                  <c:v>294.56900000000002</c:v>
                </c:pt>
                <c:pt idx="895">
                  <c:v>295.06</c:v>
                </c:pt>
                <c:pt idx="896">
                  <c:v>294.09599999999989</c:v>
                </c:pt>
                <c:pt idx="897">
                  <c:v>292.37599999999986</c:v>
                </c:pt>
                <c:pt idx="898">
                  <c:v>291.08300000000003</c:v>
                </c:pt>
                <c:pt idx="899">
                  <c:v>290.72799999999989</c:v>
                </c:pt>
                <c:pt idx="900">
                  <c:v>291.98599999999988</c:v>
                </c:pt>
                <c:pt idx="901">
                  <c:v>293.35599999999999</c:v>
                </c:pt>
                <c:pt idx="902">
                  <c:v>292.86599999999999</c:v>
                </c:pt>
                <c:pt idx="903">
                  <c:v>291.87400000000002</c:v>
                </c:pt>
                <c:pt idx="904">
                  <c:v>292.11799999999999</c:v>
                </c:pt>
                <c:pt idx="905">
                  <c:v>293.19499999999999</c:v>
                </c:pt>
                <c:pt idx="906">
                  <c:v>294.47000000000003</c:v>
                </c:pt>
                <c:pt idx="907">
                  <c:v>295.28500000000003</c:v>
                </c:pt>
                <c:pt idx="908">
                  <c:v>294.56400000000002</c:v>
                </c:pt>
                <c:pt idx="909">
                  <c:v>292.98399999999975</c:v>
                </c:pt>
                <c:pt idx="910">
                  <c:v>292.29799999999989</c:v>
                </c:pt>
                <c:pt idx="911">
                  <c:v>292.66399999999999</c:v>
                </c:pt>
                <c:pt idx="912">
                  <c:v>292.91699999999975</c:v>
                </c:pt>
                <c:pt idx="913">
                  <c:v>292.322</c:v>
                </c:pt>
                <c:pt idx="914">
                  <c:v>291.37900000000002</c:v>
                </c:pt>
                <c:pt idx="915">
                  <c:v>291.13200000000001</c:v>
                </c:pt>
                <c:pt idx="916">
                  <c:v>291.21199999999988</c:v>
                </c:pt>
                <c:pt idx="917">
                  <c:v>291.32</c:v>
                </c:pt>
                <c:pt idx="918">
                  <c:v>292.12</c:v>
                </c:pt>
                <c:pt idx="919">
                  <c:v>293.62</c:v>
                </c:pt>
                <c:pt idx="920">
                  <c:v>295.08999999999986</c:v>
                </c:pt>
                <c:pt idx="921">
                  <c:v>294.9609999999999</c:v>
                </c:pt>
                <c:pt idx="922">
                  <c:v>293.57499999999999</c:v>
                </c:pt>
                <c:pt idx="923">
                  <c:v>292.87099999999987</c:v>
                </c:pt>
                <c:pt idx="924">
                  <c:v>292.92299999999989</c:v>
                </c:pt>
                <c:pt idx="925">
                  <c:v>292.88200000000001</c:v>
                </c:pt>
                <c:pt idx="926">
                  <c:v>293.214</c:v>
                </c:pt>
                <c:pt idx="927">
                  <c:v>294.327</c:v>
                </c:pt>
                <c:pt idx="928">
                  <c:v>295.41899999999976</c:v>
                </c:pt>
                <c:pt idx="929">
                  <c:v>295.19200000000001</c:v>
                </c:pt>
                <c:pt idx="930">
                  <c:v>294.4559999999999</c:v>
                </c:pt>
                <c:pt idx="931">
                  <c:v>294.36900000000014</c:v>
                </c:pt>
                <c:pt idx="932">
                  <c:v>294.97799999999989</c:v>
                </c:pt>
                <c:pt idx="933">
                  <c:v>295.041</c:v>
                </c:pt>
                <c:pt idx="934">
                  <c:v>293.91699999999975</c:v>
                </c:pt>
                <c:pt idx="935">
                  <c:v>292.83300000000003</c:v>
                </c:pt>
                <c:pt idx="936">
                  <c:v>292.45999999999987</c:v>
                </c:pt>
                <c:pt idx="937">
                  <c:v>292.95800000000003</c:v>
                </c:pt>
                <c:pt idx="938">
                  <c:v>294.04500000000002</c:v>
                </c:pt>
                <c:pt idx="939">
                  <c:v>294.53399999999988</c:v>
                </c:pt>
                <c:pt idx="940">
                  <c:v>293.452</c:v>
                </c:pt>
                <c:pt idx="941">
                  <c:v>292.34500000000008</c:v>
                </c:pt>
                <c:pt idx="942">
                  <c:v>291.91699999999975</c:v>
                </c:pt>
                <c:pt idx="943">
                  <c:v>292.11</c:v>
                </c:pt>
                <c:pt idx="944">
                  <c:v>292.64999999999998</c:v>
                </c:pt>
                <c:pt idx="945">
                  <c:v>293.15699999999993</c:v>
                </c:pt>
                <c:pt idx="946">
                  <c:v>293.22899999999976</c:v>
                </c:pt>
                <c:pt idx="947">
                  <c:v>292.54199999999986</c:v>
                </c:pt>
                <c:pt idx="948">
                  <c:v>292.16000000000008</c:v>
                </c:pt>
                <c:pt idx="949">
                  <c:v>292.78899999999987</c:v>
                </c:pt>
                <c:pt idx="950">
                  <c:v>293.7229999999999</c:v>
                </c:pt>
                <c:pt idx="951">
                  <c:v>294.5859999999999</c:v>
                </c:pt>
                <c:pt idx="952">
                  <c:v>295.32</c:v>
                </c:pt>
                <c:pt idx="953">
                  <c:v>295.93899999999985</c:v>
                </c:pt>
                <c:pt idx="954">
                  <c:v>295.76799999999986</c:v>
                </c:pt>
                <c:pt idx="955">
                  <c:v>294.61099999999999</c:v>
                </c:pt>
                <c:pt idx="956">
                  <c:v>293.85599999999999</c:v>
                </c:pt>
                <c:pt idx="957">
                  <c:v>293.99499999999989</c:v>
                </c:pt>
                <c:pt idx="958">
                  <c:v>295.02699999999987</c:v>
                </c:pt>
                <c:pt idx="959">
                  <c:v>294.846</c:v>
                </c:pt>
                <c:pt idx="960">
                  <c:v>293.505</c:v>
                </c:pt>
                <c:pt idx="961">
                  <c:v>292.86700000000002</c:v>
                </c:pt>
                <c:pt idx="962">
                  <c:v>293.12200000000001</c:v>
                </c:pt>
                <c:pt idx="963">
                  <c:v>293.87599999999986</c:v>
                </c:pt>
                <c:pt idx="964">
                  <c:v>294.7179999999999</c:v>
                </c:pt>
                <c:pt idx="965">
                  <c:v>294.72000000000003</c:v>
                </c:pt>
                <c:pt idx="966">
                  <c:v>293.94499999999999</c:v>
                </c:pt>
                <c:pt idx="967">
                  <c:v>293.79899999999975</c:v>
                </c:pt>
                <c:pt idx="968">
                  <c:v>294.11099999999999</c:v>
                </c:pt>
                <c:pt idx="969">
                  <c:v>294.20699999999988</c:v>
                </c:pt>
                <c:pt idx="970">
                  <c:v>294.678</c:v>
                </c:pt>
                <c:pt idx="971">
                  <c:v>295.65199999999999</c:v>
                </c:pt>
                <c:pt idx="972">
                  <c:v>295.72399999999988</c:v>
                </c:pt>
                <c:pt idx="973">
                  <c:v>294.60000000000002</c:v>
                </c:pt>
                <c:pt idx="974">
                  <c:v>293.64699999999999</c:v>
                </c:pt>
                <c:pt idx="975">
                  <c:v>293.09699999999975</c:v>
                </c:pt>
                <c:pt idx="976">
                  <c:v>292.92599999999987</c:v>
                </c:pt>
                <c:pt idx="977">
                  <c:v>292.67</c:v>
                </c:pt>
                <c:pt idx="978">
                  <c:v>292.48299999999989</c:v>
                </c:pt>
                <c:pt idx="979">
                  <c:v>292.47599999999989</c:v>
                </c:pt>
                <c:pt idx="980">
                  <c:v>292.80599999999993</c:v>
                </c:pt>
                <c:pt idx="981">
                  <c:v>293.4199999999999</c:v>
                </c:pt>
                <c:pt idx="982">
                  <c:v>294.2759999999999</c:v>
                </c:pt>
                <c:pt idx="983">
                  <c:v>295.15499999999997</c:v>
                </c:pt>
                <c:pt idx="984">
                  <c:v>294.65100000000001</c:v>
                </c:pt>
                <c:pt idx="985">
                  <c:v>293.46899999999988</c:v>
                </c:pt>
                <c:pt idx="986">
                  <c:v>293.27499999999986</c:v>
                </c:pt>
                <c:pt idx="987">
                  <c:v>294.04700000000008</c:v>
                </c:pt>
                <c:pt idx="988">
                  <c:v>294.41899999999976</c:v>
                </c:pt>
                <c:pt idx="989">
                  <c:v>294.35899999999987</c:v>
                </c:pt>
                <c:pt idx="990">
                  <c:v>295.13799999999986</c:v>
                </c:pt>
                <c:pt idx="991">
                  <c:v>296.173</c:v>
                </c:pt>
                <c:pt idx="992">
                  <c:v>296.55500000000001</c:v>
                </c:pt>
                <c:pt idx="993">
                  <c:v>296.77999999999986</c:v>
                </c:pt>
                <c:pt idx="994">
                  <c:v>296.93699999999984</c:v>
                </c:pt>
                <c:pt idx="995">
                  <c:v>296.23399999999975</c:v>
                </c:pt>
                <c:pt idx="996">
                  <c:v>294.92799999999988</c:v>
                </c:pt>
                <c:pt idx="997">
                  <c:v>294.05399999999986</c:v>
                </c:pt>
                <c:pt idx="998">
                  <c:v>293.80599999999993</c:v>
                </c:pt>
                <c:pt idx="999">
                  <c:v>294.08799999999991</c:v>
                </c:pt>
                <c:pt idx="1000">
                  <c:v>295.05799999999999</c:v>
                </c:pt>
                <c:pt idx="1001">
                  <c:v>295.81299999999999</c:v>
                </c:pt>
                <c:pt idx="1002">
                  <c:v>294.94600000000003</c:v>
                </c:pt>
                <c:pt idx="1003">
                  <c:v>294.12900000000002</c:v>
                </c:pt>
                <c:pt idx="1004">
                  <c:v>293.601</c:v>
                </c:pt>
                <c:pt idx="1005">
                  <c:v>293.37099999999987</c:v>
                </c:pt>
                <c:pt idx="1006">
                  <c:v>293.79700000000003</c:v>
                </c:pt>
                <c:pt idx="1007">
                  <c:v>294.8309999999999</c:v>
                </c:pt>
                <c:pt idx="1008">
                  <c:v>296.30900000000008</c:v>
                </c:pt>
                <c:pt idx="1009">
                  <c:v>297.15899999999999</c:v>
                </c:pt>
                <c:pt idx="1010">
                  <c:v>296.459</c:v>
                </c:pt>
                <c:pt idx="1011">
                  <c:v>295.6400000000001</c:v>
                </c:pt>
                <c:pt idx="1012">
                  <c:v>295.44400000000002</c:v>
                </c:pt>
                <c:pt idx="1013">
                  <c:v>295.17500000000001</c:v>
                </c:pt>
                <c:pt idx="1014">
                  <c:v>294.20099999999991</c:v>
                </c:pt>
                <c:pt idx="1015">
                  <c:v>293.45699999999988</c:v>
                </c:pt>
                <c:pt idx="1016">
                  <c:v>293.37700000000001</c:v>
                </c:pt>
                <c:pt idx="1017">
                  <c:v>294.1400000000001</c:v>
                </c:pt>
                <c:pt idx="1018">
                  <c:v>294.69499999999999</c:v>
                </c:pt>
                <c:pt idx="1019">
                  <c:v>294.11</c:v>
                </c:pt>
                <c:pt idx="1020">
                  <c:v>293.48899999999975</c:v>
                </c:pt>
                <c:pt idx="1021">
                  <c:v>293.42099999999988</c:v>
                </c:pt>
                <c:pt idx="1022">
                  <c:v>293.94799999999987</c:v>
                </c:pt>
                <c:pt idx="1023">
                  <c:v>294.99099999999987</c:v>
                </c:pt>
                <c:pt idx="1024">
                  <c:v>295.81400000000002</c:v>
                </c:pt>
                <c:pt idx="1025">
                  <c:v>295.86599999999999</c:v>
                </c:pt>
                <c:pt idx="1026">
                  <c:v>296.39799999999991</c:v>
                </c:pt>
                <c:pt idx="1027">
                  <c:v>297.2</c:v>
                </c:pt>
                <c:pt idx="1028">
                  <c:v>296.08999999999986</c:v>
                </c:pt>
                <c:pt idx="1029">
                  <c:v>294.58999999999986</c:v>
                </c:pt>
                <c:pt idx="1030">
                  <c:v>294.017</c:v>
                </c:pt>
                <c:pt idx="1031">
                  <c:v>294.20699999999988</c:v>
                </c:pt>
                <c:pt idx="1032">
                  <c:v>294.80900000000008</c:v>
                </c:pt>
                <c:pt idx="1033">
                  <c:v>295.80799999999999</c:v>
                </c:pt>
                <c:pt idx="1034">
                  <c:v>296.20699999999988</c:v>
                </c:pt>
                <c:pt idx="1035">
                  <c:v>296.00700000000001</c:v>
                </c:pt>
                <c:pt idx="1036">
                  <c:v>296.02199999999988</c:v>
                </c:pt>
                <c:pt idx="1037">
                  <c:v>295.54700000000008</c:v>
                </c:pt>
                <c:pt idx="1038">
                  <c:v>295.065</c:v>
                </c:pt>
                <c:pt idx="1039">
                  <c:v>294.72399999999988</c:v>
                </c:pt>
                <c:pt idx="1040">
                  <c:v>294.44099999999986</c:v>
                </c:pt>
                <c:pt idx="1041">
                  <c:v>294.68200000000002</c:v>
                </c:pt>
                <c:pt idx="1042">
                  <c:v>295.48399999999975</c:v>
                </c:pt>
                <c:pt idx="1043">
                  <c:v>296.77</c:v>
                </c:pt>
                <c:pt idx="1044">
                  <c:v>298.05900000000008</c:v>
                </c:pt>
                <c:pt idx="1045">
                  <c:v>297.7299999999999</c:v>
                </c:pt>
                <c:pt idx="1046">
                  <c:v>297.25299999999999</c:v>
                </c:pt>
                <c:pt idx="1047">
                  <c:v>296.69600000000003</c:v>
                </c:pt>
                <c:pt idx="1048">
                  <c:v>295.767</c:v>
                </c:pt>
                <c:pt idx="1049">
                  <c:v>295.36</c:v>
                </c:pt>
                <c:pt idx="1050">
                  <c:v>295.26799999999986</c:v>
                </c:pt>
                <c:pt idx="1051">
                  <c:v>294.78699999999975</c:v>
                </c:pt>
                <c:pt idx="1052">
                  <c:v>294.89299999999986</c:v>
                </c:pt>
                <c:pt idx="1053">
                  <c:v>295.63499999999999</c:v>
                </c:pt>
                <c:pt idx="1054">
                  <c:v>296.44799999999987</c:v>
                </c:pt>
                <c:pt idx="1055">
                  <c:v>296.97599999999989</c:v>
                </c:pt>
                <c:pt idx="1056">
                  <c:v>296.14600000000002</c:v>
                </c:pt>
                <c:pt idx="1057">
                  <c:v>295.7949999999999</c:v>
                </c:pt>
                <c:pt idx="1058">
                  <c:v>296.49899999999985</c:v>
                </c:pt>
                <c:pt idx="1059">
                  <c:v>297.51</c:v>
                </c:pt>
                <c:pt idx="1060">
                  <c:v>297.41499999999991</c:v>
                </c:pt>
                <c:pt idx="1061">
                  <c:v>296.89799999999991</c:v>
                </c:pt>
                <c:pt idx="1062">
                  <c:v>296.41399999999987</c:v>
                </c:pt>
                <c:pt idx="1063">
                  <c:v>296.48299999999989</c:v>
                </c:pt>
                <c:pt idx="1064">
                  <c:v>296.57499999999999</c:v>
                </c:pt>
                <c:pt idx="1065">
                  <c:v>296.26</c:v>
                </c:pt>
                <c:pt idx="1066">
                  <c:v>296.12700000000001</c:v>
                </c:pt>
                <c:pt idx="1067">
                  <c:v>295.5329999999999</c:v>
                </c:pt>
                <c:pt idx="1068">
                  <c:v>294.67599999999999</c:v>
                </c:pt>
                <c:pt idx="1069">
                  <c:v>294.69299999999993</c:v>
                </c:pt>
                <c:pt idx="1070">
                  <c:v>295.45099999999991</c:v>
                </c:pt>
                <c:pt idx="1071">
                  <c:v>296.06799999999993</c:v>
                </c:pt>
                <c:pt idx="1072">
                  <c:v>296.47000000000003</c:v>
                </c:pt>
                <c:pt idx="1073">
                  <c:v>296.15499999999997</c:v>
                </c:pt>
                <c:pt idx="1074">
                  <c:v>295.49899999999985</c:v>
                </c:pt>
                <c:pt idx="1075">
                  <c:v>295.185</c:v>
                </c:pt>
                <c:pt idx="1076">
                  <c:v>295.57400000000001</c:v>
                </c:pt>
                <c:pt idx="1077">
                  <c:v>296.85599999999999</c:v>
                </c:pt>
                <c:pt idx="1078">
                  <c:v>298.62299999999999</c:v>
                </c:pt>
                <c:pt idx="1079">
                  <c:v>298.245</c:v>
                </c:pt>
                <c:pt idx="1080">
                  <c:v>297.55099999999999</c:v>
                </c:pt>
                <c:pt idx="1081">
                  <c:v>297.36</c:v>
                </c:pt>
                <c:pt idx="1082">
                  <c:v>297.00900000000001</c:v>
                </c:pt>
                <c:pt idx="1083">
                  <c:v>296.80599999999993</c:v>
                </c:pt>
                <c:pt idx="1084">
                  <c:v>296.52499999999986</c:v>
                </c:pt>
                <c:pt idx="1085">
                  <c:v>295.33499999999987</c:v>
                </c:pt>
                <c:pt idx="1086">
                  <c:v>294.34399999999999</c:v>
                </c:pt>
                <c:pt idx="1087">
                  <c:v>294.05900000000008</c:v>
                </c:pt>
                <c:pt idx="1088">
                  <c:v>294.8309999999999</c:v>
                </c:pt>
                <c:pt idx="1089">
                  <c:v>295.88900000000001</c:v>
                </c:pt>
                <c:pt idx="1090">
                  <c:v>295.18900000000002</c:v>
                </c:pt>
                <c:pt idx="1091">
                  <c:v>294.46499999999986</c:v>
                </c:pt>
                <c:pt idx="1092">
                  <c:v>294.745</c:v>
                </c:pt>
                <c:pt idx="1093">
                  <c:v>295.59399999999988</c:v>
                </c:pt>
                <c:pt idx="1094">
                  <c:v>296.22399999999988</c:v>
                </c:pt>
                <c:pt idx="1095">
                  <c:v>295.90499999999986</c:v>
                </c:pt>
                <c:pt idx="1096">
                  <c:v>295.9609999999999</c:v>
                </c:pt>
                <c:pt idx="1097">
                  <c:v>296.92599999999987</c:v>
                </c:pt>
                <c:pt idx="1098">
                  <c:v>297.72499999999991</c:v>
                </c:pt>
                <c:pt idx="1099">
                  <c:v>297.101</c:v>
                </c:pt>
                <c:pt idx="1100">
                  <c:v>296.63499999999999</c:v>
                </c:pt>
                <c:pt idx="1101">
                  <c:v>295.66399999999999</c:v>
                </c:pt>
                <c:pt idx="1102">
                  <c:v>294.81400000000002</c:v>
                </c:pt>
                <c:pt idx="1103">
                  <c:v>294.7059999999999</c:v>
                </c:pt>
                <c:pt idx="1104">
                  <c:v>295</c:v>
                </c:pt>
                <c:pt idx="1105">
                  <c:v>294.6400000000001</c:v>
                </c:pt>
                <c:pt idx="1106">
                  <c:v>294.00700000000001</c:v>
                </c:pt>
                <c:pt idx="1107">
                  <c:v>293.94200000000001</c:v>
                </c:pt>
                <c:pt idx="1108">
                  <c:v>294.67</c:v>
                </c:pt>
                <c:pt idx="1109">
                  <c:v>296.26499999999999</c:v>
                </c:pt>
                <c:pt idx="1110">
                  <c:v>296.29700000000003</c:v>
                </c:pt>
                <c:pt idx="1111">
                  <c:v>294.92999999999989</c:v>
                </c:pt>
                <c:pt idx="1112">
                  <c:v>294.31900000000002</c:v>
                </c:pt>
                <c:pt idx="1113">
                  <c:v>294.14999999999998</c:v>
                </c:pt>
                <c:pt idx="1114">
                  <c:v>294.358</c:v>
                </c:pt>
                <c:pt idx="1115">
                  <c:v>295.19099999999986</c:v>
                </c:pt>
                <c:pt idx="1116">
                  <c:v>296.19600000000003</c:v>
                </c:pt>
                <c:pt idx="1117">
                  <c:v>296.15800000000002</c:v>
                </c:pt>
                <c:pt idx="1118">
                  <c:v>295.2</c:v>
                </c:pt>
                <c:pt idx="1119">
                  <c:v>294.18099999999993</c:v>
                </c:pt>
                <c:pt idx="1120">
                  <c:v>293.43599999999975</c:v>
                </c:pt>
                <c:pt idx="1121">
                  <c:v>293.16899999999993</c:v>
                </c:pt>
                <c:pt idx="1122">
                  <c:v>293.10300000000001</c:v>
                </c:pt>
                <c:pt idx="1123">
                  <c:v>292.92599999999987</c:v>
                </c:pt>
                <c:pt idx="1124">
                  <c:v>292.57599999999991</c:v>
                </c:pt>
                <c:pt idx="1125">
                  <c:v>292.45</c:v>
                </c:pt>
                <c:pt idx="1126">
                  <c:v>292.42200000000003</c:v>
                </c:pt>
                <c:pt idx="1127">
                  <c:v>292.33</c:v>
                </c:pt>
                <c:pt idx="1128">
                  <c:v>292.41099999999989</c:v>
                </c:pt>
                <c:pt idx="1129">
                  <c:v>292.61700000000002</c:v>
                </c:pt>
                <c:pt idx="1130">
                  <c:v>293.10399999999993</c:v>
                </c:pt>
                <c:pt idx="1131">
                  <c:v>293.45699999999988</c:v>
                </c:pt>
                <c:pt idx="1132">
                  <c:v>293.45800000000003</c:v>
                </c:pt>
                <c:pt idx="1133">
                  <c:v>293.178</c:v>
                </c:pt>
                <c:pt idx="1134">
                  <c:v>293.0979999999999</c:v>
                </c:pt>
                <c:pt idx="1135">
                  <c:v>293.81799999999993</c:v>
                </c:pt>
                <c:pt idx="1136">
                  <c:v>294.23699999999985</c:v>
                </c:pt>
                <c:pt idx="1137">
                  <c:v>293.70099999999991</c:v>
                </c:pt>
                <c:pt idx="1138">
                  <c:v>292.7</c:v>
                </c:pt>
                <c:pt idx="1139">
                  <c:v>292.13799999999986</c:v>
                </c:pt>
                <c:pt idx="1140">
                  <c:v>292.25200000000001</c:v>
                </c:pt>
                <c:pt idx="1141">
                  <c:v>292.74900000000002</c:v>
                </c:pt>
                <c:pt idx="1142">
                  <c:v>293.38299999999987</c:v>
                </c:pt>
                <c:pt idx="1143">
                  <c:v>293.69499999999999</c:v>
                </c:pt>
                <c:pt idx="1144">
                  <c:v>293.82499999999999</c:v>
                </c:pt>
                <c:pt idx="1145">
                  <c:v>293.43499999999989</c:v>
                </c:pt>
                <c:pt idx="1146">
                  <c:v>292.80500000000001</c:v>
                </c:pt>
                <c:pt idx="1147">
                  <c:v>293.15199999999999</c:v>
                </c:pt>
                <c:pt idx="1148">
                  <c:v>294.09699999999975</c:v>
                </c:pt>
                <c:pt idx="1149">
                  <c:v>294.21899999999988</c:v>
                </c:pt>
                <c:pt idx="1150">
                  <c:v>294.16500000000002</c:v>
                </c:pt>
                <c:pt idx="1151">
                  <c:v>294.39</c:v>
                </c:pt>
                <c:pt idx="1152">
                  <c:v>293.73299999999989</c:v>
                </c:pt>
                <c:pt idx="1153">
                  <c:v>293.08699999999988</c:v>
                </c:pt>
                <c:pt idx="1154">
                  <c:v>293.161</c:v>
                </c:pt>
                <c:pt idx="1155">
                  <c:v>293.44799999999987</c:v>
                </c:pt>
                <c:pt idx="1156">
                  <c:v>293.97599999999989</c:v>
                </c:pt>
                <c:pt idx="1157">
                  <c:v>294.904</c:v>
                </c:pt>
                <c:pt idx="1158">
                  <c:v>295.9799999999999</c:v>
                </c:pt>
                <c:pt idx="1159">
                  <c:v>295.54300000000001</c:v>
                </c:pt>
                <c:pt idx="1160">
                  <c:v>294.5979999999999</c:v>
                </c:pt>
                <c:pt idx="1161">
                  <c:v>294.04700000000008</c:v>
                </c:pt>
                <c:pt idx="1162">
                  <c:v>294.10399999999993</c:v>
                </c:pt>
                <c:pt idx="1163">
                  <c:v>294.43699999999984</c:v>
                </c:pt>
                <c:pt idx="1164">
                  <c:v>295.18299999999999</c:v>
                </c:pt>
                <c:pt idx="1165">
                  <c:v>296.12700000000001</c:v>
                </c:pt>
                <c:pt idx="1166">
                  <c:v>295.447</c:v>
                </c:pt>
                <c:pt idx="1167">
                  <c:v>294.52499999999986</c:v>
                </c:pt>
                <c:pt idx="1168">
                  <c:v>294.28399999999988</c:v>
                </c:pt>
                <c:pt idx="1169">
                  <c:v>294.67099999999999</c:v>
                </c:pt>
                <c:pt idx="1170">
                  <c:v>295.17200000000008</c:v>
                </c:pt>
                <c:pt idx="1171">
                  <c:v>294.52</c:v>
                </c:pt>
                <c:pt idx="1172">
                  <c:v>293.68200000000002</c:v>
                </c:pt>
                <c:pt idx="1173">
                  <c:v>293.25700000000001</c:v>
                </c:pt>
                <c:pt idx="1174">
                  <c:v>293.28999999999991</c:v>
                </c:pt>
                <c:pt idx="1175">
                  <c:v>293.959</c:v>
                </c:pt>
                <c:pt idx="1176">
                  <c:v>294.90899999999988</c:v>
                </c:pt>
                <c:pt idx="1177">
                  <c:v>295.73799999999989</c:v>
                </c:pt>
                <c:pt idx="1178">
                  <c:v>296.4079999999999</c:v>
                </c:pt>
                <c:pt idx="1179">
                  <c:v>296.4609999999999</c:v>
                </c:pt>
                <c:pt idx="1180">
                  <c:v>295.86799999999999</c:v>
                </c:pt>
                <c:pt idx="1181">
                  <c:v>294.839</c:v>
                </c:pt>
                <c:pt idx="1182">
                  <c:v>294.47199999999975</c:v>
                </c:pt>
                <c:pt idx="1183">
                  <c:v>294.18200000000002</c:v>
                </c:pt>
                <c:pt idx="1184">
                  <c:v>293.81099999999986</c:v>
                </c:pt>
                <c:pt idx="1185">
                  <c:v>294.02499999999986</c:v>
                </c:pt>
                <c:pt idx="1186">
                  <c:v>294.38099999999986</c:v>
                </c:pt>
                <c:pt idx="1187">
                  <c:v>294.93499999999989</c:v>
                </c:pt>
                <c:pt idx="1188">
                  <c:v>296.00099999999986</c:v>
                </c:pt>
                <c:pt idx="1189">
                  <c:v>296.87200000000001</c:v>
                </c:pt>
                <c:pt idx="1190">
                  <c:v>297.11900000000014</c:v>
                </c:pt>
                <c:pt idx="1191">
                  <c:v>296.67099999999999</c:v>
                </c:pt>
                <c:pt idx="1192">
                  <c:v>295.625</c:v>
                </c:pt>
                <c:pt idx="1193">
                  <c:v>295.20499999999993</c:v>
                </c:pt>
                <c:pt idx="1194">
                  <c:v>295.56599999999986</c:v>
                </c:pt>
                <c:pt idx="1195">
                  <c:v>296.13499999999999</c:v>
                </c:pt>
                <c:pt idx="1196">
                  <c:v>296.42699999999985</c:v>
                </c:pt>
                <c:pt idx="1197">
                  <c:v>296.23200000000003</c:v>
                </c:pt>
                <c:pt idx="1198">
                  <c:v>295.5979999999999</c:v>
                </c:pt>
                <c:pt idx="1199">
                  <c:v>295.22000000000003</c:v>
                </c:pt>
                <c:pt idx="1200">
                  <c:v>294.97599999999989</c:v>
                </c:pt>
                <c:pt idx="1201">
                  <c:v>294.41499999999991</c:v>
                </c:pt>
                <c:pt idx="1202">
                  <c:v>293.80500000000001</c:v>
                </c:pt>
                <c:pt idx="1203">
                  <c:v>293.84899999999999</c:v>
                </c:pt>
                <c:pt idx="1204">
                  <c:v>294.41699999999975</c:v>
                </c:pt>
                <c:pt idx="1205">
                  <c:v>295.00400000000002</c:v>
                </c:pt>
                <c:pt idx="1206">
                  <c:v>295.35399999999993</c:v>
                </c:pt>
                <c:pt idx="1207">
                  <c:v>294.90199999999987</c:v>
                </c:pt>
                <c:pt idx="1208">
                  <c:v>294.024</c:v>
                </c:pt>
                <c:pt idx="1209">
                  <c:v>293.49799999999988</c:v>
                </c:pt>
                <c:pt idx="1210">
                  <c:v>294.02699999999987</c:v>
                </c:pt>
                <c:pt idx="1211">
                  <c:v>295.017</c:v>
                </c:pt>
                <c:pt idx="1212">
                  <c:v>295.86099999999999</c:v>
                </c:pt>
                <c:pt idx="1213">
                  <c:v>296.34899999999999</c:v>
                </c:pt>
                <c:pt idx="1214">
                  <c:v>296.351</c:v>
                </c:pt>
                <c:pt idx="1215">
                  <c:v>296.16000000000008</c:v>
                </c:pt>
                <c:pt idx="1216">
                  <c:v>295.35399999999993</c:v>
                </c:pt>
                <c:pt idx="1217">
                  <c:v>294.9199999999999</c:v>
                </c:pt>
                <c:pt idx="1218">
                  <c:v>295.58199999999988</c:v>
                </c:pt>
                <c:pt idx="1219">
                  <c:v>296.29700000000003</c:v>
                </c:pt>
                <c:pt idx="1220">
                  <c:v>295.05900000000008</c:v>
                </c:pt>
                <c:pt idx="1221">
                  <c:v>294.25700000000001</c:v>
                </c:pt>
                <c:pt idx="1222">
                  <c:v>294.15899999999999</c:v>
                </c:pt>
                <c:pt idx="1223">
                  <c:v>294.86500000000001</c:v>
                </c:pt>
                <c:pt idx="1224">
                  <c:v>295.76299999999986</c:v>
                </c:pt>
                <c:pt idx="1225">
                  <c:v>295.59599999999989</c:v>
                </c:pt>
                <c:pt idx="1226">
                  <c:v>295.625</c:v>
                </c:pt>
                <c:pt idx="1227">
                  <c:v>296.42999999999989</c:v>
                </c:pt>
                <c:pt idx="1228">
                  <c:v>296.81799999999993</c:v>
                </c:pt>
                <c:pt idx="1229">
                  <c:v>296.43299999999988</c:v>
                </c:pt>
                <c:pt idx="1230">
                  <c:v>295.97599999999989</c:v>
                </c:pt>
                <c:pt idx="1231">
                  <c:v>295.42699999999985</c:v>
                </c:pt>
                <c:pt idx="1232">
                  <c:v>295.2879999999999</c:v>
                </c:pt>
                <c:pt idx="1233">
                  <c:v>295.39400000000001</c:v>
                </c:pt>
                <c:pt idx="1234">
                  <c:v>295.51900000000001</c:v>
                </c:pt>
                <c:pt idx="1235">
                  <c:v>295.00400000000002</c:v>
                </c:pt>
                <c:pt idx="1236">
                  <c:v>294.25900000000001</c:v>
                </c:pt>
                <c:pt idx="1237">
                  <c:v>294.4799999999999</c:v>
                </c:pt>
                <c:pt idx="1238">
                  <c:v>294.89099999999991</c:v>
                </c:pt>
                <c:pt idx="1239">
                  <c:v>295.23599999999988</c:v>
                </c:pt>
                <c:pt idx="1240">
                  <c:v>296.57</c:v>
                </c:pt>
                <c:pt idx="1241">
                  <c:v>297.35700000000008</c:v>
                </c:pt>
                <c:pt idx="1242">
                  <c:v>296.60000000000002</c:v>
                </c:pt>
                <c:pt idx="1243">
                  <c:v>296.26799999999986</c:v>
                </c:pt>
                <c:pt idx="1244">
                  <c:v>296.64900000000011</c:v>
                </c:pt>
                <c:pt idx="1245">
                  <c:v>297.37700000000001</c:v>
                </c:pt>
                <c:pt idx="1246">
                  <c:v>295.93799999999987</c:v>
                </c:pt>
                <c:pt idx="1247">
                  <c:v>295.16899999999993</c:v>
                </c:pt>
                <c:pt idx="1248">
                  <c:v>294.91599999999988</c:v>
                </c:pt>
                <c:pt idx="1249">
                  <c:v>295.46499999999986</c:v>
                </c:pt>
                <c:pt idx="1250">
                  <c:v>296.39099999999991</c:v>
                </c:pt>
                <c:pt idx="1251">
                  <c:v>296.68900000000002</c:v>
                </c:pt>
                <c:pt idx="1252">
                  <c:v>295.78699999999975</c:v>
                </c:pt>
                <c:pt idx="1253">
                  <c:v>294.64299999999997</c:v>
                </c:pt>
                <c:pt idx="1254">
                  <c:v>294.52999999999986</c:v>
                </c:pt>
                <c:pt idx="1255">
                  <c:v>294.839</c:v>
                </c:pt>
                <c:pt idx="1256">
                  <c:v>294.14600000000002</c:v>
                </c:pt>
                <c:pt idx="1257">
                  <c:v>293.73099999999988</c:v>
                </c:pt>
                <c:pt idx="1258">
                  <c:v>294.70499999999993</c:v>
                </c:pt>
                <c:pt idx="1259">
                  <c:v>295.56099999999986</c:v>
                </c:pt>
                <c:pt idx="1260">
                  <c:v>296.03099999999989</c:v>
                </c:pt>
                <c:pt idx="1261">
                  <c:v>296.346</c:v>
                </c:pt>
                <c:pt idx="1262">
                  <c:v>296.61200000000002</c:v>
                </c:pt>
                <c:pt idx="1263">
                  <c:v>297.21499999999986</c:v>
                </c:pt>
                <c:pt idx="1264">
                  <c:v>296.42899999999975</c:v>
                </c:pt>
                <c:pt idx="1265">
                  <c:v>294.84199999999993</c:v>
                </c:pt>
                <c:pt idx="1266">
                  <c:v>293.75200000000001</c:v>
                </c:pt>
                <c:pt idx="1267">
                  <c:v>293.57299999999987</c:v>
                </c:pt>
                <c:pt idx="1268">
                  <c:v>294.06200000000001</c:v>
                </c:pt>
                <c:pt idx="1269">
                  <c:v>294.346</c:v>
                </c:pt>
                <c:pt idx="1270">
                  <c:v>293.79099999999988</c:v>
                </c:pt>
                <c:pt idx="1271">
                  <c:v>293.23799999999989</c:v>
                </c:pt>
                <c:pt idx="1272">
                  <c:v>293.21199999999988</c:v>
                </c:pt>
                <c:pt idx="1273">
                  <c:v>293.2</c:v>
                </c:pt>
                <c:pt idx="1274">
                  <c:v>293.61</c:v>
                </c:pt>
                <c:pt idx="1275">
                  <c:v>294.74400000000014</c:v>
                </c:pt>
                <c:pt idx="1276">
                  <c:v>295.23699999999985</c:v>
                </c:pt>
                <c:pt idx="1277">
                  <c:v>294.93599999999975</c:v>
                </c:pt>
                <c:pt idx="1278">
                  <c:v>295.44799999999987</c:v>
                </c:pt>
                <c:pt idx="1279">
                  <c:v>296.48200000000003</c:v>
                </c:pt>
                <c:pt idx="1280">
                  <c:v>296.959</c:v>
                </c:pt>
                <c:pt idx="1281">
                  <c:v>295.48699999999985</c:v>
                </c:pt>
                <c:pt idx="1282">
                  <c:v>294.22399999999988</c:v>
                </c:pt>
                <c:pt idx="1283">
                  <c:v>293.76499999999999</c:v>
                </c:pt>
                <c:pt idx="1284">
                  <c:v>294.05</c:v>
                </c:pt>
                <c:pt idx="1285">
                  <c:v>294.8</c:v>
                </c:pt>
                <c:pt idx="1286">
                  <c:v>295.81</c:v>
                </c:pt>
                <c:pt idx="1287">
                  <c:v>295.34100000000001</c:v>
                </c:pt>
                <c:pt idx="1288">
                  <c:v>294.80500000000001</c:v>
                </c:pt>
                <c:pt idx="1289">
                  <c:v>295.39799999999991</c:v>
                </c:pt>
                <c:pt idx="1290">
                  <c:v>295.64699999999999</c:v>
                </c:pt>
                <c:pt idx="1291">
                  <c:v>294.88900000000001</c:v>
                </c:pt>
                <c:pt idx="1292">
                  <c:v>294.904</c:v>
                </c:pt>
                <c:pt idx="1293">
                  <c:v>295.43899999999985</c:v>
                </c:pt>
                <c:pt idx="1294">
                  <c:v>295.94499999999999</c:v>
                </c:pt>
                <c:pt idx="1295">
                  <c:v>296.2879999999999</c:v>
                </c:pt>
                <c:pt idx="1296">
                  <c:v>296.03899999999987</c:v>
                </c:pt>
                <c:pt idx="1297">
                  <c:v>295.83699999999988</c:v>
                </c:pt>
                <c:pt idx="1298">
                  <c:v>295.42399999999975</c:v>
                </c:pt>
                <c:pt idx="1299">
                  <c:v>294.71499999999986</c:v>
                </c:pt>
                <c:pt idx="1300">
                  <c:v>294.18400000000008</c:v>
                </c:pt>
                <c:pt idx="1301">
                  <c:v>293.517</c:v>
                </c:pt>
                <c:pt idx="1302">
                  <c:v>293.41199999999975</c:v>
                </c:pt>
                <c:pt idx="1303">
                  <c:v>294.27</c:v>
                </c:pt>
                <c:pt idx="1304">
                  <c:v>294.64699999999999</c:v>
                </c:pt>
                <c:pt idx="1305">
                  <c:v>294.35300000000001</c:v>
                </c:pt>
                <c:pt idx="1306">
                  <c:v>294.16300000000001</c:v>
                </c:pt>
                <c:pt idx="1307">
                  <c:v>293.863</c:v>
                </c:pt>
                <c:pt idx="1308">
                  <c:v>294.07499999999999</c:v>
                </c:pt>
                <c:pt idx="1309">
                  <c:v>294.85399999999993</c:v>
                </c:pt>
                <c:pt idx="1310">
                  <c:v>294.50799999999987</c:v>
                </c:pt>
                <c:pt idx="1311">
                  <c:v>293.72099999999989</c:v>
                </c:pt>
                <c:pt idx="1312">
                  <c:v>293.23399999999975</c:v>
                </c:pt>
                <c:pt idx="1313">
                  <c:v>293.07900000000001</c:v>
                </c:pt>
                <c:pt idx="1314">
                  <c:v>293.26499999999999</c:v>
                </c:pt>
                <c:pt idx="1315">
                  <c:v>294.36500000000001</c:v>
                </c:pt>
                <c:pt idx="1316">
                  <c:v>294.77999999999986</c:v>
                </c:pt>
                <c:pt idx="1317">
                  <c:v>294.32100000000003</c:v>
                </c:pt>
                <c:pt idx="1318">
                  <c:v>294.79399999999976</c:v>
                </c:pt>
                <c:pt idx="1319">
                  <c:v>295.839</c:v>
                </c:pt>
                <c:pt idx="1320">
                  <c:v>295.74900000000002</c:v>
                </c:pt>
                <c:pt idx="1321">
                  <c:v>294.601</c:v>
                </c:pt>
                <c:pt idx="1322">
                  <c:v>294.31200000000001</c:v>
                </c:pt>
                <c:pt idx="1323">
                  <c:v>294.51</c:v>
                </c:pt>
                <c:pt idx="1324">
                  <c:v>293.9609999999999</c:v>
                </c:pt>
                <c:pt idx="1325">
                  <c:v>293.25099999999986</c:v>
                </c:pt>
                <c:pt idx="1326">
                  <c:v>293.57100000000003</c:v>
                </c:pt>
                <c:pt idx="1327">
                  <c:v>294.45299999999986</c:v>
                </c:pt>
                <c:pt idx="1328">
                  <c:v>294.709</c:v>
                </c:pt>
                <c:pt idx="1329">
                  <c:v>294.15400000000011</c:v>
                </c:pt>
                <c:pt idx="1330">
                  <c:v>293.5809999999999</c:v>
                </c:pt>
                <c:pt idx="1331">
                  <c:v>293.4009999999999</c:v>
                </c:pt>
                <c:pt idx="1332">
                  <c:v>293.64999999999998</c:v>
                </c:pt>
                <c:pt idx="1333">
                  <c:v>293.47799999999989</c:v>
                </c:pt>
                <c:pt idx="1334">
                  <c:v>292.673</c:v>
                </c:pt>
                <c:pt idx="1335">
                  <c:v>292.61900000000014</c:v>
                </c:pt>
                <c:pt idx="1336">
                  <c:v>293.25700000000001</c:v>
                </c:pt>
                <c:pt idx="1337">
                  <c:v>293.71199999999988</c:v>
                </c:pt>
                <c:pt idx="1338">
                  <c:v>294.27999999999986</c:v>
                </c:pt>
                <c:pt idx="1339">
                  <c:v>295.26499999999999</c:v>
                </c:pt>
                <c:pt idx="1340">
                  <c:v>295.88599999999991</c:v>
                </c:pt>
                <c:pt idx="1341">
                  <c:v>295.666</c:v>
                </c:pt>
                <c:pt idx="1342">
                  <c:v>294.86799999999999</c:v>
                </c:pt>
                <c:pt idx="1343">
                  <c:v>294.5329999999999</c:v>
                </c:pt>
                <c:pt idx="1344">
                  <c:v>294.7949999999999</c:v>
                </c:pt>
                <c:pt idx="1345">
                  <c:v>294.64200000000011</c:v>
                </c:pt>
                <c:pt idx="1346">
                  <c:v>294.09500000000003</c:v>
                </c:pt>
                <c:pt idx="1347">
                  <c:v>294.18400000000008</c:v>
                </c:pt>
                <c:pt idx="1348">
                  <c:v>294.5209999999999</c:v>
                </c:pt>
                <c:pt idx="1349">
                  <c:v>294.2879999999999</c:v>
                </c:pt>
                <c:pt idx="1350">
                  <c:v>294.71499999999986</c:v>
                </c:pt>
                <c:pt idx="1351">
                  <c:v>294.61500000000001</c:v>
                </c:pt>
                <c:pt idx="1352">
                  <c:v>293.33300000000003</c:v>
                </c:pt>
                <c:pt idx="1353">
                  <c:v>292.77</c:v>
                </c:pt>
                <c:pt idx="1354">
                  <c:v>292.64299999999997</c:v>
                </c:pt>
                <c:pt idx="1355">
                  <c:v>292.43699999999984</c:v>
                </c:pt>
                <c:pt idx="1356">
                  <c:v>292.9079999999999</c:v>
                </c:pt>
                <c:pt idx="1357">
                  <c:v>293.47099999999989</c:v>
                </c:pt>
                <c:pt idx="1358">
                  <c:v>293.851</c:v>
                </c:pt>
                <c:pt idx="1359">
                  <c:v>294.36799999999999</c:v>
                </c:pt>
                <c:pt idx="1360">
                  <c:v>294.26299999999986</c:v>
                </c:pt>
                <c:pt idx="1361">
                  <c:v>293.35000000000002</c:v>
                </c:pt>
                <c:pt idx="1362">
                  <c:v>292.14999999999998</c:v>
                </c:pt>
                <c:pt idx="1363">
                  <c:v>290.76599999999991</c:v>
                </c:pt>
                <c:pt idx="1364">
                  <c:v>289.69600000000003</c:v>
                </c:pt>
                <c:pt idx="1365">
                  <c:v>290.15100000000001</c:v>
                </c:pt>
                <c:pt idx="1366">
                  <c:v>291.23200000000003</c:v>
                </c:pt>
                <c:pt idx="1367">
                  <c:v>291.20400000000001</c:v>
                </c:pt>
                <c:pt idx="1368">
                  <c:v>290.60899999999987</c:v>
                </c:pt>
                <c:pt idx="1369">
                  <c:v>290.56099999999986</c:v>
                </c:pt>
                <c:pt idx="1370">
                  <c:v>291.22199999999975</c:v>
                </c:pt>
                <c:pt idx="1371">
                  <c:v>292.12200000000001</c:v>
                </c:pt>
                <c:pt idx="1372">
                  <c:v>293.01900000000001</c:v>
                </c:pt>
                <c:pt idx="1373">
                  <c:v>293.95400000000001</c:v>
                </c:pt>
                <c:pt idx="1374">
                  <c:v>294.86799999999999</c:v>
                </c:pt>
                <c:pt idx="1375">
                  <c:v>294.67500000000001</c:v>
                </c:pt>
                <c:pt idx="1376">
                  <c:v>293.47699999999975</c:v>
                </c:pt>
                <c:pt idx="1377">
                  <c:v>293.41899999999976</c:v>
                </c:pt>
                <c:pt idx="1378">
                  <c:v>294.24099999999999</c:v>
                </c:pt>
                <c:pt idx="1379">
                  <c:v>295.72899999999976</c:v>
                </c:pt>
                <c:pt idx="1380">
                  <c:v>295.35000000000002</c:v>
                </c:pt>
                <c:pt idx="1381">
                  <c:v>293.50799999999987</c:v>
                </c:pt>
                <c:pt idx="1382">
                  <c:v>292.69200000000001</c:v>
                </c:pt>
                <c:pt idx="1383">
                  <c:v>292.44499999999999</c:v>
                </c:pt>
                <c:pt idx="1384">
                  <c:v>291.99699999999984</c:v>
                </c:pt>
                <c:pt idx="1385">
                  <c:v>291.99899999999985</c:v>
                </c:pt>
                <c:pt idx="1386">
                  <c:v>292.84699999999987</c:v>
                </c:pt>
                <c:pt idx="1387">
                  <c:v>293.15499999999997</c:v>
                </c:pt>
                <c:pt idx="1388">
                  <c:v>292.07299999999987</c:v>
                </c:pt>
                <c:pt idx="1389">
                  <c:v>291.44600000000003</c:v>
                </c:pt>
                <c:pt idx="1390">
                  <c:v>291.93199999999985</c:v>
                </c:pt>
                <c:pt idx="1391">
                  <c:v>292.50400000000002</c:v>
                </c:pt>
                <c:pt idx="1392">
                  <c:v>293.18799999999999</c:v>
                </c:pt>
                <c:pt idx="1393">
                  <c:v>294.166</c:v>
                </c:pt>
                <c:pt idx="1394">
                  <c:v>295.21299999999991</c:v>
                </c:pt>
                <c:pt idx="1395">
                  <c:v>295.125</c:v>
                </c:pt>
                <c:pt idx="1396">
                  <c:v>294.03099999999989</c:v>
                </c:pt>
                <c:pt idx="1397">
                  <c:v>293.815</c:v>
                </c:pt>
                <c:pt idx="1398">
                  <c:v>294.1400000000001</c:v>
                </c:pt>
                <c:pt idx="1399">
                  <c:v>293.14800000000002</c:v>
                </c:pt>
                <c:pt idx="1400">
                  <c:v>291.61900000000014</c:v>
                </c:pt>
                <c:pt idx="1401">
                  <c:v>291.0329999999999</c:v>
                </c:pt>
                <c:pt idx="1402">
                  <c:v>291.19499999999999</c:v>
                </c:pt>
                <c:pt idx="1403">
                  <c:v>290.4609999999999</c:v>
                </c:pt>
                <c:pt idx="1404">
                  <c:v>289.10599999999999</c:v>
                </c:pt>
                <c:pt idx="1405">
                  <c:v>288.75299999999999</c:v>
                </c:pt>
                <c:pt idx="1406">
                  <c:v>288.48399999999975</c:v>
                </c:pt>
                <c:pt idx="1407">
                  <c:v>288.50299999999999</c:v>
                </c:pt>
                <c:pt idx="1408">
                  <c:v>290.30399999999986</c:v>
                </c:pt>
                <c:pt idx="1409">
                  <c:v>292.42099999999988</c:v>
                </c:pt>
                <c:pt idx="1410">
                  <c:v>292.2949999999999</c:v>
                </c:pt>
                <c:pt idx="1411">
                  <c:v>291.017</c:v>
                </c:pt>
                <c:pt idx="1412">
                  <c:v>290.44799999999987</c:v>
                </c:pt>
                <c:pt idx="1413">
                  <c:v>290.16300000000001</c:v>
                </c:pt>
                <c:pt idx="1414">
                  <c:v>290.21299999999991</c:v>
                </c:pt>
                <c:pt idx="1415">
                  <c:v>290.25099999999986</c:v>
                </c:pt>
                <c:pt idx="1416">
                  <c:v>290.96499999999986</c:v>
                </c:pt>
                <c:pt idx="1417">
                  <c:v>292.93599999999975</c:v>
                </c:pt>
                <c:pt idx="1418">
                  <c:v>294.35599999999999</c:v>
                </c:pt>
                <c:pt idx="1419">
                  <c:v>295.14299999999997</c:v>
                </c:pt>
                <c:pt idx="1420">
                  <c:v>295.81599999999986</c:v>
                </c:pt>
                <c:pt idx="1421">
                  <c:v>295.07299999999987</c:v>
                </c:pt>
                <c:pt idx="1422">
                  <c:v>293.24</c:v>
                </c:pt>
                <c:pt idx="1423">
                  <c:v>291.9079999999999</c:v>
                </c:pt>
                <c:pt idx="1424">
                  <c:v>290.61399999999986</c:v>
                </c:pt>
                <c:pt idx="1425">
                  <c:v>289.18599999999986</c:v>
                </c:pt>
                <c:pt idx="1426">
                  <c:v>288.38200000000001</c:v>
                </c:pt>
                <c:pt idx="1427">
                  <c:v>288.29399999999976</c:v>
                </c:pt>
                <c:pt idx="1428">
                  <c:v>288.2229999999999</c:v>
                </c:pt>
                <c:pt idx="1429">
                  <c:v>287.15400000000011</c:v>
                </c:pt>
                <c:pt idx="1430">
                  <c:v>287.20800000000003</c:v>
                </c:pt>
                <c:pt idx="1431">
                  <c:v>288.31200000000001</c:v>
                </c:pt>
                <c:pt idx="1432">
                  <c:v>287.084</c:v>
                </c:pt>
                <c:pt idx="1433">
                  <c:v>284.87200000000001</c:v>
                </c:pt>
                <c:pt idx="1434">
                  <c:v>285.34199999999993</c:v>
                </c:pt>
                <c:pt idx="1435">
                  <c:v>289.27</c:v>
                </c:pt>
                <c:pt idx="1436">
                  <c:v>292.14100000000002</c:v>
                </c:pt>
                <c:pt idx="1437">
                  <c:v>292.048</c:v>
                </c:pt>
                <c:pt idx="1438">
                  <c:v>290.46899999999988</c:v>
                </c:pt>
                <c:pt idx="1439">
                  <c:v>290.09199999999976</c:v>
                </c:pt>
                <c:pt idx="1440">
                  <c:v>292.04399999999993</c:v>
                </c:pt>
                <c:pt idx="1441">
                  <c:v>293.55099999999999</c:v>
                </c:pt>
                <c:pt idx="1442">
                  <c:v>292.61200000000002</c:v>
                </c:pt>
                <c:pt idx="1443">
                  <c:v>291.56700000000001</c:v>
                </c:pt>
                <c:pt idx="1444">
                  <c:v>291.23200000000003</c:v>
                </c:pt>
                <c:pt idx="1445">
                  <c:v>290.9199999999999</c:v>
                </c:pt>
                <c:pt idx="1446">
                  <c:v>291.66800000000001</c:v>
                </c:pt>
                <c:pt idx="1447">
                  <c:v>293.33</c:v>
                </c:pt>
                <c:pt idx="1448">
                  <c:v>292.28899999999987</c:v>
                </c:pt>
                <c:pt idx="1449">
                  <c:v>289.048</c:v>
                </c:pt>
                <c:pt idx="1450">
                  <c:v>286.31200000000001</c:v>
                </c:pt>
                <c:pt idx="1451">
                  <c:v>285.19400000000002</c:v>
                </c:pt>
                <c:pt idx="1452">
                  <c:v>284.85599999999999</c:v>
                </c:pt>
                <c:pt idx="1453">
                  <c:v>285.39699999999988</c:v>
                </c:pt>
                <c:pt idx="1454">
                  <c:v>287.08699999999988</c:v>
                </c:pt>
                <c:pt idx="1455">
                  <c:v>287.94200000000001</c:v>
                </c:pt>
                <c:pt idx="1456">
                  <c:v>289.4899999999999</c:v>
                </c:pt>
                <c:pt idx="1457">
                  <c:v>290.94900000000001</c:v>
                </c:pt>
                <c:pt idx="1458">
                  <c:v>289.98099999999988</c:v>
                </c:pt>
                <c:pt idx="1459">
                  <c:v>290.11399999999986</c:v>
                </c:pt>
                <c:pt idx="1460">
                  <c:v>292.30799999999999</c:v>
                </c:pt>
                <c:pt idx="1461">
                  <c:v>293.024</c:v>
                </c:pt>
                <c:pt idx="1462">
                  <c:v>292.9199999999999</c:v>
                </c:pt>
                <c:pt idx="1463">
                  <c:v>292.58799999999991</c:v>
                </c:pt>
                <c:pt idx="1464">
                  <c:v>291.19799999999987</c:v>
                </c:pt>
                <c:pt idx="1465">
                  <c:v>289.56900000000002</c:v>
                </c:pt>
                <c:pt idx="1466">
                  <c:v>288.90199999999987</c:v>
                </c:pt>
                <c:pt idx="1467">
                  <c:v>289.53500000000003</c:v>
                </c:pt>
                <c:pt idx="1468">
                  <c:v>290.72499999999991</c:v>
                </c:pt>
                <c:pt idx="1469">
                  <c:v>292.15300000000002</c:v>
                </c:pt>
                <c:pt idx="1470">
                  <c:v>294.06400000000002</c:v>
                </c:pt>
                <c:pt idx="1471">
                  <c:v>294.64699999999999</c:v>
                </c:pt>
                <c:pt idx="1472">
                  <c:v>292.93699999999984</c:v>
                </c:pt>
                <c:pt idx="1473">
                  <c:v>291.98799999999989</c:v>
                </c:pt>
                <c:pt idx="1474">
                  <c:v>293.2349999999999</c:v>
                </c:pt>
                <c:pt idx="1475">
                  <c:v>294.75200000000001</c:v>
                </c:pt>
                <c:pt idx="1476">
                  <c:v>294.50200000000001</c:v>
                </c:pt>
                <c:pt idx="1477">
                  <c:v>291.87799999999999</c:v>
                </c:pt>
                <c:pt idx="1478">
                  <c:v>288.863</c:v>
                </c:pt>
                <c:pt idx="1479">
                  <c:v>286.858</c:v>
                </c:pt>
                <c:pt idx="1480">
                  <c:v>286.55599999999993</c:v>
                </c:pt>
                <c:pt idx="1481">
                  <c:v>285.51400000000001</c:v>
                </c:pt>
                <c:pt idx="1482">
                  <c:v>283.43400000000003</c:v>
                </c:pt>
                <c:pt idx="1483">
                  <c:v>282.24</c:v>
                </c:pt>
                <c:pt idx="1484">
                  <c:v>282.10599999999999</c:v>
                </c:pt>
                <c:pt idx="1485">
                  <c:v>285.90199999999987</c:v>
                </c:pt>
                <c:pt idx="1486">
                  <c:v>289.42899999999975</c:v>
                </c:pt>
                <c:pt idx="1487">
                  <c:v>288.12</c:v>
                </c:pt>
                <c:pt idx="1488">
                  <c:v>284.94099999999986</c:v>
                </c:pt>
                <c:pt idx="1489">
                  <c:v>282.56</c:v>
                </c:pt>
                <c:pt idx="1490">
                  <c:v>281.68599999999986</c:v>
                </c:pt>
                <c:pt idx="1491">
                  <c:v>283.43299999999988</c:v>
                </c:pt>
                <c:pt idx="1492">
                  <c:v>284.93400000000003</c:v>
                </c:pt>
                <c:pt idx="1493">
                  <c:v>287.00299999999999</c:v>
                </c:pt>
                <c:pt idx="1494">
                  <c:v>289.99499999999989</c:v>
                </c:pt>
                <c:pt idx="1495">
                  <c:v>293.04199999999986</c:v>
                </c:pt>
                <c:pt idx="1496">
                  <c:v>294.56200000000001</c:v>
                </c:pt>
                <c:pt idx="1497">
                  <c:v>293.31799999999993</c:v>
                </c:pt>
                <c:pt idx="1498">
                  <c:v>292.50099999999986</c:v>
                </c:pt>
                <c:pt idx="1499">
                  <c:v>293.49299999999988</c:v>
                </c:pt>
                <c:pt idx="1500">
                  <c:v>293.452</c:v>
                </c:pt>
                <c:pt idx="1501">
                  <c:v>290.13099999999986</c:v>
                </c:pt>
                <c:pt idx="1502">
                  <c:v>285.709</c:v>
                </c:pt>
                <c:pt idx="1503">
                  <c:v>284.27299999999991</c:v>
                </c:pt>
                <c:pt idx="1504">
                  <c:v>284.18599999999986</c:v>
                </c:pt>
                <c:pt idx="1505">
                  <c:v>283.61</c:v>
                </c:pt>
                <c:pt idx="1506">
                  <c:v>281.41699999999975</c:v>
                </c:pt>
                <c:pt idx="1507">
                  <c:v>281.41699999999975</c:v>
                </c:pt>
                <c:pt idx="1508">
                  <c:v>286.18400000000008</c:v>
                </c:pt>
                <c:pt idx="1509">
                  <c:v>289.80099999999999</c:v>
                </c:pt>
                <c:pt idx="1510">
                  <c:v>289.00200000000001</c:v>
                </c:pt>
                <c:pt idx="1511">
                  <c:v>286.39400000000001</c:v>
                </c:pt>
                <c:pt idx="1512">
                  <c:v>283.22199999999975</c:v>
                </c:pt>
                <c:pt idx="1513">
                  <c:v>280.92999999999989</c:v>
                </c:pt>
                <c:pt idx="1514">
                  <c:v>284.024</c:v>
                </c:pt>
                <c:pt idx="1515">
                  <c:v>288.07599999999991</c:v>
                </c:pt>
                <c:pt idx="1516">
                  <c:v>287.94799999999987</c:v>
                </c:pt>
                <c:pt idx="1517">
                  <c:v>284.98299999999989</c:v>
                </c:pt>
                <c:pt idx="1518">
                  <c:v>283.57499999999999</c:v>
                </c:pt>
                <c:pt idx="1519">
                  <c:v>284.92699999999985</c:v>
                </c:pt>
                <c:pt idx="1520">
                  <c:v>289.10300000000001</c:v>
                </c:pt>
                <c:pt idx="1521">
                  <c:v>292.53899999999987</c:v>
                </c:pt>
                <c:pt idx="1522">
                  <c:v>292.553</c:v>
                </c:pt>
                <c:pt idx="1523">
                  <c:v>289.67399999999986</c:v>
                </c:pt>
                <c:pt idx="1524">
                  <c:v>286.387</c:v>
                </c:pt>
                <c:pt idx="1525">
                  <c:v>283.05700000000002</c:v>
                </c:pt>
                <c:pt idx="1526">
                  <c:v>280.42200000000003</c:v>
                </c:pt>
                <c:pt idx="1527">
                  <c:v>279.70099999999991</c:v>
                </c:pt>
                <c:pt idx="1528">
                  <c:v>278.61599999999999</c:v>
                </c:pt>
                <c:pt idx="1529">
                  <c:v>279.60500000000002</c:v>
                </c:pt>
                <c:pt idx="1530">
                  <c:v>281.9609999999999</c:v>
                </c:pt>
                <c:pt idx="1531">
                  <c:v>283.02799999999991</c:v>
                </c:pt>
                <c:pt idx="1532">
                  <c:v>283.23200000000003</c:v>
                </c:pt>
                <c:pt idx="1533">
                  <c:v>281.94499999999999</c:v>
                </c:pt>
                <c:pt idx="1534">
                  <c:v>278.23899999999975</c:v>
                </c:pt>
                <c:pt idx="1535">
                  <c:v>276.82499999999999</c:v>
                </c:pt>
                <c:pt idx="1536">
                  <c:v>279.32</c:v>
                </c:pt>
                <c:pt idx="1537">
                  <c:v>280.60599999999999</c:v>
                </c:pt>
                <c:pt idx="1538">
                  <c:v>281.86900000000014</c:v>
                </c:pt>
                <c:pt idx="1539">
                  <c:v>282.41000000000003</c:v>
                </c:pt>
                <c:pt idx="1540">
                  <c:v>281.51099999999991</c:v>
                </c:pt>
                <c:pt idx="1541">
                  <c:v>282.05</c:v>
                </c:pt>
                <c:pt idx="1542">
                  <c:v>285.04399999999993</c:v>
                </c:pt>
                <c:pt idx="1543">
                  <c:v>288.952</c:v>
                </c:pt>
                <c:pt idx="1544">
                  <c:v>290.74400000000014</c:v>
                </c:pt>
                <c:pt idx="1545">
                  <c:v>290.22499999999991</c:v>
                </c:pt>
                <c:pt idx="1546">
                  <c:v>290.613</c:v>
                </c:pt>
                <c:pt idx="1547">
                  <c:v>292.505</c:v>
                </c:pt>
                <c:pt idx="1548">
                  <c:v>293.17500000000001</c:v>
                </c:pt>
                <c:pt idx="1549">
                  <c:v>290.12099999999987</c:v>
                </c:pt>
                <c:pt idx="1550">
                  <c:v>284.14600000000002</c:v>
                </c:pt>
                <c:pt idx="1551">
                  <c:v>280.81900000000002</c:v>
                </c:pt>
                <c:pt idx="1552">
                  <c:v>280.34500000000008</c:v>
                </c:pt>
                <c:pt idx="1553">
                  <c:v>280.351</c:v>
                </c:pt>
                <c:pt idx="1554">
                  <c:v>284.60700000000008</c:v>
                </c:pt>
                <c:pt idx="1555">
                  <c:v>287.387</c:v>
                </c:pt>
                <c:pt idx="1556">
                  <c:v>283.178</c:v>
                </c:pt>
              </c:numCache>
            </c:numRef>
          </c:val>
        </c:ser>
        <c:dLbls/>
        <c:marker val="1"/>
        <c:axId val="72778496"/>
        <c:axId val="72780416"/>
      </c:lineChart>
      <c:catAx>
        <c:axId val="72778496"/>
        <c:scaling>
          <c:orientation val="minMax"/>
        </c:scaling>
        <c:axPos val="b"/>
        <c:title>
          <c:tx>
            <c:rich>
              <a:bodyPr/>
              <a:lstStyle/>
              <a:p>
                <a:pPr>
                  <a:defRPr sz="1400">
                    <a:latin typeface="Calibri" pitchFamily="34" charset="0"/>
                  </a:defRPr>
                </a:pPr>
                <a:r>
                  <a:rPr lang="en-US" sz="1400" dirty="0">
                    <a:latin typeface="Calibri" pitchFamily="34" charset="0"/>
                  </a:rPr>
                  <a:t>Wavenumber (cm-1)</a:t>
                </a:r>
              </a:p>
            </c:rich>
          </c:tx>
          <c:layout/>
        </c:title>
        <c:numFmt formatCode="General" sourceLinked="1"/>
        <c:majorTickMark val="none"/>
        <c:tickLblPos val="nextTo"/>
        <c:txPr>
          <a:bodyPr/>
          <a:lstStyle/>
          <a:p>
            <a:pPr>
              <a:defRPr sz="1200"/>
            </a:pPr>
            <a:endParaRPr lang="en-US"/>
          </a:p>
        </c:txPr>
        <c:crossAx val="72780416"/>
        <c:crosses val="autoZero"/>
        <c:auto val="1"/>
        <c:lblAlgn val="ctr"/>
        <c:lblOffset val="100"/>
        <c:tickLblSkip val="250"/>
        <c:tickMarkSkip val="250"/>
      </c:catAx>
      <c:valAx>
        <c:axId val="72780416"/>
        <c:scaling>
          <c:orientation val="minMax"/>
        </c:scaling>
        <c:axPos val="l"/>
        <c:majorGridlines/>
        <c:title>
          <c:tx>
            <c:rich>
              <a:bodyPr/>
              <a:lstStyle/>
              <a:p>
                <a:pPr>
                  <a:defRPr sz="1800">
                    <a:latin typeface="Calibri" pitchFamily="34" charset="0"/>
                  </a:defRPr>
                </a:pPr>
                <a:r>
                  <a:rPr lang="en-US" sz="1800" dirty="0">
                    <a:latin typeface="Calibri" pitchFamily="34" charset="0"/>
                  </a:rPr>
                  <a:t>Brightness Temperature (K)</a:t>
                </a:r>
              </a:p>
            </c:rich>
          </c:tx>
          <c:layout/>
        </c:title>
        <c:numFmt formatCode="General" sourceLinked="1"/>
        <c:tickLblPos val="nextTo"/>
        <c:txPr>
          <a:bodyPr/>
          <a:lstStyle/>
          <a:p>
            <a:pPr>
              <a:defRPr sz="1050"/>
            </a:pPr>
            <a:endParaRPr lang="en-US"/>
          </a:p>
        </c:txPr>
        <c:crossAx val="72778496"/>
        <c:crosses val="autoZero"/>
        <c:crossBetween val="between"/>
      </c:valAx>
    </c:plotArea>
    <c:legend>
      <c:legendPos val="r"/>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dirty="0"/>
              <a:t>Cold</a:t>
            </a:r>
            <a:r>
              <a:rPr lang="en-US" baseline="0" dirty="0"/>
              <a:t> Black Body Brightness Temperature</a:t>
            </a:r>
            <a:endParaRPr lang="en-US" dirty="0"/>
          </a:p>
        </c:rich>
      </c:tx>
      <c:layout/>
    </c:title>
    <c:plotArea>
      <c:layout/>
      <c:lineChart>
        <c:grouping val="standard"/>
        <c:ser>
          <c:idx val="0"/>
          <c:order val="0"/>
          <c:marker>
            <c:symbol val="none"/>
          </c:marker>
          <c:cat>
            <c:numRef>
              <c:f>Sheet2!$A:$A</c:f>
              <c:numCache>
                <c:formatCode>General</c:formatCode>
                <c:ptCount val="1048576"/>
                <c:pt idx="0">
                  <c:v>493.74</c:v>
                </c:pt>
                <c:pt idx="1">
                  <c:v>509.17</c:v>
                </c:pt>
                <c:pt idx="2">
                  <c:v>524.59900000000005</c:v>
                </c:pt>
                <c:pt idx="3">
                  <c:v>540.029</c:v>
                </c:pt>
                <c:pt idx="4">
                  <c:v>555.45799999999929</c:v>
                </c:pt>
                <c:pt idx="5">
                  <c:v>570.88699999999949</c:v>
                </c:pt>
                <c:pt idx="6">
                  <c:v>586.31699999999955</c:v>
                </c:pt>
                <c:pt idx="7">
                  <c:v>601.74599999999998</c:v>
                </c:pt>
                <c:pt idx="8">
                  <c:v>617.17600000000004</c:v>
                </c:pt>
                <c:pt idx="9">
                  <c:v>632.60500000000002</c:v>
                </c:pt>
                <c:pt idx="10">
                  <c:v>648.03399999999999</c:v>
                </c:pt>
                <c:pt idx="11">
                  <c:v>663.46400000000006</c:v>
                </c:pt>
                <c:pt idx="12">
                  <c:v>678.89300000000003</c:v>
                </c:pt>
                <c:pt idx="13">
                  <c:v>694.32199999999955</c:v>
                </c:pt>
                <c:pt idx="14">
                  <c:v>709.7519999999995</c:v>
                </c:pt>
                <c:pt idx="15">
                  <c:v>725.18100000000004</c:v>
                </c:pt>
                <c:pt idx="16">
                  <c:v>740.61099999999999</c:v>
                </c:pt>
                <c:pt idx="17">
                  <c:v>756.04</c:v>
                </c:pt>
                <c:pt idx="18">
                  <c:v>771.4689999999996</c:v>
                </c:pt>
                <c:pt idx="19">
                  <c:v>786.899</c:v>
                </c:pt>
                <c:pt idx="20">
                  <c:v>802.32799999999929</c:v>
                </c:pt>
                <c:pt idx="21">
                  <c:v>817.75699999999949</c:v>
                </c:pt>
                <c:pt idx="22">
                  <c:v>833.18700000000001</c:v>
                </c:pt>
                <c:pt idx="23">
                  <c:v>848.61599999999999</c:v>
                </c:pt>
                <c:pt idx="24">
                  <c:v>864.04599999999959</c:v>
                </c:pt>
                <c:pt idx="25">
                  <c:v>879.47500000000002</c:v>
                </c:pt>
                <c:pt idx="26">
                  <c:v>894.904</c:v>
                </c:pt>
                <c:pt idx="27">
                  <c:v>910.33399999999949</c:v>
                </c:pt>
                <c:pt idx="28">
                  <c:v>925.76300000000003</c:v>
                </c:pt>
                <c:pt idx="29">
                  <c:v>941.19299999999998</c:v>
                </c:pt>
                <c:pt idx="30">
                  <c:v>956.62199999999996</c:v>
                </c:pt>
                <c:pt idx="31">
                  <c:v>972.05099999999959</c:v>
                </c:pt>
                <c:pt idx="32">
                  <c:v>987.48099999999999</c:v>
                </c:pt>
                <c:pt idx="33">
                  <c:v>1002.91</c:v>
                </c:pt>
                <c:pt idx="34">
                  <c:v>1018.3299999999996</c:v>
                </c:pt>
                <c:pt idx="35">
                  <c:v>1033.76</c:v>
                </c:pt>
                <c:pt idx="36">
                  <c:v>1049.1899999999998</c:v>
                </c:pt>
                <c:pt idx="37">
                  <c:v>1064.6199999999999</c:v>
                </c:pt>
                <c:pt idx="38">
                  <c:v>1080.05</c:v>
                </c:pt>
                <c:pt idx="39">
                  <c:v>1095.48</c:v>
                </c:pt>
                <c:pt idx="40">
                  <c:v>1110.9100000000001</c:v>
                </c:pt>
                <c:pt idx="41">
                  <c:v>1126.3399999999999</c:v>
                </c:pt>
                <c:pt idx="42">
                  <c:v>1141.77</c:v>
                </c:pt>
                <c:pt idx="43">
                  <c:v>1157.2</c:v>
                </c:pt>
                <c:pt idx="44">
                  <c:v>1172.6299999999999</c:v>
                </c:pt>
                <c:pt idx="45">
                  <c:v>1188.06</c:v>
                </c:pt>
                <c:pt idx="46">
                  <c:v>1203.49</c:v>
                </c:pt>
                <c:pt idx="47">
                  <c:v>1218.92</c:v>
                </c:pt>
                <c:pt idx="48">
                  <c:v>1234.3499999999999</c:v>
                </c:pt>
                <c:pt idx="49">
                  <c:v>1249.78</c:v>
                </c:pt>
                <c:pt idx="50">
                  <c:v>1265.2</c:v>
                </c:pt>
                <c:pt idx="51">
                  <c:v>1280.6299999999999</c:v>
                </c:pt>
                <c:pt idx="52">
                  <c:v>1296.06</c:v>
                </c:pt>
                <c:pt idx="53">
                  <c:v>1311.49</c:v>
                </c:pt>
                <c:pt idx="54">
                  <c:v>1326.92</c:v>
                </c:pt>
                <c:pt idx="55">
                  <c:v>1342.35</c:v>
                </c:pt>
                <c:pt idx="56">
                  <c:v>1357.78</c:v>
                </c:pt>
                <c:pt idx="57">
                  <c:v>1373.21</c:v>
                </c:pt>
                <c:pt idx="58">
                  <c:v>1388.6399999999999</c:v>
                </c:pt>
                <c:pt idx="59">
                  <c:v>1404.07</c:v>
                </c:pt>
                <c:pt idx="60">
                  <c:v>1419.5</c:v>
                </c:pt>
                <c:pt idx="61">
                  <c:v>1434.93</c:v>
                </c:pt>
                <c:pt idx="62">
                  <c:v>1450.36</c:v>
                </c:pt>
                <c:pt idx="63">
                  <c:v>1465.79</c:v>
                </c:pt>
                <c:pt idx="64">
                  <c:v>1481.22</c:v>
                </c:pt>
                <c:pt idx="65">
                  <c:v>1496.6399999999999</c:v>
                </c:pt>
                <c:pt idx="66">
                  <c:v>1512.07</c:v>
                </c:pt>
                <c:pt idx="67">
                  <c:v>1527.5</c:v>
                </c:pt>
                <c:pt idx="68">
                  <c:v>1542.93</c:v>
                </c:pt>
                <c:pt idx="69">
                  <c:v>1558.36</c:v>
                </c:pt>
                <c:pt idx="70">
                  <c:v>1573.79</c:v>
                </c:pt>
                <c:pt idx="71">
                  <c:v>1589.22</c:v>
                </c:pt>
                <c:pt idx="72">
                  <c:v>1604.6499999999999</c:v>
                </c:pt>
                <c:pt idx="73">
                  <c:v>1620.08</c:v>
                </c:pt>
                <c:pt idx="74">
                  <c:v>1635.51</c:v>
                </c:pt>
                <c:pt idx="75">
                  <c:v>1650.94</c:v>
                </c:pt>
                <c:pt idx="76">
                  <c:v>1666.37</c:v>
                </c:pt>
                <c:pt idx="77">
                  <c:v>1681.8</c:v>
                </c:pt>
                <c:pt idx="78">
                  <c:v>1697.23</c:v>
                </c:pt>
                <c:pt idx="79">
                  <c:v>1712.6499999999999</c:v>
                </c:pt>
                <c:pt idx="80">
                  <c:v>1728.08</c:v>
                </c:pt>
                <c:pt idx="81">
                  <c:v>1743.51</c:v>
                </c:pt>
                <c:pt idx="82">
                  <c:v>1758.94</c:v>
                </c:pt>
                <c:pt idx="83">
                  <c:v>1774.37</c:v>
                </c:pt>
                <c:pt idx="84">
                  <c:v>1789.8</c:v>
                </c:pt>
                <c:pt idx="85">
                  <c:v>1805.23</c:v>
                </c:pt>
                <c:pt idx="86">
                  <c:v>1820.6599999999999</c:v>
                </c:pt>
                <c:pt idx="87">
                  <c:v>1836.09</c:v>
                </c:pt>
                <c:pt idx="88">
                  <c:v>1851.52</c:v>
                </c:pt>
                <c:pt idx="89">
                  <c:v>1866.95</c:v>
                </c:pt>
                <c:pt idx="90">
                  <c:v>1882.3799999999999</c:v>
                </c:pt>
                <c:pt idx="91">
                  <c:v>1897.81</c:v>
                </c:pt>
                <c:pt idx="92">
                  <c:v>1913.24</c:v>
                </c:pt>
                <c:pt idx="93">
                  <c:v>1928.6699999999998</c:v>
                </c:pt>
                <c:pt idx="94">
                  <c:v>1944.09</c:v>
                </c:pt>
                <c:pt idx="95">
                  <c:v>1959.52</c:v>
                </c:pt>
                <c:pt idx="96">
                  <c:v>1974.95</c:v>
                </c:pt>
                <c:pt idx="97">
                  <c:v>1990.3799999999999</c:v>
                </c:pt>
                <c:pt idx="98">
                  <c:v>2005.81</c:v>
                </c:pt>
              </c:numCache>
            </c:numRef>
          </c:cat>
          <c:val>
            <c:numRef>
              <c:f>Sheet2!$B$1:$B$99</c:f>
              <c:numCache>
                <c:formatCode>General</c:formatCode>
                <c:ptCount val="99"/>
                <c:pt idx="0">
                  <c:v>266.952</c:v>
                </c:pt>
                <c:pt idx="1">
                  <c:v>267.048</c:v>
                </c:pt>
                <c:pt idx="2">
                  <c:v>267.13900000000001</c:v>
                </c:pt>
                <c:pt idx="3">
                  <c:v>267.18</c:v>
                </c:pt>
                <c:pt idx="4">
                  <c:v>267.25900000000001</c:v>
                </c:pt>
                <c:pt idx="5">
                  <c:v>267.29099999999966</c:v>
                </c:pt>
                <c:pt idx="6">
                  <c:v>267.25700000000001</c:v>
                </c:pt>
                <c:pt idx="7">
                  <c:v>267.24799999999999</c:v>
                </c:pt>
                <c:pt idx="8">
                  <c:v>267.267</c:v>
                </c:pt>
                <c:pt idx="9">
                  <c:v>267.26799999999974</c:v>
                </c:pt>
                <c:pt idx="10">
                  <c:v>267.25400000000002</c:v>
                </c:pt>
                <c:pt idx="11">
                  <c:v>267.23699999999963</c:v>
                </c:pt>
                <c:pt idx="12">
                  <c:v>267.23200000000003</c:v>
                </c:pt>
                <c:pt idx="13">
                  <c:v>267.24099999999999</c:v>
                </c:pt>
                <c:pt idx="14">
                  <c:v>267.24900000000002</c:v>
                </c:pt>
                <c:pt idx="15">
                  <c:v>267.245</c:v>
                </c:pt>
                <c:pt idx="16">
                  <c:v>267.24400000000026</c:v>
                </c:pt>
                <c:pt idx="17">
                  <c:v>267.25799999999975</c:v>
                </c:pt>
                <c:pt idx="18">
                  <c:v>267.267</c:v>
                </c:pt>
                <c:pt idx="19">
                  <c:v>267.26599999999979</c:v>
                </c:pt>
                <c:pt idx="20">
                  <c:v>267.27599999999978</c:v>
                </c:pt>
                <c:pt idx="21">
                  <c:v>267.28199999999958</c:v>
                </c:pt>
                <c:pt idx="22">
                  <c:v>267.262</c:v>
                </c:pt>
                <c:pt idx="23">
                  <c:v>267.23399999999958</c:v>
                </c:pt>
                <c:pt idx="24">
                  <c:v>267.23099999999965</c:v>
                </c:pt>
                <c:pt idx="25">
                  <c:v>267.24799999999999</c:v>
                </c:pt>
                <c:pt idx="26">
                  <c:v>267.25900000000001</c:v>
                </c:pt>
                <c:pt idx="27">
                  <c:v>267.2609999999998</c:v>
                </c:pt>
                <c:pt idx="28">
                  <c:v>267.25799999999975</c:v>
                </c:pt>
                <c:pt idx="29">
                  <c:v>267.25599999999974</c:v>
                </c:pt>
                <c:pt idx="30">
                  <c:v>267.24700000000001</c:v>
                </c:pt>
                <c:pt idx="31">
                  <c:v>267.23200000000003</c:v>
                </c:pt>
                <c:pt idx="32">
                  <c:v>267.23599999999965</c:v>
                </c:pt>
                <c:pt idx="33">
                  <c:v>267.24799999999999</c:v>
                </c:pt>
                <c:pt idx="34">
                  <c:v>267.25099999999975</c:v>
                </c:pt>
                <c:pt idx="35">
                  <c:v>267.25799999999975</c:v>
                </c:pt>
                <c:pt idx="36">
                  <c:v>267.24599999999975</c:v>
                </c:pt>
                <c:pt idx="37">
                  <c:v>267.22999999999979</c:v>
                </c:pt>
                <c:pt idx="38">
                  <c:v>267.25799999999975</c:v>
                </c:pt>
                <c:pt idx="39">
                  <c:v>267.303</c:v>
                </c:pt>
                <c:pt idx="40">
                  <c:v>267.29299999999978</c:v>
                </c:pt>
                <c:pt idx="41">
                  <c:v>267.25299999999999</c:v>
                </c:pt>
                <c:pt idx="42">
                  <c:v>267.25200000000001</c:v>
                </c:pt>
                <c:pt idx="43">
                  <c:v>267.25900000000001</c:v>
                </c:pt>
                <c:pt idx="44">
                  <c:v>267.27499999999975</c:v>
                </c:pt>
                <c:pt idx="45">
                  <c:v>267.28899999999965</c:v>
                </c:pt>
                <c:pt idx="46">
                  <c:v>267.2729999999998</c:v>
                </c:pt>
                <c:pt idx="47">
                  <c:v>267.27099999999979</c:v>
                </c:pt>
                <c:pt idx="48">
                  <c:v>267.29299999999978</c:v>
                </c:pt>
                <c:pt idx="49">
                  <c:v>267.29799999999977</c:v>
                </c:pt>
                <c:pt idx="50">
                  <c:v>267.24799999999999</c:v>
                </c:pt>
                <c:pt idx="51">
                  <c:v>267.19600000000003</c:v>
                </c:pt>
                <c:pt idx="52">
                  <c:v>267.20800000000003</c:v>
                </c:pt>
                <c:pt idx="53">
                  <c:v>267.27499999999975</c:v>
                </c:pt>
                <c:pt idx="54">
                  <c:v>267.34300000000002</c:v>
                </c:pt>
                <c:pt idx="55">
                  <c:v>267.33199999999965</c:v>
                </c:pt>
                <c:pt idx="56">
                  <c:v>267.23699999999963</c:v>
                </c:pt>
                <c:pt idx="57">
                  <c:v>267.19400000000002</c:v>
                </c:pt>
                <c:pt idx="58">
                  <c:v>267.23599999999965</c:v>
                </c:pt>
                <c:pt idx="59">
                  <c:v>267.23399999999958</c:v>
                </c:pt>
                <c:pt idx="60">
                  <c:v>267.202</c:v>
                </c:pt>
                <c:pt idx="61">
                  <c:v>267.22000000000003</c:v>
                </c:pt>
                <c:pt idx="62">
                  <c:v>267.22899999999959</c:v>
                </c:pt>
                <c:pt idx="63">
                  <c:v>267.18799999999999</c:v>
                </c:pt>
                <c:pt idx="64">
                  <c:v>267.17700000000002</c:v>
                </c:pt>
                <c:pt idx="65">
                  <c:v>267.27699999999965</c:v>
                </c:pt>
                <c:pt idx="66">
                  <c:v>267.363</c:v>
                </c:pt>
                <c:pt idx="67">
                  <c:v>267.30099999999999</c:v>
                </c:pt>
                <c:pt idx="68">
                  <c:v>267.24599999999975</c:v>
                </c:pt>
                <c:pt idx="69">
                  <c:v>267.19200000000001</c:v>
                </c:pt>
                <c:pt idx="70">
                  <c:v>267.2</c:v>
                </c:pt>
                <c:pt idx="71">
                  <c:v>267.28599999999977</c:v>
                </c:pt>
                <c:pt idx="72">
                  <c:v>267.375</c:v>
                </c:pt>
                <c:pt idx="73">
                  <c:v>267.315</c:v>
                </c:pt>
                <c:pt idx="74">
                  <c:v>267.15400000000022</c:v>
                </c:pt>
                <c:pt idx="75">
                  <c:v>267.13799999999975</c:v>
                </c:pt>
                <c:pt idx="76">
                  <c:v>267.12700000000001</c:v>
                </c:pt>
                <c:pt idx="77">
                  <c:v>267.06</c:v>
                </c:pt>
                <c:pt idx="78">
                  <c:v>267.17399999999975</c:v>
                </c:pt>
                <c:pt idx="79">
                  <c:v>267.29599999999965</c:v>
                </c:pt>
                <c:pt idx="80">
                  <c:v>267.24299999999999</c:v>
                </c:pt>
                <c:pt idx="81">
                  <c:v>267.24599999999975</c:v>
                </c:pt>
                <c:pt idx="82">
                  <c:v>267.32900000000001</c:v>
                </c:pt>
                <c:pt idx="83">
                  <c:v>267.23799999999977</c:v>
                </c:pt>
                <c:pt idx="84">
                  <c:v>267.16199999999975</c:v>
                </c:pt>
                <c:pt idx="85">
                  <c:v>267.197</c:v>
                </c:pt>
                <c:pt idx="86">
                  <c:v>267.202</c:v>
                </c:pt>
                <c:pt idx="87">
                  <c:v>267.15400000000022</c:v>
                </c:pt>
                <c:pt idx="88">
                  <c:v>267.19</c:v>
                </c:pt>
                <c:pt idx="89">
                  <c:v>267.23399999999958</c:v>
                </c:pt>
                <c:pt idx="90">
                  <c:v>267.06</c:v>
                </c:pt>
                <c:pt idx="91">
                  <c:v>266.99699999999962</c:v>
                </c:pt>
                <c:pt idx="92">
                  <c:v>267.11</c:v>
                </c:pt>
                <c:pt idx="93">
                  <c:v>267.30900000000008</c:v>
                </c:pt>
                <c:pt idx="94">
                  <c:v>267.54500000000002</c:v>
                </c:pt>
                <c:pt idx="95">
                  <c:v>267.44600000000003</c:v>
                </c:pt>
                <c:pt idx="96">
                  <c:v>267.17200000000008</c:v>
                </c:pt>
                <c:pt idx="97">
                  <c:v>267.01599999999979</c:v>
                </c:pt>
                <c:pt idx="98">
                  <c:v>267.07400000000001</c:v>
                </c:pt>
              </c:numCache>
            </c:numRef>
          </c:val>
        </c:ser>
        <c:dLbls/>
        <c:hiLowLines/>
        <c:marker val="1"/>
        <c:axId val="72094464"/>
        <c:axId val="72096384"/>
      </c:lineChart>
      <c:catAx>
        <c:axId val="72094464"/>
        <c:scaling>
          <c:orientation val="minMax"/>
        </c:scaling>
        <c:axPos val="b"/>
        <c:title>
          <c:tx>
            <c:rich>
              <a:bodyPr/>
              <a:lstStyle/>
              <a:p>
                <a:pPr>
                  <a:defRPr sz="1200">
                    <a:latin typeface="Calibri" pitchFamily="34" charset="0"/>
                  </a:defRPr>
                </a:pPr>
                <a:r>
                  <a:rPr lang="en-US" sz="1200" dirty="0">
                    <a:latin typeface="Calibri" pitchFamily="34" charset="0"/>
                  </a:rPr>
                  <a:t>Wavenumber</a:t>
                </a:r>
                <a:r>
                  <a:rPr lang="en-US" sz="1200" baseline="0" dirty="0">
                    <a:latin typeface="Calibri" pitchFamily="34" charset="0"/>
                  </a:rPr>
                  <a:t>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title>
        <c:numFmt formatCode="General" sourceLinked="1"/>
        <c:majorTickMark val="none"/>
        <c:tickLblPos val="nextTo"/>
        <c:txPr>
          <a:bodyPr/>
          <a:lstStyle/>
          <a:p>
            <a:pPr>
              <a:defRPr baseline="0">
                <a:latin typeface="Calibri" pitchFamily="34" charset="0"/>
              </a:defRPr>
            </a:pPr>
            <a:endParaRPr lang="en-US"/>
          </a:p>
        </c:txPr>
        <c:crossAx val="72096384"/>
        <c:crosses val="autoZero"/>
        <c:auto val="1"/>
        <c:lblAlgn val="ctr"/>
        <c:lblOffset val="100"/>
        <c:tickLblSkip val="25"/>
        <c:tickMarkSkip val="250"/>
      </c:catAx>
      <c:valAx>
        <c:axId val="72096384"/>
        <c:scaling>
          <c:orientation val="minMax"/>
        </c:scaling>
        <c:axPos val="l"/>
        <c:majorGridlines/>
        <c:title>
          <c:tx>
            <c:rich>
              <a:bodyPr/>
              <a:lstStyle/>
              <a:p>
                <a:pPr>
                  <a:defRPr sz="1200" baseline="0">
                    <a:latin typeface="Calibri" pitchFamily="34" charset="0"/>
                  </a:defRPr>
                </a:pPr>
                <a:r>
                  <a:rPr lang="en-US" sz="1200" baseline="0" dirty="0">
                    <a:latin typeface="Calibri" pitchFamily="34" charset="0"/>
                  </a:rPr>
                  <a:t>Brightness Temperature (K)</a:t>
                </a:r>
              </a:p>
            </c:rich>
          </c:tx>
          <c:layout/>
        </c:title>
        <c:numFmt formatCode="General" sourceLinked="1"/>
        <c:tickLblPos val="nextTo"/>
        <c:txPr>
          <a:bodyPr/>
          <a:lstStyle/>
          <a:p>
            <a:pPr>
              <a:defRPr>
                <a:latin typeface="Calibri" pitchFamily="34" charset="0"/>
              </a:defRPr>
            </a:pPr>
            <a:endParaRPr lang="en-US"/>
          </a:p>
        </c:txPr>
        <c:crossAx val="7209446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aseline="0" dirty="0" smtClean="0"/>
              <a:t>Hot Black </a:t>
            </a:r>
            <a:r>
              <a:rPr lang="en-US" baseline="0" dirty="0"/>
              <a:t>Body Radiance</a:t>
            </a:r>
            <a:endParaRPr lang="en-US" dirty="0"/>
          </a:p>
        </c:rich>
      </c:tx>
      <c:layout/>
    </c:title>
    <c:plotArea>
      <c:layout>
        <c:manualLayout>
          <c:layoutTarget val="inner"/>
          <c:xMode val="edge"/>
          <c:yMode val="edge"/>
          <c:x val="0.11339194976161426"/>
          <c:y val="0.12941962002262974"/>
          <c:w val="0.78631630700341126"/>
          <c:h val="0.66451623215586664"/>
        </c:manualLayout>
      </c:layout>
      <c:lineChart>
        <c:grouping val="standard"/>
        <c:ser>
          <c:idx val="0"/>
          <c:order val="0"/>
          <c:tx>
            <c:v>Black Body Curve at 317.31K</c:v>
          </c:tx>
          <c:marker>
            <c:symbol val="none"/>
          </c:marker>
          <c:cat>
            <c:numRef>
              <c:f>Sheet3!$A:$A</c:f>
              <c:numCache>
                <c:formatCode>General</c:formatCode>
                <c:ptCount val="1048576"/>
                <c:pt idx="0">
                  <c:v>493.74</c:v>
                </c:pt>
                <c:pt idx="1">
                  <c:v>509.17</c:v>
                </c:pt>
                <c:pt idx="2">
                  <c:v>524.59900000000005</c:v>
                </c:pt>
                <c:pt idx="3">
                  <c:v>540.029</c:v>
                </c:pt>
                <c:pt idx="4">
                  <c:v>555.45799999999929</c:v>
                </c:pt>
                <c:pt idx="5">
                  <c:v>570.88699999999949</c:v>
                </c:pt>
                <c:pt idx="6">
                  <c:v>586.31699999999955</c:v>
                </c:pt>
                <c:pt idx="7">
                  <c:v>601.74599999999998</c:v>
                </c:pt>
                <c:pt idx="8">
                  <c:v>617.17600000000004</c:v>
                </c:pt>
                <c:pt idx="9">
                  <c:v>632.60500000000002</c:v>
                </c:pt>
                <c:pt idx="10">
                  <c:v>648.03399999999999</c:v>
                </c:pt>
                <c:pt idx="11">
                  <c:v>663.46400000000006</c:v>
                </c:pt>
                <c:pt idx="12">
                  <c:v>678.89300000000003</c:v>
                </c:pt>
                <c:pt idx="13">
                  <c:v>694.32199999999955</c:v>
                </c:pt>
                <c:pt idx="14">
                  <c:v>709.7519999999995</c:v>
                </c:pt>
                <c:pt idx="15">
                  <c:v>725.18100000000004</c:v>
                </c:pt>
                <c:pt idx="16">
                  <c:v>740.61099999999999</c:v>
                </c:pt>
                <c:pt idx="17">
                  <c:v>756.04</c:v>
                </c:pt>
                <c:pt idx="18">
                  <c:v>771.4689999999996</c:v>
                </c:pt>
                <c:pt idx="19">
                  <c:v>786.899</c:v>
                </c:pt>
                <c:pt idx="20">
                  <c:v>802.32799999999929</c:v>
                </c:pt>
                <c:pt idx="21">
                  <c:v>817.75699999999949</c:v>
                </c:pt>
                <c:pt idx="22">
                  <c:v>833.18700000000001</c:v>
                </c:pt>
                <c:pt idx="23">
                  <c:v>848.61599999999999</c:v>
                </c:pt>
                <c:pt idx="24">
                  <c:v>864.04599999999959</c:v>
                </c:pt>
                <c:pt idx="25">
                  <c:v>879.47500000000002</c:v>
                </c:pt>
                <c:pt idx="26">
                  <c:v>894.904</c:v>
                </c:pt>
                <c:pt idx="27">
                  <c:v>910.33399999999949</c:v>
                </c:pt>
                <c:pt idx="28">
                  <c:v>925.76300000000003</c:v>
                </c:pt>
                <c:pt idx="29">
                  <c:v>941.19299999999998</c:v>
                </c:pt>
                <c:pt idx="30">
                  <c:v>956.62199999999996</c:v>
                </c:pt>
                <c:pt idx="31">
                  <c:v>972.05099999999959</c:v>
                </c:pt>
                <c:pt idx="32">
                  <c:v>987.48099999999999</c:v>
                </c:pt>
                <c:pt idx="33">
                  <c:v>1002.91</c:v>
                </c:pt>
                <c:pt idx="34">
                  <c:v>1018.3299999999996</c:v>
                </c:pt>
                <c:pt idx="35">
                  <c:v>1033.76</c:v>
                </c:pt>
                <c:pt idx="36">
                  <c:v>1049.1899999999998</c:v>
                </c:pt>
                <c:pt idx="37">
                  <c:v>1064.6199999999999</c:v>
                </c:pt>
                <c:pt idx="38">
                  <c:v>1080.05</c:v>
                </c:pt>
                <c:pt idx="39">
                  <c:v>1095.48</c:v>
                </c:pt>
                <c:pt idx="40">
                  <c:v>1110.9100000000001</c:v>
                </c:pt>
                <c:pt idx="41">
                  <c:v>1126.3399999999999</c:v>
                </c:pt>
                <c:pt idx="42">
                  <c:v>1141.77</c:v>
                </c:pt>
                <c:pt idx="43">
                  <c:v>1157.2</c:v>
                </c:pt>
                <c:pt idx="44">
                  <c:v>1172.6299999999999</c:v>
                </c:pt>
                <c:pt idx="45">
                  <c:v>1188.06</c:v>
                </c:pt>
                <c:pt idx="46">
                  <c:v>1203.49</c:v>
                </c:pt>
                <c:pt idx="47">
                  <c:v>1218.92</c:v>
                </c:pt>
                <c:pt idx="48">
                  <c:v>1234.3499999999999</c:v>
                </c:pt>
                <c:pt idx="49">
                  <c:v>1249.78</c:v>
                </c:pt>
                <c:pt idx="50">
                  <c:v>1265.2</c:v>
                </c:pt>
                <c:pt idx="51">
                  <c:v>1280.6299999999999</c:v>
                </c:pt>
                <c:pt idx="52">
                  <c:v>1296.06</c:v>
                </c:pt>
                <c:pt idx="53">
                  <c:v>1311.49</c:v>
                </c:pt>
                <c:pt idx="54">
                  <c:v>1326.92</c:v>
                </c:pt>
                <c:pt idx="55">
                  <c:v>1342.35</c:v>
                </c:pt>
                <c:pt idx="56">
                  <c:v>1357.78</c:v>
                </c:pt>
                <c:pt idx="57">
                  <c:v>1373.21</c:v>
                </c:pt>
                <c:pt idx="58">
                  <c:v>1388.6399999999999</c:v>
                </c:pt>
                <c:pt idx="59">
                  <c:v>1404.07</c:v>
                </c:pt>
                <c:pt idx="60">
                  <c:v>1419.5</c:v>
                </c:pt>
                <c:pt idx="61">
                  <c:v>1434.93</c:v>
                </c:pt>
                <c:pt idx="62">
                  <c:v>1450.36</c:v>
                </c:pt>
                <c:pt idx="63">
                  <c:v>1465.79</c:v>
                </c:pt>
                <c:pt idx="64">
                  <c:v>1481.22</c:v>
                </c:pt>
                <c:pt idx="65">
                  <c:v>1496.6399999999999</c:v>
                </c:pt>
                <c:pt idx="66">
                  <c:v>1512.07</c:v>
                </c:pt>
                <c:pt idx="67">
                  <c:v>1527.5</c:v>
                </c:pt>
                <c:pt idx="68">
                  <c:v>1542.93</c:v>
                </c:pt>
                <c:pt idx="69">
                  <c:v>1558.36</c:v>
                </c:pt>
                <c:pt idx="70">
                  <c:v>1573.79</c:v>
                </c:pt>
                <c:pt idx="71">
                  <c:v>1589.22</c:v>
                </c:pt>
                <c:pt idx="72">
                  <c:v>1604.6499999999999</c:v>
                </c:pt>
                <c:pt idx="73">
                  <c:v>1620.08</c:v>
                </c:pt>
                <c:pt idx="74">
                  <c:v>1635.51</c:v>
                </c:pt>
                <c:pt idx="75">
                  <c:v>1650.94</c:v>
                </c:pt>
                <c:pt idx="76">
                  <c:v>1666.37</c:v>
                </c:pt>
                <c:pt idx="77">
                  <c:v>1681.8</c:v>
                </c:pt>
                <c:pt idx="78">
                  <c:v>1697.23</c:v>
                </c:pt>
                <c:pt idx="79">
                  <c:v>1712.6499999999999</c:v>
                </c:pt>
                <c:pt idx="80">
                  <c:v>1728.08</c:v>
                </c:pt>
                <c:pt idx="81">
                  <c:v>1743.51</c:v>
                </c:pt>
                <c:pt idx="82">
                  <c:v>1758.94</c:v>
                </c:pt>
                <c:pt idx="83">
                  <c:v>1774.37</c:v>
                </c:pt>
                <c:pt idx="84">
                  <c:v>1789.8</c:v>
                </c:pt>
                <c:pt idx="85">
                  <c:v>1805.23</c:v>
                </c:pt>
                <c:pt idx="86">
                  <c:v>1820.6599999999999</c:v>
                </c:pt>
                <c:pt idx="87">
                  <c:v>1836.09</c:v>
                </c:pt>
                <c:pt idx="88">
                  <c:v>1851.52</c:v>
                </c:pt>
                <c:pt idx="89">
                  <c:v>1866.95</c:v>
                </c:pt>
                <c:pt idx="90">
                  <c:v>1882.3799999999999</c:v>
                </c:pt>
                <c:pt idx="91">
                  <c:v>1897.81</c:v>
                </c:pt>
                <c:pt idx="92">
                  <c:v>1913.24</c:v>
                </c:pt>
                <c:pt idx="93">
                  <c:v>1928.6699999999998</c:v>
                </c:pt>
                <c:pt idx="94">
                  <c:v>1944.09</c:v>
                </c:pt>
                <c:pt idx="95">
                  <c:v>1959.52</c:v>
                </c:pt>
                <c:pt idx="96">
                  <c:v>1974.95</c:v>
                </c:pt>
                <c:pt idx="97">
                  <c:v>1990.3799999999999</c:v>
                </c:pt>
                <c:pt idx="98">
                  <c:v>2005.81</c:v>
                </c:pt>
              </c:numCache>
            </c:numRef>
          </c:cat>
          <c:val>
            <c:numRef>
              <c:f>Sheet3!$B$1:$B$99</c:f>
              <c:numCache>
                <c:formatCode>General</c:formatCode>
                <c:ptCount val="99"/>
                <c:pt idx="0">
                  <c:v>1.7122999999999999E-2</c:v>
                </c:pt>
                <c:pt idx="1">
                  <c:v>1.7328799999999998E-2</c:v>
                </c:pt>
                <c:pt idx="2">
                  <c:v>1.7539800000000001E-2</c:v>
                </c:pt>
                <c:pt idx="3">
                  <c:v>1.7723600000000003E-2</c:v>
                </c:pt>
                <c:pt idx="4">
                  <c:v>1.7874800000000003E-2</c:v>
                </c:pt>
                <c:pt idx="5">
                  <c:v>1.7998900000000002E-2</c:v>
                </c:pt>
                <c:pt idx="6">
                  <c:v>1.8086999999999999E-2</c:v>
                </c:pt>
                <c:pt idx="7">
                  <c:v>1.81377E-2</c:v>
                </c:pt>
                <c:pt idx="8">
                  <c:v>1.8159000000000002E-2</c:v>
                </c:pt>
                <c:pt idx="9">
                  <c:v>1.8157400000000001E-2</c:v>
                </c:pt>
                <c:pt idx="10">
                  <c:v>1.81272E-2</c:v>
                </c:pt>
                <c:pt idx="11">
                  <c:v>1.8068100000000014E-2</c:v>
                </c:pt>
                <c:pt idx="12">
                  <c:v>1.7987200000000002E-2</c:v>
                </c:pt>
                <c:pt idx="13">
                  <c:v>1.78846E-2</c:v>
                </c:pt>
                <c:pt idx="14">
                  <c:v>1.77596E-2</c:v>
                </c:pt>
                <c:pt idx="15">
                  <c:v>1.7612699999999998E-2</c:v>
                </c:pt>
                <c:pt idx="16">
                  <c:v>1.7446799999999998E-2</c:v>
                </c:pt>
                <c:pt idx="17">
                  <c:v>1.7264499999999999E-2</c:v>
                </c:pt>
                <c:pt idx="18">
                  <c:v>1.7064800000000001E-2</c:v>
                </c:pt>
                <c:pt idx="19">
                  <c:v>1.6848500000000013E-2</c:v>
                </c:pt>
                <c:pt idx="20">
                  <c:v>1.6617E-2</c:v>
                </c:pt>
                <c:pt idx="21">
                  <c:v>1.63762E-2</c:v>
                </c:pt>
                <c:pt idx="22">
                  <c:v>1.6127900000000001E-2</c:v>
                </c:pt>
                <c:pt idx="23">
                  <c:v>1.5865900000000002E-2</c:v>
                </c:pt>
                <c:pt idx="24">
                  <c:v>1.55926E-2</c:v>
                </c:pt>
                <c:pt idx="25">
                  <c:v>1.5312299999999996E-2</c:v>
                </c:pt>
                <c:pt idx="26">
                  <c:v>1.50212E-2</c:v>
                </c:pt>
                <c:pt idx="27">
                  <c:v>1.4722000000000001E-2</c:v>
                </c:pt>
                <c:pt idx="28">
                  <c:v>1.4421500000000009E-2</c:v>
                </c:pt>
                <c:pt idx="29">
                  <c:v>1.4117399999999993E-2</c:v>
                </c:pt>
                <c:pt idx="30">
                  <c:v>1.3809200000000001E-2</c:v>
                </c:pt>
                <c:pt idx="31">
                  <c:v>1.34996E-2</c:v>
                </c:pt>
                <c:pt idx="32">
                  <c:v>1.3184500000000012E-2</c:v>
                </c:pt>
                <c:pt idx="33">
                  <c:v>1.2866400000000005E-2</c:v>
                </c:pt>
                <c:pt idx="34">
                  <c:v>1.2550199999999999E-2</c:v>
                </c:pt>
                <c:pt idx="35">
                  <c:v>1.2234599999999998E-2</c:v>
                </c:pt>
                <c:pt idx="36">
                  <c:v>1.1918300000000001E-2</c:v>
                </c:pt>
                <c:pt idx="37">
                  <c:v>1.1603300000000009E-2</c:v>
                </c:pt>
                <c:pt idx="38">
                  <c:v>1.12929E-2</c:v>
                </c:pt>
                <c:pt idx="39">
                  <c:v>1.0984200000000001E-2</c:v>
                </c:pt>
                <c:pt idx="40">
                  <c:v>1.0674400000000001E-2</c:v>
                </c:pt>
                <c:pt idx="41">
                  <c:v>1.0366700000000001E-2</c:v>
                </c:pt>
                <c:pt idx="42">
                  <c:v>1.00646E-2</c:v>
                </c:pt>
                <c:pt idx="43">
                  <c:v>9.7682000000000012E-3</c:v>
                </c:pt>
                <c:pt idx="44">
                  <c:v>9.4747000000000078E-3</c:v>
                </c:pt>
                <c:pt idx="45">
                  <c:v>9.1845000000000069E-3</c:v>
                </c:pt>
                <c:pt idx="46">
                  <c:v>8.8995000000000116E-3</c:v>
                </c:pt>
                <c:pt idx="47">
                  <c:v>8.6174000000000008E-3</c:v>
                </c:pt>
                <c:pt idx="48">
                  <c:v>8.3397000000000072E-3</c:v>
                </c:pt>
                <c:pt idx="49">
                  <c:v>8.070700000000007E-3</c:v>
                </c:pt>
                <c:pt idx="50">
                  <c:v>7.8072000000000037E-3</c:v>
                </c:pt>
                <c:pt idx="51">
                  <c:v>7.5476000000000041E-3</c:v>
                </c:pt>
                <c:pt idx="52">
                  <c:v>7.2938000000000039E-3</c:v>
                </c:pt>
                <c:pt idx="53">
                  <c:v>7.0454000000000037E-3</c:v>
                </c:pt>
                <c:pt idx="54">
                  <c:v>6.8025000000000004E-3</c:v>
                </c:pt>
                <c:pt idx="55">
                  <c:v>6.5665000000000003E-3</c:v>
                </c:pt>
                <c:pt idx="56">
                  <c:v>6.3367000000000059E-3</c:v>
                </c:pt>
                <c:pt idx="57">
                  <c:v>6.1101999999999997E-3</c:v>
                </c:pt>
                <c:pt idx="58">
                  <c:v>5.8900000000000003E-3</c:v>
                </c:pt>
                <c:pt idx="59">
                  <c:v>5.6778000000000002E-3</c:v>
                </c:pt>
                <c:pt idx="60">
                  <c:v>5.470900000000006E-3</c:v>
                </c:pt>
                <c:pt idx="61">
                  <c:v>5.2678999999999998E-3</c:v>
                </c:pt>
                <c:pt idx="62">
                  <c:v>5.0689000000000003E-3</c:v>
                </c:pt>
                <c:pt idx="63">
                  <c:v>4.8788000000000034E-3</c:v>
                </c:pt>
                <c:pt idx="64">
                  <c:v>4.6947999999999998E-3</c:v>
                </c:pt>
                <c:pt idx="65">
                  <c:v>4.5114000000000013E-3</c:v>
                </c:pt>
                <c:pt idx="66">
                  <c:v>4.3344999999999998E-3</c:v>
                </c:pt>
                <c:pt idx="67">
                  <c:v>4.1700000000000036E-3</c:v>
                </c:pt>
                <c:pt idx="68">
                  <c:v>4.0086000000000037E-3</c:v>
                </c:pt>
                <c:pt idx="69">
                  <c:v>3.8497000000000019E-3</c:v>
                </c:pt>
                <c:pt idx="70">
                  <c:v>3.7004000000000034E-3</c:v>
                </c:pt>
                <c:pt idx="71">
                  <c:v>3.5544000000000018E-3</c:v>
                </c:pt>
                <c:pt idx="72">
                  <c:v>3.411E-3</c:v>
                </c:pt>
                <c:pt idx="73">
                  <c:v>3.2716000000000012E-3</c:v>
                </c:pt>
                <c:pt idx="74">
                  <c:v>3.1350000000000002E-3</c:v>
                </c:pt>
                <c:pt idx="75">
                  <c:v>3.0057000000000018E-3</c:v>
                </c:pt>
                <c:pt idx="76">
                  <c:v>2.8857000000000019E-3</c:v>
                </c:pt>
                <c:pt idx="77">
                  <c:v>2.770300000000002E-3</c:v>
                </c:pt>
                <c:pt idx="78">
                  <c:v>2.6550000000000002E-3</c:v>
                </c:pt>
                <c:pt idx="79">
                  <c:v>2.5402000000000011E-3</c:v>
                </c:pt>
                <c:pt idx="80">
                  <c:v>2.4296000000000001E-3</c:v>
                </c:pt>
                <c:pt idx="81">
                  <c:v>2.3259999999999999E-3</c:v>
                </c:pt>
                <c:pt idx="82">
                  <c:v>2.2277000000000035E-3</c:v>
                </c:pt>
                <c:pt idx="83">
                  <c:v>2.1331000000000019E-3</c:v>
                </c:pt>
                <c:pt idx="84">
                  <c:v>2.0442000000000012E-3</c:v>
                </c:pt>
                <c:pt idx="85">
                  <c:v>1.9575000000000018E-3</c:v>
                </c:pt>
                <c:pt idx="86">
                  <c:v>1.8701000000000017E-3</c:v>
                </c:pt>
                <c:pt idx="87">
                  <c:v>1.7852000000000009E-3</c:v>
                </c:pt>
                <c:pt idx="88">
                  <c:v>1.7067000000000009E-3</c:v>
                </c:pt>
                <c:pt idx="89">
                  <c:v>1.6325000000000009E-3</c:v>
                </c:pt>
                <c:pt idx="90">
                  <c:v>1.5587999999999999E-3</c:v>
                </c:pt>
                <c:pt idx="91">
                  <c:v>1.4886000000000001E-3</c:v>
                </c:pt>
                <c:pt idx="92">
                  <c:v>1.4247999999999999E-3</c:v>
                </c:pt>
                <c:pt idx="93">
                  <c:v>1.3632000000000008E-3</c:v>
                </c:pt>
                <c:pt idx="94">
                  <c:v>1.3027000000000008E-3</c:v>
                </c:pt>
                <c:pt idx="95">
                  <c:v>1.2440000000000001E-3</c:v>
                </c:pt>
                <c:pt idx="96">
                  <c:v>1.1856000000000008E-3</c:v>
                </c:pt>
                <c:pt idx="97">
                  <c:v>1.1293000000000008E-3</c:v>
                </c:pt>
                <c:pt idx="98">
                  <c:v>1.0780000000000008E-3</c:v>
                </c:pt>
              </c:numCache>
            </c:numRef>
          </c:val>
        </c:ser>
        <c:dLbls/>
        <c:hiLowLines/>
        <c:marker val="1"/>
        <c:axId val="72125824"/>
        <c:axId val="71828992"/>
      </c:lineChart>
      <c:catAx>
        <c:axId val="72125824"/>
        <c:scaling>
          <c:orientation val="minMax"/>
        </c:scaling>
        <c:axPos val="b"/>
        <c:title>
          <c:tx>
            <c:rich>
              <a:bodyPr/>
              <a:lstStyle/>
              <a:p>
                <a:pPr>
                  <a:defRPr sz="1200">
                    <a:latin typeface="Calibri" pitchFamily="34" charset="0"/>
                  </a:defRPr>
                </a:pPr>
                <a:r>
                  <a:rPr lang="en-US" sz="1200" dirty="0">
                    <a:latin typeface="Calibri" pitchFamily="34" charset="0"/>
                  </a:rPr>
                  <a:t>Wavenumber</a:t>
                </a:r>
                <a:r>
                  <a:rPr lang="en-US" sz="1200" baseline="0" dirty="0">
                    <a:latin typeface="Calibri" pitchFamily="34" charset="0"/>
                  </a:rPr>
                  <a:t>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title>
        <c:numFmt formatCode="General" sourceLinked="1"/>
        <c:majorTickMark val="none"/>
        <c:tickLblPos val="nextTo"/>
        <c:txPr>
          <a:bodyPr/>
          <a:lstStyle/>
          <a:p>
            <a:pPr>
              <a:defRPr baseline="0">
                <a:latin typeface="Calibri" pitchFamily="34" charset="0"/>
              </a:defRPr>
            </a:pPr>
            <a:endParaRPr lang="en-US"/>
          </a:p>
        </c:txPr>
        <c:crossAx val="71828992"/>
        <c:crosses val="autoZero"/>
        <c:auto val="1"/>
        <c:lblAlgn val="ctr"/>
        <c:lblOffset val="100"/>
        <c:tickLblSkip val="15"/>
        <c:tickMarkSkip val="250"/>
      </c:catAx>
      <c:valAx>
        <c:axId val="71828992"/>
        <c:scaling>
          <c:orientation val="minMax"/>
        </c:scaling>
        <c:axPos val="l"/>
        <c:majorGridlines/>
        <c:title>
          <c:tx>
            <c:rich>
              <a:bodyPr/>
              <a:lstStyle/>
              <a:p>
                <a:pPr>
                  <a:defRPr sz="1200">
                    <a:latin typeface="Calibri" pitchFamily="34" charset="0"/>
                  </a:defRPr>
                </a:pPr>
                <a:r>
                  <a:rPr lang="en-US" sz="1200" dirty="0">
                    <a:latin typeface="Calibri" pitchFamily="34" charset="0"/>
                  </a:rPr>
                  <a:t>Radiance</a:t>
                </a:r>
                <a:r>
                  <a:rPr lang="en-US" sz="1200" baseline="0" dirty="0">
                    <a:latin typeface="Calibri" pitchFamily="34" charset="0"/>
                  </a:rPr>
                  <a:t> (Wm/m</a:t>
                </a:r>
                <a:r>
                  <a:rPr lang="en-US" sz="1200" baseline="30000" dirty="0">
                    <a:latin typeface="Calibri" pitchFamily="34" charset="0"/>
                  </a:rPr>
                  <a:t>2</a:t>
                </a:r>
                <a:r>
                  <a:rPr lang="en-US" sz="1200" baseline="0" dirty="0">
                    <a:latin typeface="Calibri" pitchFamily="34" charset="0"/>
                  </a:rPr>
                  <a:t> Sr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manualLayout>
              <c:xMode val="edge"/>
              <c:yMode val="edge"/>
              <c:x val="0"/>
              <c:y val="0.15990122945158172"/>
            </c:manualLayout>
          </c:layout>
        </c:title>
        <c:numFmt formatCode="#,##0.000" sourceLinked="0"/>
        <c:tickLblPos val="nextTo"/>
        <c:txPr>
          <a:bodyPr/>
          <a:lstStyle/>
          <a:p>
            <a:pPr>
              <a:defRPr baseline="0">
                <a:latin typeface="Calibri" pitchFamily="34" charset="0"/>
              </a:defRPr>
            </a:pPr>
            <a:endParaRPr lang="en-US"/>
          </a:p>
        </c:txPr>
        <c:crossAx val="7212582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dirty="0"/>
              <a:t>Hot</a:t>
            </a:r>
            <a:r>
              <a:rPr lang="en-US" baseline="0" dirty="0"/>
              <a:t> Black Body Brightness Temperature</a:t>
            </a:r>
            <a:endParaRPr lang="en-US" dirty="0"/>
          </a:p>
        </c:rich>
      </c:tx>
      <c:layout/>
    </c:title>
    <c:plotArea>
      <c:layout/>
      <c:lineChart>
        <c:grouping val="standard"/>
        <c:ser>
          <c:idx val="0"/>
          <c:order val="0"/>
          <c:marker>
            <c:symbol val="none"/>
          </c:marker>
          <c:cat>
            <c:numRef>
              <c:f>Sheet4!$A:$A</c:f>
              <c:numCache>
                <c:formatCode>General</c:formatCode>
                <c:ptCount val="1048576"/>
                <c:pt idx="0">
                  <c:v>493.74</c:v>
                </c:pt>
                <c:pt idx="1">
                  <c:v>509.17</c:v>
                </c:pt>
                <c:pt idx="2">
                  <c:v>524.59900000000005</c:v>
                </c:pt>
                <c:pt idx="3">
                  <c:v>540.029</c:v>
                </c:pt>
                <c:pt idx="4">
                  <c:v>555.45799999999929</c:v>
                </c:pt>
                <c:pt idx="5">
                  <c:v>570.88699999999949</c:v>
                </c:pt>
                <c:pt idx="6">
                  <c:v>586.31699999999955</c:v>
                </c:pt>
                <c:pt idx="7">
                  <c:v>601.74599999999998</c:v>
                </c:pt>
                <c:pt idx="8">
                  <c:v>617.17600000000004</c:v>
                </c:pt>
                <c:pt idx="9">
                  <c:v>632.60500000000002</c:v>
                </c:pt>
                <c:pt idx="10">
                  <c:v>648.03399999999999</c:v>
                </c:pt>
                <c:pt idx="11">
                  <c:v>663.46400000000006</c:v>
                </c:pt>
                <c:pt idx="12">
                  <c:v>678.89300000000003</c:v>
                </c:pt>
                <c:pt idx="13">
                  <c:v>694.32199999999955</c:v>
                </c:pt>
                <c:pt idx="14">
                  <c:v>709.7519999999995</c:v>
                </c:pt>
                <c:pt idx="15">
                  <c:v>725.18100000000004</c:v>
                </c:pt>
                <c:pt idx="16">
                  <c:v>740.61099999999999</c:v>
                </c:pt>
                <c:pt idx="17">
                  <c:v>756.04</c:v>
                </c:pt>
                <c:pt idx="18">
                  <c:v>771.4689999999996</c:v>
                </c:pt>
                <c:pt idx="19">
                  <c:v>786.899</c:v>
                </c:pt>
                <c:pt idx="20">
                  <c:v>802.32799999999929</c:v>
                </c:pt>
                <c:pt idx="21">
                  <c:v>817.75699999999949</c:v>
                </c:pt>
                <c:pt idx="22">
                  <c:v>833.18700000000001</c:v>
                </c:pt>
                <c:pt idx="23">
                  <c:v>848.61599999999999</c:v>
                </c:pt>
                <c:pt idx="24">
                  <c:v>864.04599999999959</c:v>
                </c:pt>
                <c:pt idx="25">
                  <c:v>879.47500000000002</c:v>
                </c:pt>
                <c:pt idx="26">
                  <c:v>894.904</c:v>
                </c:pt>
                <c:pt idx="27">
                  <c:v>910.33399999999949</c:v>
                </c:pt>
                <c:pt idx="28">
                  <c:v>925.76300000000003</c:v>
                </c:pt>
                <c:pt idx="29">
                  <c:v>941.19299999999998</c:v>
                </c:pt>
                <c:pt idx="30">
                  <c:v>956.62199999999996</c:v>
                </c:pt>
                <c:pt idx="31">
                  <c:v>972.05099999999959</c:v>
                </c:pt>
                <c:pt idx="32">
                  <c:v>987.48099999999999</c:v>
                </c:pt>
                <c:pt idx="33">
                  <c:v>1002.91</c:v>
                </c:pt>
                <c:pt idx="34">
                  <c:v>1018.3299999999996</c:v>
                </c:pt>
                <c:pt idx="35">
                  <c:v>1033.76</c:v>
                </c:pt>
                <c:pt idx="36">
                  <c:v>1049.1899999999998</c:v>
                </c:pt>
                <c:pt idx="37">
                  <c:v>1064.6199999999999</c:v>
                </c:pt>
                <c:pt idx="38">
                  <c:v>1080.05</c:v>
                </c:pt>
                <c:pt idx="39">
                  <c:v>1095.48</c:v>
                </c:pt>
                <c:pt idx="40">
                  <c:v>1110.9100000000001</c:v>
                </c:pt>
                <c:pt idx="41">
                  <c:v>1126.3399999999999</c:v>
                </c:pt>
                <c:pt idx="42">
                  <c:v>1141.77</c:v>
                </c:pt>
                <c:pt idx="43">
                  <c:v>1157.2</c:v>
                </c:pt>
                <c:pt idx="44">
                  <c:v>1172.6299999999999</c:v>
                </c:pt>
                <c:pt idx="45">
                  <c:v>1188.06</c:v>
                </c:pt>
                <c:pt idx="46">
                  <c:v>1203.49</c:v>
                </c:pt>
                <c:pt idx="47">
                  <c:v>1218.92</c:v>
                </c:pt>
                <c:pt idx="48">
                  <c:v>1234.3499999999999</c:v>
                </c:pt>
                <c:pt idx="49">
                  <c:v>1249.78</c:v>
                </c:pt>
                <c:pt idx="50">
                  <c:v>1265.2</c:v>
                </c:pt>
                <c:pt idx="51">
                  <c:v>1280.6299999999999</c:v>
                </c:pt>
                <c:pt idx="52">
                  <c:v>1296.06</c:v>
                </c:pt>
                <c:pt idx="53">
                  <c:v>1311.49</c:v>
                </c:pt>
                <c:pt idx="54">
                  <c:v>1326.92</c:v>
                </c:pt>
                <c:pt idx="55">
                  <c:v>1342.35</c:v>
                </c:pt>
                <c:pt idx="56">
                  <c:v>1357.78</c:v>
                </c:pt>
                <c:pt idx="57">
                  <c:v>1373.21</c:v>
                </c:pt>
                <c:pt idx="58">
                  <c:v>1388.6399999999999</c:v>
                </c:pt>
                <c:pt idx="59">
                  <c:v>1404.07</c:v>
                </c:pt>
                <c:pt idx="60">
                  <c:v>1419.5</c:v>
                </c:pt>
                <c:pt idx="61">
                  <c:v>1434.93</c:v>
                </c:pt>
                <c:pt idx="62">
                  <c:v>1450.36</c:v>
                </c:pt>
                <c:pt idx="63">
                  <c:v>1465.79</c:v>
                </c:pt>
                <c:pt idx="64">
                  <c:v>1481.22</c:v>
                </c:pt>
                <c:pt idx="65">
                  <c:v>1496.6399999999999</c:v>
                </c:pt>
                <c:pt idx="66">
                  <c:v>1512.07</c:v>
                </c:pt>
                <c:pt idx="67">
                  <c:v>1527.5</c:v>
                </c:pt>
                <c:pt idx="68">
                  <c:v>1542.93</c:v>
                </c:pt>
                <c:pt idx="69">
                  <c:v>1558.36</c:v>
                </c:pt>
                <c:pt idx="70">
                  <c:v>1573.79</c:v>
                </c:pt>
                <c:pt idx="71">
                  <c:v>1589.22</c:v>
                </c:pt>
                <c:pt idx="72">
                  <c:v>1604.6499999999999</c:v>
                </c:pt>
                <c:pt idx="73">
                  <c:v>1620.08</c:v>
                </c:pt>
                <c:pt idx="74">
                  <c:v>1635.51</c:v>
                </c:pt>
                <c:pt idx="75">
                  <c:v>1650.94</c:v>
                </c:pt>
                <c:pt idx="76">
                  <c:v>1666.37</c:v>
                </c:pt>
                <c:pt idx="77">
                  <c:v>1681.8</c:v>
                </c:pt>
                <c:pt idx="78">
                  <c:v>1697.23</c:v>
                </c:pt>
                <c:pt idx="79">
                  <c:v>1712.6499999999999</c:v>
                </c:pt>
                <c:pt idx="80">
                  <c:v>1728.08</c:v>
                </c:pt>
                <c:pt idx="81">
                  <c:v>1743.51</c:v>
                </c:pt>
                <c:pt idx="82">
                  <c:v>1758.94</c:v>
                </c:pt>
                <c:pt idx="83">
                  <c:v>1774.37</c:v>
                </c:pt>
                <c:pt idx="84">
                  <c:v>1789.8</c:v>
                </c:pt>
                <c:pt idx="85">
                  <c:v>1805.23</c:v>
                </c:pt>
                <c:pt idx="86">
                  <c:v>1820.6599999999999</c:v>
                </c:pt>
                <c:pt idx="87">
                  <c:v>1836.09</c:v>
                </c:pt>
                <c:pt idx="88">
                  <c:v>1851.52</c:v>
                </c:pt>
                <c:pt idx="89">
                  <c:v>1866.95</c:v>
                </c:pt>
                <c:pt idx="90">
                  <c:v>1882.3799999999999</c:v>
                </c:pt>
                <c:pt idx="91">
                  <c:v>1897.81</c:v>
                </c:pt>
                <c:pt idx="92">
                  <c:v>1913.24</c:v>
                </c:pt>
                <c:pt idx="93">
                  <c:v>1928.6699999999998</c:v>
                </c:pt>
                <c:pt idx="94">
                  <c:v>1944.09</c:v>
                </c:pt>
                <c:pt idx="95">
                  <c:v>1959.52</c:v>
                </c:pt>
                <c:pt idx="96">
                  <c:v>1974.95</c:v>
                </c:pt>
                <c:pt idx="97">
                  <c:v>1990.3799999999999</c:v>
                </c:pt>
                <c:pt idx="98">
                  <c:v>2005.81</c:v>
                </c:pt>
              </c:numCache>
            </c:numRef>
          </c:cat>
          <c:val>
            <c:numRef>
              <c:f>Sheet4!$B$1:$B$99</c:f>
              <c:numCache>
                <c:formatCode>General</c:formatCode>
                <c:ptCount val="99"/>
                <c:pt idx="0">
                  <c:v>317.4749999999998</c:v>
                </c:pt>
                <c:pt idx="1">
                  <c:v>317.178</c:v>
                </c:pt>
                <c:pt idx="2">
                  <c:v>317.173</c:v>
                </c:pt>
                <c:pt idx="3">
                  <c:v>317.21199999999965</c:v>
                </c:pt>
                <c:pt idx="4">
                  <c:v>317.25</c:v>
                </c:pt>
                <c:pt idx="5">
                  <c:v>317.31799999999993</c:v>
                </c:pt>
                <c:pt idx="6">
                  <c:v>317.35300000000001</c:v>
                </c:pt>
                <c:pt idx="7">
                  <c:v>317.34199999999993</c:v>
                </c:pt>
                <c:pt idx="8">
                  <c:v>317.33</c:v>
                </c:pt>
                <c:pt idx="9">
                  <c:v>317.34699999999975</c:v>
                </c:pt>
                <c:pt idx="10">
                  <c:v>317.35300000000001</c:v>
                </c:pt>
                <c:pt idx="11">
                  <c:v>317.33999999999975</c:v>
                </c:pt>
                <c:pt idx="12">
                  <c:v>317.33999999999975</c:v>
                </c:pt>
                <c:pt idx="13">
                  <c:v>317.34699999999975</c:v>
                </c:pt>
                <c:pt idx="14">
                  <c:v>317.35000000000002</c:v>
                </c:pt>
                <c:pt idx="15">
                  <c:v>317.34500000000008</c:v>
                </c:pt>
                <c:pt idx="16">
                  <c:v>317.33999999999975</c:v>
                </c:pt>
                <c:pt idx="17">
                  <c:v>317.34199999999993</c:v>
                </c:pt>
                <c:pt idx="18">
                  <c:v>317.34100000000001</c:v>
                </c:pt>
                <c:pt idx="19">
                  <c:v>317.33199999999965</c:v>
                </c:pt>
                <c:pt idx="20">
                  <c:v>317.31700000000001</c:v>
                </c:pt>
                <c:pt idx="21">
                  <c:v>317.32100000000003</c:v>
                </c:pt>
                <c:pt idx="22">
                  <c:v>317.346</c:v>
                </c:pt>
                <c:pt idx="23">
                  <c:v>317.35500000000002</c:v>
                </c:pt>
                <c:pt idx="24">
                  <c:v>317.35399999999993</c:v>
                </c:pt>
                <c:pt idx="25">
                  <c:v>317.36</c:v>
                </c:pt>
                <c:pt idx="26">
                  <c:v>317.35000000000002</c:v>
                </c:pt>
                <c:pt idx="27">
                  <c:v>317.33</c:v>
                </c:pt>
                <c:pt idx="28">
                  <c:v>317.33099999999979</c:v>
                </c:pt>
                <c:pt idx="29">
                  <c:v>317.33799999999979</c:v>
                </c:pt>
                <c:pt idx="30">
                  <c:v>317.34199999999993</c:v>
                </c:pt>
                <c:pt idx="31">
                  <c:v>317.35500000000002</c:v>
                </c:pt>
                <c:pt idx="32">
                  <c:v>317.35000000000002</c:v>
                </c:pt>
                <c:pt idx="33">
                  <c:v>317.33499999999975</c:v>
                </c:pt>
                <c:pt idx="34">
                  <c:v>317.33499999999975</c:v>
                </c:pt>
                <c:pt idx="35">
                  <c:v>317.33799999999979</c:v>
                </c:pt>
                <c:pt idx="36">
                  <c:v>317.33499999999975</c:v>
                </c:pt>
                <c:pt idx="37">
                  <c:v>317.33199999999965</c:v>
                </c:pt>
                <c:pt idx="38">
                  <c:v>317.34699999999975</c:v>
                </c:pt>
                <c:pt idx="39">
                  <c:v>317.35899999999975</c:v>
                </c:pt>
                <c:pt idx="40">
                  <c:v>317.35000000000002</c:v>
                </c:pt>
                <c:pt idx="41">
                  <c:v>317.33499999999975</c:v>
                </c:pt>
                <c:pt idx="42">
                  <c:v>317.334</c:v>
                </c:pt>
                <c:pt idx="43">
                  <c:v>317.34399999999999</c:v>
                </c:pt>
                <c:pt idx="44">
                  <c:v>317.34899999999999</c:v>
                </c:pt>
                <c:pt idx="45">
                  <c:v>317.34699999999975</c:v>
                </c:pt>
                <c:pt idx="46">
                  <c:v>317.34800000000001</c:v>
                </c:pt>
                <c:pt idx="47">
                  <c:v>317.33799999999979</c:v>
                </c:pt>
                <c:pt idx="48">
                  <c:v>317.32299999999975</c:v>
                </c:pt>
                <c:pt idx="49">
                  <c:v>317.33199999999965</c:v>
                </c:pt>
                <c:pt idx="50">
                  <c:v>317.34199999999993</c:v>
                </c:pt>
                <c:pt idx="51">
                  <c:v>317.34199999999993</c:v>
                </c:pt>
                <c:pt idx="52">
                  <c:v>317.34300000000002</c:v>
                </c:pt>
                <c:pt idx="53">
                  <c:v>317.34199999999993</c:v>
                </c:pt>
                <c:pt idx="54">
                  <c:v>317.34100000000001</c:v>
                </c:pt>
                <c:pt idx="55">
                  <c:v>317.34699999999975</c:v>
                </c:pt>
                <c:pt idx="56">
                  <c:v>317.35700000000008</c:v>
                </c:pt>
                <c:pt idx="57">
                  <c:v>317.34699999999975</c:v>
                </c:pt>
                <c:pt idx="58">
                  <c:v>317.34100000000001</c:v>
                </c:pt>
                <c:pt idx="59">
                  <c:v>317.35199999999975</c:v>
                </c:pt>
                <c:pt idx="60">
                  <c:v>317.36</c:v>
                </c:pt>
                <c:pt idx="61">
                  <c:v>317.35199999999975</c:v>
                </c:pt>
                <c:pt idx="62">
                  <c:v>317.32599999999979</c:v>
                </c:pt>
                <c:pt idx="63">
                  <c:v>317.33</c:v>
                </c:pt>
                <c:pt idx="64">
                  <c:v>317.33799999999979</c:v>
                </c:pt>
                <c:pt idx="65">
                  <c:v>317.29599999999965</c:v>
                </c:pt>
                <c:pt idx="66">
                  <c:v>317.26299999999975</c:v>
                </c:pt>
                <c:pt idx="67">
                  <c:v>317.30399999999975</c:v>
                </c:pt>
                <c:pt idx="68">
                  <c:v>317.322</c:v>
                </c:pt>
                <c:pt idx="69">
                  <c:v>317.30900000000008</c:v>
                </c:pt>
                <c:pt idx="70">
                  <c:v>317.35000000000002</c:v>
                </c:pt>
                <c:pt idx="71">
                  <c:v>317.37200000000001</c:v>
                </c:pt>
                <c:pt idx="72">
                  <c:v>317.36399999999975</c:v>
                </c:pt>
                <c:pt idx="73">
                  <c:v>317.34500000000008</c:v>
                </c:pt>
                <c:pt idx="74">
                  <c:v>317.29899999999958</c:v>
                </c:pt>
                <c:pt idx="75">
                  <c:v>317.28699999999958</c:v>
                </c:pt>
                <c:pt idx="76">
                  <c:v>317.34399999999999</c:v>
                </c:pt>
                <c:pt idx="77">
                  <c:v>317.40799999999979</c:v>
                </c:pt>
                <c:pt idx="78">
                  <c:v>317.41000000000003</c:v>
                </c:pt>
                <c:pt idx="79">
                  <c:v>317.35300000000001</c:v>
                </c:pt>
                <c:pt idx="80">
                  <c:v>317.29599999999965</c:v>
                </c:pt>
                <c:pt idx="81">
                  <c:v>317.28500000000003</c:v>
                </c:pt>
                <c:pt idx="82">
                  <c:v>317.30099999999999</c:v>
                </c:pt>
                <c:pt idx="83">
                  <c:v>317.31700000000001</c:v>
                </c:pt>
                <c:pt idx="84">
                  <c:v>317.37299999999999</c:v>
                </c:pt>
                <c:pt idx="85">
                  <c:v>317.40599999999978</c:v>
                </c:pt>
                <c:pt idx="86">
                  <c:v>317.35899999999975</c:v>
                </c:pt>
                <c:pt idx="87">
                  <c:v>317.28999999999979</c:v>
                </c:pt>
                <c:pt idx="88">
                  <c:v>317.28599999999977</c:v>
                </c:pt>
                <c:pt idx="89">
                  <c:v>317.31099999999975</c:v>
                </c:pt>
                <c:pt idx="90">
                  <c:v>317.27599999999978</c:v>
                </c:pt>
                <c:pt idx="91">
                  <c:v>317.255</c:v>
                </c:pt>
                <c:pt idx="92">
                  <c:v>317.32299999999975</c:v>
                </c:pt>
                <c:pt idx="93">
                  <c:v>317.38400000000001</c:v>
                </c:pt>
                <c:pt idx="94">
                  <c:v>317.40899999999965</c:v>
                </c:pt>
                <c:pt idx="95">
                  <c:v>317.41299999999978</c:v>
                </c:pt>
                <c:pt idx="96">
                  <c:v>317.35300000000001</c:v>
                </c:pt>
                <c:pt idx="97">
                  <c:v>317.28199999999958</c:v>
                </c:pt>
                <c:pt idx="98">
                  <c:v>317.29599999999965</c:v>
                </c:pt>
              </c:numCache>
            </c:numRef>
          </c:val>
        </c:ser>
        <c:dLbls/>
        <c:hiLowLines/>
        <c:marker val="1"/>
        <c:axId val="71849856"/>
        <c:axId val="71860224"/>
      </c:lineChart>
      <c:catAx>
        <c:axId val="71849856"/>
        <c:scaling>
          <c:orientation val="minMax"/>
        </c:scaling>
        <c:axPos val="b"/>
        <c:title>
          <c:tx>
            <c:rich>
              <a:bodyPr/>
              <a:lstStyle/>
              <a:p>
                <a:pPr>
                  <a:defRPr sz="1200">
                    <a:latin typeface="Calibri" pitchFamily="34" charset="0"/>
                  </a:defRPr>
                </a:pPr>
                <a:r>
                  <a:rPr lang="en-US" sz="1200" dirty="0">
                    <a:latin typeface="Calibri" pitchFamily="34" charset="0"/>
                  </a:rPr>
                  <a:t>Wavenumber</a:t>
                </a:r>
                <a:r>
                  <a:rPr lang="en-US" sz="1200" baseline="0" dirty="0">
                    <a:latin typeface="Calibri" pitchFamily="34" charset="0"/>
                  </a:rPr>
                  <a:t> (cm</a:t>
                </a:r>
                <a:r>
                  <a:rPr lang="en-US" sz="1200" baseline="30000" dirty="0">
                    <a:latin typeface="Calibri" pitchFamily="34" charset="0"/>
                  </a:rPr>
                  <a:t>-1</a:t>
                </a:r>
                <a:r>
                  <a:rPr lang="en-US" sz="1200" baseline="0" dirty="0">
                    <a:latin typeface="Calibri" pitchFamily="34" charset="0"/>
                  </a:rPr>
                  <a:t>)</a:t>
                </a:r>
                <a:endParaRPr lang="en-US" sz="1200" dirty="0">
                  <a:latin typeface="Calibri" pitchFamily="34" charset="0"/>
                </a:endParaRPr>
              </a:p>
            </c:rich>
          </c:tx>
          <c:layout/>
        </c:title>
        <c:numFmt formatCode="General" sourceLinked="1"/>
        <c:majorTickMark val="none"/>
        <c:tickLblPos val="nextTo"/>
        <c:txPr>
          <a:bodyPr/>
          <a:lstStyle/>
          <a:p>
            <a:pPr>
              <a:defRPr baseline="0">
                <a:latin typeface="Calibri" pitchFamily="34" charset="0"/>
              </a:defRPr>
            </a:pPr>
            <a:endParaRPr lang="en-US"/>
          </a:p>
        </c:txPr>
        <c:crossAx val="71860224"/>
        <c:crosses val="autoZero"/>
        <c:auto val="1"/>
        <c:lblAlgn val="ctr"/>
        <c:lblOffset val="100"/>
        <c:tickLblSkip val="25"/>
        <c:tickMarkSkip val="250"/>
      </c:catAx>
      <c:valAx>
        <c:axId val="71860224"/>
        <c:scaling>
          <c:orientation val="minMax"/>
        </c:scaling>
        <c:axPos val="l"/>
        <c:majorGridlines/>
        <c:title>
          <c:tx>
            <c:rich>
              <a:bodyPr/>
              <a:lstStyle/>
              <a:p>
                <a:pPr>
                  <a:defRPr sz="1200" baseline="0">
                    <a:latin typeface="Calibri" pitchFamily="34" charset="0"/>
                  </a:defRPr>
                </a:pPr>
                <a:r>
                  <a:rPr lang="en-US" sz="1200" baseline="0" dirty="0">
                    <a:latin typeface="Calibri" pitchFamily="34" charset="0"/>
                  </a:rPr>
                  <a:t>Brightness Temperature (K)</a:t>
                </a:r>
              </a:p>
            </c:rich>
          </c:tx>
          <c:layout/>
        </c:title>
        <c:numFmt formatCode="General" sourceLinked="1"/>
        <c:tickLblPos val="nextTo"/>
        <c:txPr>
          <a:bodyPr/>
          <a:lstStyle/>
          <a:p>
            <a:pPr>
              <a:defRPr baseline="0">
                <a:latin typeface="Calibri" pitchFamily="34" charset="0"/>
              </a:defRPr>
            </a:pPr>
            <a:endParaRPr lang="en-US"/>
          </a:p>
        </c:txPr>
        <c:crossAx val="7184985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baseline="0" dirty="0">
                <a:latin typeface="+mn-lt"/>
              </a:rPr>
              <a:t>Brightness</a:t>
            </a:r>
            <a:r>
              <a:rPr lang="en-US" dirty="0"/>
              <a:t> </a:t>
            </a:r>
            <a:r>
              <a:rPr lang="en-US" baseline="0" dirty="0" smtClean="0">
                <a:latin typeface="+mn-lt"/>
              </a:rPr>
              <a:t>Temperature</a:t>
            </a:r>
            <a:endParaRPr lang="en-US" baseline="0" dirty="0">
              <a:latin typeface="+mn-lt"/>
            </a:endParaRPr>
          </a:p>
        </c:rich>
      </c:tx>
      <c:layout/>
    </c:title>
    <c:plotArea>
      <c:layout/>
      <c:lineChart>
        <c:grouping val="standard"/>
        <c:ser>
          <c:idx val="0"/>
          <c:order val="0"/>
          <c:marker>
            <c:symbol val="none"/>
          </c:marker>
          <c:cat>
            <c:numRef>
              <c:f>Sheet2!$A$1:$A$1557</c:f>
              <c:numCache>
                <c:formatCode>General</c:formatCode>
                <c:ptCount val="1557"/>
                <c:pt idx="0">
                  <c:v>499.52599999999978</c:v>
                </c:pt>
                <c:pt idx="1">
                  <c:v>500.49099999999964</c:v>
                </c:pt>
                <c:pt idx="2">
                  <c:v>501.45499999999993</c:v>
                </c:pt>
                <c:pt idx="3">
                  <c:v>502.41899999999958</c:v>
                </c:pt>
                <c:pt idx="4">
                  <c:v>503.38400000000001</c:v>
                </c:pt>
                <c:pt idx="5">
                  <c:v>504.34800000000001</c:v>
                </c:pt>
                <c:pt idx="6">
                  <c:v>505.31200000000001</c:v>
                </c:pt>
                <c:pt idx="7">
                  <c:v>506.27699999999965</c:v>
                </c:pt>
                <c:pt idx="8">
                  <c:v>507.24099999999999</c:v>
                </c:pt>
                <c:pt idx="9">
                  <c:v>508.20499999999993</c:v>
                </c:pt>
                <c:pt idx="10">
                  <c:v>509.17</c:v>
                </c:pt>
                <c:pt idx="11">
                  <c:v>510.13400000000001</c:v>
                </c:pt>
                <c:pt idx="12">
                  <c:v>511.09799999999979</c:v>
                </c:pt>
                <c:pt idx="13">
                  <c:v>512.06299999999942</c:v>
                </c:pt>
                <c:pt idx="14">
                  <c:v>513.02699999999959</c:v>
                </c:pt>
                <c:pt idx="15">
                  <c:v>513.99099999999999</c:v>
                </c:pt>
                <c:pt idx="16">
                  <c:v>514.95599999999956</c:v>
                </c:pt>
                <c:pt idx="17">
                  <c:v>515.91999999999996</c:v>
                </c:pt>
                <c:pt idx="18">
                  <c:v>516.88400000000001</c:v>
                </c:pt>
                <c:pt idx="19">
                  <c:v>517.84899999999959</c:v>
                </c:pt>
                <c:pt idx="20">
                  <c:v>518.81299999999942</c:v>
                </c:pt>
                <c:pt idx="21">
                  <c:v>519.77700000000004</c:v>
                </c:pt>
                <c:pt idx="22">
                  <c:v>520.74099999999999</c:v>
                </c:pt>
                <c:pt idx="23">
                  <c:v>521.70600000000002</c:v>
                </c:pt>
                <c:pt idx="24">
                  <c:v>522.66999999999996</c:v>
                </c:pt>
                <c:pt idx="25">
                  <c:v>523.63400000000001</c:v>
                </c:pt>
                <c:pt idx="26">
                  <c:v>524.59900000000005</c:v>
                </c:pt>
                <c:pt idx="27">
                  <c:v>525.56299999999942</c:v>
                </c:pt>
                <c:pt idx="28">
                  <c:v>526.52699999999959</c:v>
                </c:pt>
                <c:pt idx="29">
                  <c:v>527.49099999999999</c:v>
                </c:pt>
                <c:pt idx="30">
                  <c:v>528.45599999999956</c:v>
                </c:pt>
                <c:pt idx="31">
                  <c:v>529.41999999999996</c:v>
                </c:pt>
                <c:pt idx="32">
                  <c:v>530.38400000000001</c:v>
                </c:pt>
                <c:pt idx="33">
                  <c:v>531.34899999999959</c:v>
                </c:pt>
                <c:pt idx="34">
                  <c:v>532.31299999999942</c:v>
                </c:pt>
                <c:pt idx="35">
                  <c:v>533.27700000000004</c:v>
                </c:pt>
                <c:pt idx="36">
                  <c:v>534.24199999999996</c:v>
                </c:pt>
                <c:pt idx="37">
                  <c:v>535.20600000000002</c:v>
                </c:pt>
                <c:pt idx="38">
                  <c:v>536.16999999999996</c:v>
                </c:pt>
                <c:pt idx="39">
                  <c:v>537.13400000000001</c:v>
                </c:pt>
                <c:pt idx="40">
                  <c:v>538.09900000000005</c:v>
                </c:pt>
                <c:pt idx="41">
                  <c:v>539.06299999999942</c:v>
                </c:pt>
                <c:pt idx="42">
                  <c:v>540.02699999999959</c:v>
                </c:pt>
                <c:pt idx="43">
                  <c:v>540.99199999999996</c:v>
                </c:pt>
                <c:pt idx="44">
                  <c:v>541.95599999999956</c:v>
                </c:pt>
                <c:pt idx="45">
                  <c:v>542.91999999999996</c:v>
                </c:pt>
                <c:pt idx="46">
                  <c:v>543.88400000000001</c:v>
                </c:pt>
                <c:pt idx="47">
                  <c:v>544.84899999999959</c:v>
                </c:pt>
                <c:pt idx="48">
                  <c:v>545.81299999999942</c:v>
                </c:pt>
                <c:pt idx="49">
                  <c:v>546.77700000000004</c:v>
                </c:pt>
                <c:pt idx="50">
                  <c:v>547.74199999999996</c:v>
                </c:pt>
                <c:pt idx="51">
                  <c:v>548.70600000000002</c:v>
                </c:pt>
                <c:pt idx="52">
                  <c:v>549.66999999999996</c:v>
                </c:pt>
                <c:pt idx="53">
                  <c:v>550.63499999999999</c:v>
                </c:pt>
                <c:pt idx="54">
                  <c:v>551.59900000000005</c:v>
                </c:pt>
                <c:pt idx="55">
                  <c:v>552.56299999999942</c:v>
                </c:pt>
                <c:pt idx="56">
                  <c:v>553.52699999999959</c:v>
                </c:pt>
                <c:pt idx="57">
                  <c:v>554.49199999999996</c:v>
                </c:pt>
                <c:pt idx="58">
                  <c:v>555.45599999999956</c:v>
                </c:pt>
                <c:pt idx="59">
                  <c:v>556.41999999999996</c:v>
                </c:pt>
                <c:pt idx="60">
                  <c:v>557.38499999999999</c:v>
                </c:pt>
                <c:pt idx="61">
                  <c:v>558.34899999999959</c:v>
                </c:pt>
                <c:pt idx="62">
                  <c:v>559.31299999999942</c:v>
                </c:pt>
                <c:pt idx="63">
                  <c:v>560.27700000000004</c:v>
                </c:pt>
                <c:pt idx="64">
                  <c:v>561.24199999999996</c:v>
                </c:pt>
                <c:pt idx="65">
                  <c:v>562.20600000000002</c:v>
                </c:pt>
                <c:pt idx="66">
                  <c:v>563.16999999999996</c:v>
                </c:pt>
                <c:pt idx="67">
                  <c:v>564.13499999999999</c:v>
                </c:pt>
                <c:pt idx="68">
                  <c:v>565.09900000000005</c:v>
                </c:pt>
                <c:pt idx="69">
                  <c:v>566.06299999999942</c:v>
                </c:pt>
                <c:pt idx="70">
                  <c:v>567.02699999999959</c:v>
                </c:pt>
                <c:pt idx="71">
                  <c:v>567.99199999999996</c:v>
                </c:pt>
                <c:pt idx="72">
                  <c:v>568.95599999999956</c:v>
                </c:pt>
                <c:pt idx="73">
                  <c:v>569.91999999999996</c:v>
                </c:pt>
                <c:pt idx="74">
                  <c:v>570.88499999999999</c:v>
                </c:pt>
                <c:pt idx="75">
                  <c:v>571.84899999999959</c:v>
                </c:pt>
                <c:pt idx="76">
                  <c:v>572.81299999999942</c:v>
                </c:pt>
                <c:pt idx="77">
                  <c:v>573.77800000000059</c:v>
                </c:pt>
                <c:pt idx="78">
                  <c:v>574.74199999999996</c:v>
                </c:pt>
                <c:pt idx="79">
                  <c:v>575.70600000000002</c:v>
                </c:pt>
                <c:pt idx="80">
                  <c:v>576.66999999999996</c:v>
                </c:pt>
                <c:pt idx="81">
                  <c:v>577.63499999999999</c:v>
                </c:pt>
                <c:pt idx="82">
                  <c:v>578.59900000000005</c:v>
                </c:pt>
                <c:pt idx="83">
                  <c:v>579.56299999999942</c:v>
                </c:pt>
                <c:pt idx="84">
                  <c:v>580.52800000000002</c:v>
                </c:pt>
                <c:pt idx="85">
                  <c:v>581.49199999999996</c:v>
                </c:pt>
                <c:pt idx="86">
                  <c:v>582.45599999999956</c:v>
                </c:pt>
                <c:pt idx="87">
                  <c:v>583.41999999999996</c:v>
                </c:pt>
                <c:pt idx="88">
                  <c:v>584.38499999999999</c:v>
                </c:pt>
                <c:pt idx="89">
                  <c:v>585.34899999999959</c:v>
                </c:pt>
                <c:pt idx="90">
                  <c:v>586.31299999999942</c:v>
                </c:pt>
                <c:pt idx="91">
                  <c:v>587.27800000000059</c:v>
                </c:pt>
                <c:pt idx="92">
                  <c:v>588.24199999999996</c:v>
                </c:pt>
                <c:pt idx="93">
                  <c:v>589.20600000000002</c:v>
                </c:pt>
                <c:pt idx="94">
                  <c:v>590.17100000000005</c:v>
                </c:pt>
                <c:pt idx="95">
                  <c:v>591.13499999999999</c:v>
                </c:pt>
                <c:pt idx="96">
                  <c:v>592.09900000000005</c:v>
                </c:pt>
                <c:pt idx="97">
                  <c:v>593.06299999999942</c:v>
                </c:pt>
                <c:pt idx="98">
                  <c:v>594.02800000000002</c:v>
                </c:pt>
                <c:pt idx="99">
                  <c:v>594.99199999999996</c:v>
                </c:pt>
                <c:pt idx="100">
                  <c:v>595.95599999999956</c:v>
                </c:pt>
                <c:pt idx="101">
                  <c:v>596.92099999999959</c:v>
                </c:pt>
                <c:pt idx="102">
                  <c:v>597.88499999999999</c:v>
                </c:pt>
                <c:pt idx="103">
                  <c:v>598.84899999999959</c:v>
                </c:pt>
                <c:pt idx="104">
                  <c:v>599.81399999999996</c:v>
                </c:pt>
                <c:pt idx="105">
                  <c:v>600.77800000000059</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609.45599999999956</c:v>
                </c:pt>
                <c:pt idx="115">
                  <c:v>610.42099999999959</c:v>
                </c:pt>
                <c:pt idx="116">
                  <c:v>611.38499999999999</c:v>
                </c:pt>
                <c:pt idx="117">
                  <c:v>612.34899999999959</c:v>
                </c:pt>
                <c:pt idx="118">
                  <c:v>613.31399999999996</c:v>
                </c:pt>
                <c:pt idx="119">
                  <c:v>614.27800000000059</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622.95699999999943</c:v>
                </c:pt>
                <c:pt idx="129">
                  <c:v>623.92099999999959</c:v>
                </c:pt>
                <c:pt idx="130">
                  <c:v>624.88499999999999</c:v>
                </c:pt>
                <c:pt idx="131">
                  <c:v>625.84899999999959</c:v>
                </c:pt>
                <c:pt idx="132">
                  <c:v>626.81399999999996</c:v>
                </c:pt>
                <c:pt idx="133">
                  <c:v>627.77800000000059</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636.45699999999943</c:v>
                </c:pt>
                <c:pt idx="143">
                  <c:v>637.42099999999959</c:v>
                </c:pt>
                <c:pt idx="144">
                  <c:v>638.38499999999999</c:v>
                </c:pt>
                <c:pt idx="145">
                  <c:v>639.34999999999957</c:v>
                </c:pt>
                <c:pt idx="146">
                  <c:v>640.31399999999996</c:v>
                </c:pt>
                <c:pt idx="147">
                  <c:v>641.27800000000059</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649.95699999999943</c:v>
                </c:pt>
                <c:pt idx="157">
                  <c:v>650.92099999999959</c:v>
                </c:pt>
                <c:pt idx="158">
                  <c:v>651.88499999999999</c:v>
                </c:pt>
                <c:pt idx="159">
                  <c:v>652.84999999999957</c:v>
                </c:pt>
                <c:pt idx="160">
                  <c:v>653.81399999999996</c:v>
                </c:pt>
                <c:pt idx="161">
                  <c:v>654.77800000000059</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663.45699999999943</c:v>
                </c:pt>
                <c:pt idx="171">
                  <c:v>664.42099999999959</c:v>
                </c:pt>
                <c:pt idx="172">
                  <c:v>665.38599999999997</c:v>
                </c:pt>
                <c:pt idx="173">
                  <c:v>666.34999999999957</c:v>
                </c:pt>
                <c:pt idx="174">
                  <c:v>667.31399999999996</c:v>
                </c:pt>
                <c:pt idx="175">
                  <c:v>668.27800000000059</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676.95699999999943</c:v>
                </c:pt>
                <c:pt idx="185">
                  <c:v>677.92099999999959</c:v>
                </c:pt>
                <c:pt idx="186">
                  <c:v>678.88599999999997</c:v>
                </c:pt>
                <c:pt idx="187">
                  <c:v>679.84999999999957</c:v>
                </c:pt>
                <c:pt idx="188">
                  <c:v>680.81399999999996</c:v>
                </c:pt>
                <c:pt idx="189">
                  <c:v>681.77900000000045</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690.45699999999943</c:v>
                </c:pt>
                <c:pt idx="199">
                  <c:v>691.42199999999957</c:v>
                </c:pt>
                <c:pt idx="200">
                  <c:v>692.38599999999997</c:v>
                </c:pt>
                <c:pt idx="201">
                  <c:v>693.34999999999957</c:v>
                </c:pt>
                <c:pt idx="202">
                  <c:v>694.31399999999996</c:v>
                </c:pt>
                <c:pt idx="203">
                  <c:v>695.27900000000045</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703.95699999999943</c:v>
                </c:pt>
                <c:pt idx="213">
                  <c:v>704.92199999999957</c:v>
                </c:pt>
                <c:pt idx="214">
                  <c:v>705.88599999999997</c:v>
                </c:pt>
                <c:pt idx="215">
                  <c:v>706.84999999999957</c:v>
                </c:pt>
                <c:pt idx="216">
                  <c:v>707.8149999999996</c:v>
                </c:pt>
                <c:pt idx="217">
                  <c:v>708.77900000000045</c:v>
                </c:pt>
                <c:pt idx="218">
                  <c:v>709.74300000000005</c:v>
                </c:pt>
                <c:pt idx="219">
                  <c:v>710.70699999999999</c:v>
                </c:pt>
                <c:pt idx="220">
                  <c:v>711.67200000000003</c:v>
                </c:pt>
                <c:pt idx="221">
                  <c:v>712.63599999999997</c:v>
                </c:pt>
                <c:pt idx="222">
                  <c:v>713.6</c:v>
                </c:pt>
                <c:pt idx="223">
                  <c:v>714.5649999999996</c:v>
                </c:pt>
                <c:pt idx="224">
                  <c:v>715.529</c:v>
                </c:pt>
                <c:pt idx="225">
                  <c:v>716.49300000000005</c:v>
                </c:pt>
                <c:pt idx="226">
                  <c:v>717.45699999999943</c:v>
                </c:pt>
                <c:pt idx="227">
                  <c:v>718.42199999999957</c:v>
                </c:pt>
                <c:pt idx="228">
                  <c:v>719.38599999999997</c:v>
                </c:pt>
                <c:pt idx="229">
                  <c:v>720.34999999999957</c:v>
                </c:pt>
                <c:pt idx="230">
                  <c:v>721.3149999999996</c:v>
                </c:pt>
                <c:pt idx="231">
                  <c:v>722.27900000000045</c:v>
                </c:pt>
                <c:pt idx="232">
                  <c:v>723.24300000000005</c:v>
                </c:pt>
                <c:pt idx="233">
                  <c:v>724.20799999999997</c:v>
                </c:pt>
                <c:pt idx="234">
                  <c:v>725.17200000000003</c:v>
                </c:pt>
                <c:pt idx="235">
                  <c:v>726.13599999999997</c:v>
                </c:pt>
                <c:pt idx="236">
                  <c:v>727.1</c:v>
                </c:pt>
                <c:pt idx="237">
                  <c:v>728.0649999999996</c:v>
                </c:pt>
                <c:pt idx="238">
                  <c:v>729.029</c:v>
                </c:pt>
                <c:pt idx="239">
                  <c:v>729.99300000000005</c:v>
                </c:pt>
                <c:pt idx="240">
                  <c:v>730.95799999999929</c:v>
                </c:pt>
                <c:pt idx="241">
                  <c:v>731.92199999999957</c:v>
                </c:pt>
                <c:pt idx="242">
                  <c:v>732.88599999999997</c:v>
                </c:pt>
                <c:pt idx="243">
                  <c:v>733.84999999999957</c:v>
                </c:pt>
                <c:pt idx="244">
                  <c:v>734.8149999999996</c:v>
                </c:pt>
                <c:pt idx="245">
                  <c:v>735.77900000000045</c:v>
                </c:pt>
                <c:pt idx="246">
                  <c:v>736.74300000000005</c:v>
                </c:pt>
                <c:pt idx="247">
                  <c:v>737.70799999999997</c:v>
                </c:pt>
                <c:pt idx="248">
                  <c:v>738.67200000000003</c:v>
                </c:pt>
                <c:pt idx="249">
                  <c:v>739.63599999999997</c:v>
                </c:pt>
                <c:pt idx="250">
                  <c:v>740.601</c:v>
                </c:pt>
                <c:pt idx="251">
                  <c:v>741.5649999999996</c:v>
                </c:pt>
                <c:pt idx="252">
                  <c:v>742.529</c:v>
                </c:pt>
                <c:pt idx="253">
                  <c:v>743.49300000000005</c:v>
                </c:pt>
                <c:pt idx="254">
                  <c:v>744.45799999999929</c:v>
                </c:pt>
                <c:pt idx="255">
                  <c:v>745.42199999999957</c:v>
                </c:pt>
                <c:pt idx="256">
                  <c:v>746.38599999999997</c:v>
                </c:pt>
                <c:pt idx="257">
                  <c:v>747.35099999999954</c:v>
                </c:pt>
                <c:pt idx="258">
                  <c:v>748.3149999999996</c:v>
                </c:pt>
                <c:pt idx="259">
                  <c:v>749.27900000000045</c:v>
                </c:pt>
                <c:pt idx="260">
                  <c:v>750.24300000000005</c:v>
                </c:pt>
                <c:pt idx="261">
                  <c:v>751.20799999999997</c:v>
                </c:pt>
                <c:pt idx="262">
                  <c:v>752.17200000000003</c:v>
                </c:pt>
                <c:pt idx="263">
                  <c:v>753.13599999999997</c:v>
                </c:pt>
                <c:pt idx="264">
                  <c:v>754.101</c:v>
                </c:pt>
                <c:pt idx="265">
                  <c:v>755.0649999999996</c:v>
                </c:pt>
                <c:pt idx="266">
                  <c:v>756.029</c:v>
                </c:pt>
                <c:pt idx="267">
                  <c:v>756.99400000000003</c:v>
                </c:pt>
                <c:pt idx="268">
                  <c:v>757.95799999999929</c:v>
                </c:pt>
                <c:pt idx="269">
                  <c:v>758.92199999999957</c:v>
                </c:pt>
                <c:pt idx="270">
                  <c:v>759.88599999999997</c:v>
                </c:pt>
                <c:pt idx="271">
                  <c:v>760.85099999999954</c:v>
                </c:pt>
                <c:pt idx="272">
                  <c:v>761.8149999999996</c:v>
                </c:pt>
                <c:pt idx="273">
                  <c:v>762.77900000000045</c:v>
                </c:pt>
                <c:pt idx="274">
                  <c:v>763.74400000000003</c:v>
                </c:pt>
                <c:pt idx="275">
                  <c:v>764.70799999999997</c:v>
                </c:pt>
                <c:pt idx="276">
                  <c:v>765.67200000000003</c:v>
                </c:pt>
                <c:pt idx="277">
                  <c:v>766.63599999999997</c:v>
                </c:pt>
                <c:pt idx="278">
                  <c:v>767.601</c:v>
                </c:pt>
                <c:pt idx="279">
                  <c:v>768.5649999999996</c:v>
                </c:pt>
                <c:pt idx="280">
                  <c:v>769.529</c:v>
                </c:pt>
                <c:pt idx="281">
                  <c:v>770.49400000000003</c:v>
                </c:pt>
                <c:pt idx="282">
                  <c:v>771.45799999999929</c:v>
                </c:pt>
                <c:pt idx="283">
                  <c:v>772.42199999999957</c:v>
                </c:pt>
                <c:pt idx="284">
                  <c:v>773.38699999999949</c:v>
                </c:pt>
                <c:pt idx="285">
                  <c:v>774.35099999999954</c:v>
                </c:pt>
                <c:pt idx="286">
                  <c:v>775.3149999999996</c:v>
                </c:pt>
                <c:pt idx="287">
                  <c:v>776.27900000000045</c:v>
                </c:pt>
                <c:pt idx="288">
                  <c:v>777.24400000000003</c:v>
                </c:pt>
                <c:pt idx="289">
                  <c:v>778.20799999999997</c:v>
                </c:pt>
                <c:pt idx="290">
                  <c:v>779.17200000000003</c:v>
                </c:pt>
                <c:pt idx="291">
                  <c:v>780.13699999999949</c:v>
                </c:pt>
                <c:pt idx="292">
                  <c:v>781.101</c:v>
                </c:pt>
                <c:pt idx="293">
                  <c:v>782.0649999999996</c:v>
                </c:pt>
                <c:pt idx="294">
                  <c:v>783.029</c:v>
                </c:pt>
                <c:pt idx="295">
                  <c:v>783.99400000000003</c:v>
                </c:pt>
                <c:pt idx="296">
                  <c:v>784.95799999999929</c:v>
                </c:pt>
                <c:pt idx="297">
                  <c:v>785.92199999999957</c:v>
                </c:pt>
                <c:pt idx="298">
                  <c:v>786.88699999999949</c:v>
                </c:pt>
                <c:pt idx="299">
                  <c:v>787.85099999999954</c:v>
                </c:pt>
                <c:pt idx="300">
                  <c:v>788.8149999999996</c:v>
                </c:pt>
                <c:pt idx="301">
                  <c:v>789.77900000000045</c:v>
                </c:pt>
                <c:pt idx="302">
                  <c:v>790.74400000000003</c:v>
                </c:pt>
                <c:pt idx="303">
                  <c:v>791.70799999999997</c:v>
                </c:pt>
                <c:pt idx="304">
                  <c:v>792.67200000000003</c:v>
                </c:pt>
                <c:pt idx="305">
                  <c:v>793.63699999999949</c:v>
                </c:pt>
                <c:pt idx="306">
                  <c:v>794.601</c:v>
                </c:pt>
                <c:pt idx="307">
                  <c:v>795.5649999999996</c:v>
                </c:pt>
                <c:pt idx="308">
                  <c:v>796.53</c:v>
                </c:pt>
                <c:pt idx="309">
                  <c:v>797.49400000000003</c:v>
                </c:pt>
                <c:pt idx="310">
                  <c:v>798.45799999999929</c:v>
                </c:pt>
                <c:pt idx="311">
                  <c:v>799.42199999999957</c:v>
                </c:pt>
                <c:pt idx="312">
                  <c:v>800.38699999999949</c:v>
                </c:pt>
                <c:pt idx="313">
                  <c:v>801.35099999999954</c:v>
                </c:pt>
                <c:pt idx="314">
                  <c:v>802.3149999999996</c:v>
                </c:pt>
                <c:pt idx="315">
                  <c:v>803.28000000000043</c:v>
                </c:pt>
                <c:pt idx="316">
                  <c:v>804.24400000000003</c:v>
                </c:pt>
                <c:pt idx="317">
                  <c:v>805.20799999999997</c:v>
                </c:pt>
                <c:pt idx="318">
                  <c:v>806.17300000000046</c:v>
                </c:pt>
                <c:pt idx="319">
                  <c:v>807.13699999999949</c:v>
                </c:pt>
                <c:pt idx="320">
                  <c:v>808.101</c:v>
                </c:pt>
                <c:pt idx="321">
                  <c:v>809.0649999999996</c:v>
                </c:pt>
                <c:pt idx="322">
                  <c:v>810.03</c:v>
                </c:pt>
                <c:pt idx="323">
                  <c:v>810.99400000000003</c:v>
                </c:pt>
                <c:pt idx="324">
                  <c:v>811.95799999999929</c:v>
                </c:pt>
                <c:pt idx="325">
                  <c:v>812.923</c:v>
                </c:pt>
                <c:pt idx="326">
                  <c:v>813.88699999999949</c:v>
                </c:pt>
                <c:pt idx="327">
                  <c:v>814.85099999999954</c:v>
                </c:pt>
                <c:pt idx="328">
                  <c:v>815.8149999999996</c:v>
                </c:pt>
                <c:pt idx="329">
                  <c:v>816.78000000000043</c:v>
                </c:pt>
                <c:pt idx="330">
                  <c:v>817.74400000000003</c:v>
                </c:pt>
                <c:pt idx="331">
                  <c:v>818.70799999999997</c:v>
                </c:pt>
                <c:pt idx="332">
                  <c:v>819.67300000000046</c:v>
                </c:pt>
                <c:pt idx="333">
                  <c:v>820.63699999999949</c:v>
                </c:pt>
                <c:pt idx="334">
                  <c:v>821.601</c:v>
                </c:pt>
                <c:pt idx="335">
                  <c:v>822.56599999999958</c:v>
                </c:pt>
                <c:pt idx="336">
                  <c:v>823.53</c:v>
                </c:pt>
                <c:pt idx="337">
                  <c:v>824.49400000000003</c:v>
                </c:pt>
                <c:pt idx="338">
                  <c:v>825.45799999999929</c:v>
                </c:pt>
                <c:pt idx="339">
                  <c:v>826.423</c:v>
                </c:pt>
                <c:pt idx="340">
                  <c:v>827.38699999999949</c:v>
                </c:pt>
                <c:pt idx="341">
                  <c:v>828.35099999999954</c:v>
                </c:pt>
                <c:pt idx="342">
                  <c:v>829.31599999999958</c:v>
                </c:pt>
                <c:pt idx="343">
                  <c:v>830.28000000000043</c:v>
                </c:pt>
                <c:pt idx="344">
                  <c:v>831.24400000000003</c:v>
                </c:pt>
                <c:pt idx="345">
                  <c:v>832.20799999999997</c:v>
                </c:pt>
                <c:pt idx="346">
                  <c:v>833.17300000000046</c:v>
                </c:pt>
                <c:pt idx="347">
                  <c:v>834.13699999999949</c:v>
                </c:pt>
                <c:pt idx="348">
                  <c:v>835.101</c:v>
                </c:pt>
                <c:pt idx="349">
                  <c:v>836.06599999999958</c:v>
                </c:pt>
                <c:pt idx="350">
                  <c:v>837.03</c:v>
                </c:pt>
                <c:pt idx="351">
                  <c:v>837.99400000000003</c:v>
                </c:pt>
                <c:pt idx="352">
                  <c:v>838.95899999999949</c:v>
                </c:pt>
                <c:pt idx="353">
                  <c:v>839.923</c:v>
                </c:pt>
                <c:pt idx="354">
                  <c:v>840.88699999999949</c:v>
                </c:pt>
                <c:pt idx="355">
                  <c:v>841.85099999999954</c:v>
                </c:pt>
                <c:pt idx="356">
                  <c:v>842.81599999999958</c:v>
                </c:pt>
                <c:pt idx="357">
                  <c:v>843.78000000000043</c:v>
                </c:pt>
                <c:pt idx="358">
                  <c:v>844.74400000000003</c:v>
                </c:pt>
                <c:pt idx="359">
                  <c:v>845.70899999999995</c:v>
                </c:pt>
                <c:pt idx="360">
                  <c:v>846.67300000000046</c:v>
                </c:pt>
                <c:pt idx="361">
                  <c:v>847.63699999999949</c:v>
                </c:pt>
                <c:pt idx="362">
                  <c:v>848.60199999999998</c:v>
                </c:pt>
                <c:pt idx="363">
                  <c:v>849.56599999999958</c:v>
                </c:pt>
                <c:pt idx="364">
                  <c:v>850.53</c:v>
                </c:pt>
                <c:pt idx="365">
                  <c:v>851.49400000000003</c:v>
                </c:pt>
                <c:pt idx="366">
                  <c:v>852.45899999999949</c:v>
                </c:pt>
                <c:pt idx="367">
                  <c:v>853.423</c:v>
                </c:pt>
                <c:pt idx="368">
                  <c:v>854.38699999999949</c:v>
                </c:pt>
                <c:pt idx="369">
                  <c:v>855.35199999999929</c:v>
                </c:pt>
                <c:pt idx="370">
                  <c:v>856.31599999999958</c:v>
                </c:pt>
                <c:pt idx="371">
                  <c:v>857.28000000000043</c:v>
                </c:pt>
                <c:pt idx="372">
                  <c:v>858.24400000000003</c:v>
                </c:pt>
                <c:pt idx="373">
                  <c:v>859.20899999999995</c:v>
                </c:pt>
                <c:pt idx="374">
                  <c:v>860.17300000000046</c:v>
                </c:pt>
                <c:pt idx="375">
                  <c:v>861.13699999999949</c:v>
                </c:pt>
                <c:pt idx="376">
                  <c:v>862.10199999999998</c:v>
                </c:pt>
                <c:pt idx="377">
                  <c:v>863.06599999999958</c:v>
                </c:pt>
                <c:pt idx="378">
                  <c:v>864.03</c:v>
                </c:pt>
                <c:pt idx="379">
                  <c:v>864.995</c:v>
                </c:pt>
                <c:pt idx="380">
                  <c:v>865.95899999999949</c:v>
                </c:pt>
                <c:pt idx="381">
                  <c:v>866.923</c:v>
                </c:pt>
                <c:pt idx="382">
                  <c:v>867.88699999999949</c:v>
                </c:pt>
                <c:pt idx="383">
                  <c:v>868.85199999999929</c:v>
                </c:pt>
                <c:pt idx="384">
                  <c:v>869.81599999999958</c:v>
                </c:pt>
                <c:pt idx="385">
                  <c:v>870.78000000000043</c:v>
                </c:pt>
                <c:pt idx="386">
                  <c:v>871.745</c:v>
                </c:pt>
                <c:pt idx="387">
                  <c:v>872.70899999999995</c:v>
                </c:pt>
                <c:pt idx="388">
                  <c:v>873.67300000000046</c:v>
                </c:pt>
                <c:pt idx="389">
                  <c:v>874.63699999999949</c:v>
                </c:pt>
                <c:pt idx="390">
                  <c:v>875.60199999999998</c:v>
                </c:pt>
                <c:pt idx="391">
                  <c:v>876.56599999999958</c:v>
                </c:pt>
                <c:pt idx="392">
                  <c:v>877.53</c:v>
                </c:pt>
                <c:pt idx="393">
                  <c:v>878.495</c:v>
                </c:pt>
                <c:pt idx="394">
                  <c:v>879.45899999999949</c:v>
                </c:pt>
                <c:pt idx="395">
                  <c:v>880.423</c:v>
                </c:pt>
                <c:pt idx="396">
                  <c:v>881.38699999999949</c:v>
                </c:pt>
                <c:pt idx="397">
                  <c:v>882.35199999999929</c:v>
                </c:pt>
                <c:pt idx="398">
                  <c:v>883.31599999999958</c:v>
                </c:pt>
                <c:pt idx="399">
                  <c:v>884.28000000000043</c:v>
                </c:pt>
                <c:pt idx="400">
                  <c:v>885.245</c:v>
                </c:pt>
                <c:pt idx="401">
                  <c:v>886.20899999999995</c:v>
                </c:pt>
                <c:pt idx="402">
                  <c:v>887.17300000000046</c:v>
                </c:pt>
                <c:pt idx="403">
                  <c:v>888.13800000000003</c:v>
                </c:pt>
                <c:pt idx="404">
                  <c:v>889.10199999999998</c:v>
                </c:pt>
                <c:pt idx="405">
                  <c:v>890.06599999999958</c:v>
                </c:pt>
                <c:pt idx="406">
                  <c:v>891.03</c:v>
                </c:pt>
                <c:pt idx="407">
                  <c:v>891.995</c:v>
                </c:pt>
                <c:pt idx="408">
                  <c:v>892.95899999999949</c:v>
                </c:pt>
                <c:pt idx="409">
                  <c:v>893.923</c:v>
                </c:pt>
                <c:pt idx="410">
                  <c:v>894.88800000000003</c:v>
                </c:pt>
                <c:pt idx="411">
                  <c:v>895.85199999999929</c:v>
                </c:pt>
                <c:pt idx="412">
                  <c:v>896.81599999999958</c:v>
                </c:pt>
                <c:pt idx="413">
                  <c:v>897.78000000000043</c:v>
                </c:pt>
                <c:pt idx="414">
                  <c:v>898.745</c:v>
                </c:pt>
                <c:pt idx="415">
                  <c:v>899.70899999999995</c:v>
                </c:pt>
                <c:pt idx="416">
                  <c:v>900.67300000000046</c:v>
                </c:pt>
                <c:pt idx="417">
                  <c:v>901.63800000000003</c:v>
                </c:pt>
                <c:pt idx="418">
                  <c:v>902.60199999999998</c:v>
                </c:pt>
                <c:pt idx="419">
                  <c:v>903.56599999999958</c:v>
                </c:pt>
                <c:pt idx="420">
                  <c:v>904.53099999999949</c:v>
                </c:pt>
                <c:pt idx="421">
                  <c:v>905.495</c:v>
                </c:pt>
                <c:pt idx="422">
                  <c:v>906.45899999999949</c:v>
                </c:pt>
                <c:pt idx="423">
                  <c:v>907.423</c:v>
                </c:pt>
                <c:pt idx="424">
                  <c:v>908.38800000000003</c:v>
                </c:pt>
                <c:pt idx="425">
                  <c:v>909.35199999999929</c:v>
                </c:pt>
                <c:pt idx="426">
                  <c:v>910.31599999999958</c:v>
                </c:pt>
                <c:pt idx="427">
                  <c:v>911.28099999999995</c:v>
                </c:pt>
                <c:pt idx="428">
                  <c:v>912.245</c:v>
                </c:pt>
                <c:pt idx="429">
                  <c:v>913.20899999999995</c:v>
                </c:pt>
                <c:pt idx="430">
                  <c:v>914.17300000000046</c:v>
                </c:pt>
                <c:pt idx="431">
                  <c:v>915.13800000000003</c:v>
                </c:pt>
                <c:pt idx="432">
                  <c:v>916.10199999999998</c:v>
                </c:pt>
                <c:pt idx="433">
                  <c:v>917.06599999999958</c:v>
                </c:pt>
                <c:pt idx="434">
                  <c:v>918.03099999999949</c:v>
                </c:pt>
                <c:pt idx="435">
                  <c:v>918.995</c:v>
                </c:pt>
                <c:pt idx="436">
                  <c:v>919.95899999999949</c:v>
                </c:pt>
                <c:pt idx="437">
                  <c:v>920.92399999999998</c:v>
                </c:pt>
                <c:pt idx="438">
                  <c:v>921.88800000000003</c:v>
                </c:pt>
                <c:pt idx="439">
                  <c:v>922.85199999999929</c:v>
                </c:pt>
                <c:pt idx="440">
                  <c:v>923.81599999999958</c:v>
                </c:pt>
                <c:pt idx="441">
                  <c:v>924.78099999999995</c:v>
                </c:pt>
                <c:pt idx="442">
                  <c:v>925.745</c:v>
                </c:pt>
                <c:pt idx="443">
                  <c:v>926.70899999999995</c:v>
                </c:pt>
                <c:pt idx="444">
                  <c:v>927.67400000000043</c:v>
                </c:pt>
                <c:pt idx="445">
                  <c:v>928.63800000000003</c:v>
                </c:pt>
                <c:pt idx="446">
                  <c:v>929.60199999999998</c:v>
                </c:pt>
                <c:pt idx="447">
                  <c:v>930.56599999999958</c:v>
                </c:pt>
                <c:pt idx="448">
                  <c:v>931.53099999999949</c:v>
                </c:pt>
                <c:pt idx="449">
                  <c:v>932.495</c:v>
                </c:pt>
                <c:pt idx="450">
                  <c:v>933.45899999999949</c:v>
                </c:pt>
                <c:pt idx="451">
                  <c:v>934.42399999999998</c:v>
                </c:pt>
                <c:pt idx="452">
                  <c:v>935.38800000000003</c:v>
                </c:pt>
                <c:pt idx="453">
                  <c:v>936.35199999999929</c:v>
                </c:pt>
                <c:pt idx="454">
                  <c:v>937.31699999999955</c:v>
                </c:pt>
                <c:pt idx="455">
                  <c:v>938.28099999999995</c:v>
                </c:pt>
                <c:pt idx="456">
                  <c:v>939.245</c:v>
                </c:pt>
                <c:pt idx="457">
                  <c:v>940.20899999999995</c:v>
                </c:pt>
                <c:pt idx="458">
                  <c:v>941.17400000000043</c:v>
                </c:pt>
                <c:pt idx="459">
                  <c:v>942.13800000000003</c:v>
                </c:pt>
                <c:pt idx="460">
                  <c:v>943.10199999999998</c:v>
                </c:pt>
                <c:pt idx="461">
                  <c:v>944.06699999999955</c:v>
                </c:pt>
                <c:pt idx="462">
                  <c:v>945.03099999999949</c:v>
                </c:pt>
                <c:pt idx="463">
                  <c:v>945.995</c:v>
                </c:pt>
                <c:pt idx="464">
                  <c:v>946.95899999999949</c:v>
                </c:pt>
                <c:pt idx="465">
                  <c:v>947.92399999999998</c:v>
                </c:pt>
                <c:pt idx="466">
                  <c:v>948.88800000000003</c:v>
                </c:pt>
                <c:pt idx="467">
                  <c:v>949.85199999999929</c:v>
                </c:pt>
                <c:pt idx="468">
                  <c:v>950.81699999999955</c:v>
                </c:pt>
                <c:pt idx="469">
                  <c:v>951.78099999999995</c:v>
                </c:pt>
                <c:pt idx="470">
                  <c:v>952.745</c:v>
                </c:pt>
                <c:pt idx="471">
                  <c:v>953.71</c:v>
                </c:pt>
                <c:pt idx="472">
                  <c:v>954.67400000000043</c:v>
                </c:pt>
                <c:pt idx="473">
                  <c:v>955.63800000000003</c:v>
                </c:pt>
                <c:pt idx="474">
                  <c:v>956.60199999999998</c:v>
                </c:pt>
                <c:pt idx="475">
                  <c:v>957.56699999999955</c:v>
                </c:pt>
                <c:pt idx="476">
                  <c:v>958.53099999999949</c:v>
                </c:pt>
                <c:pt idx="477">
                  <c:v>959.495</c:v>
                </c:pt>
                <c:pt idx="478">
                  <c:v>960.45999999999958</c:v>
                </c:pt>
                <c:pt idx="479">
                  <c:v>961.42399999999998</c:v>
                </c:pt>
                <c:pt idx="480">
                  <c:v>962.38800000000003</c:v>
                </c:pt>
                <c:pt idx="481">
                  <c:v>963.35199999999929</c:v>
                </c:pt>
                <c:pt idx="482">
                  <c:v>964.31699999999955</c:v>
                </c:pt>
                <c:pt idx="483">
                  <c:v>965.28099999999995</c:v>
                </c:pt>
                <c:pt idx="484">
                  <c:v>966.245</c:v>
                </c:pt>
                <c:pt idx="485">
                  <c:v>967.21</c:v>
                </c:pt>
                <c:pt idx="486">
                  <c:v>968.17400000000043</c:v>
                </c:pt>
                <c:pt idx="487">
                  <c:v>969.13800000000003</c:v>
                </c:pt>
                <c:pt idx="488">
                  <c:v>970.1029999999995</c:v>
                </c:pt>
                <c:pt idx="489">
                  <c:v>971.06699999999955</c:v>
                </c:pt>
                <c:pt idx="490">
                  <c:v>972.03099999999949</c:v>
                </c:pt>
                <c:pt idx="491">
                  <c:v>972.995</c:v>
                </c:pt>
                <c:pt idx="492">
                  <c:v>973.95999999999958</c:v>
                </c:pt>
                <c:pt idx="493">
                  <c:v>974.92399999999998</c:v>
                </c:pt>
                <c:pt idx="494">
                  <c:v>975.88800000000003</c:v>
                </c:pt>
                <c:pt idx="495">
                  <c:v>976.85299999999916</c:v>
                </c:pt>
                <c:pt idx="496">
                  <c:v>977.81699999999955</c:v>
                </c:pt>
                <c:pt idx="497">
                  <c:v>978.78099999999995</c:v>
                </c:pt>
                <c:pt idx="498">
                  <c:v>979.745</c:v>
                </c:pt>
                <c:pt idx="499">
                  <c:v>980.71</c:v>
                </c:pt>
                <c:pt idx="500">
                  <c:v>981.67400000000043</c:v>
                </c:pt>
                <c:pt idx="501">
                  <c:v>982.63800000000003</c:v>
                </c:pt>
                <c:pt idx="502">
                  <c:v>983.6029999999995</c:v>
                </c:pt>
                <c:pt idx="503">
                  <c:v>984.56699999999955</c:v>
                </c:pt>
                <c:pt idx="504">
                  <c:v>985.53099999999949</c:v>
                </c:pt>
                <c:pt idx="505">
                  <c:v>986.49599999999998</c:v>
                </c:pt>
                <c:pt idx="506">
                  <c:v>987.45999999999958</c:v>
                </c:pt>
                <c:pt idx="507">
                  <c:v>988.42399999999998</c:v>
                </c:pt>
                <c:pt idx="508">
                  <c:v>989.38800000000003</c:v>
                </c:pt>
                <c:pt idx="509">
                  <c:v>990.35299999999916</c:v>
                </c:pt>
                <c:pt idx="510">
                  <c:v>991.31699999999955</c:v>
                </c:pt>
                <c:pt idx="511">
                  <c:v>992.28099999999995</c:v>
                </c:pt>
                <c:pt idx="512">
                  <c:v>993.24599999999998</c:v>
                </c:pt>
                <c:pt idx="513">
                  <c:v>994.21</c:v>
                </c:pt>
                <c:pt idx="514">
                  <c:v>995.17400000000043</c:v>
                </c:pt>
                <c:pt idx="515">
                  <c:v>996.13800000000003</c:v>
                </c:pt>
                <c:pt idx="516">
                  <c:v>997.1029999999995</c:v>
                </c:pt>
                <c:pt idx="517">
                  <c:v>998.06699999999955</c:v>
                </c:pt>
                <c:pt idx="518">
                  <c:v>999.03099999999949</c:v>
                </c:pt>
                <c:pt idx="519">
                  <c:v>999.99599999999998</c:v>
                </c:pt>
                <c:pt idx="520">
                  <c:v>1000.9599999999996</c:v>
                </c:pt>
                <c:pt idx="521">
                  <c:v>1001.92</c:v>
                </c:pt>
                <c:pt idx="522">
                  <c:v>1002.88</c:v>
                </c:pt>
                <c:pt idx="523">
                  <c:v>1003.8499999999996</c:v>
                </c:pt>
                <c:pt idx="524">
                  <c:v>1004.81</c:v>
                </c:pt>
                <c:pt idx="525">
                  <c:v>1005.7800000000004</c:v>
                </c:pt>
                <c:pt idx="526">
                  <c:v>1006.74</c:v>
                </c:pt>
                <c:pt idx="527">
                  <c:v>1007.71</c:v>
                </c:pt>
                <c:pt idx="528">
                  <c:v>1008.6700000000004</c:v>
                </c:pt>
                <c:pt idx="529">
                  <c:v>1009.63</c:v>
                </c:pt>
                <c:pt idx="530">
                  <c:v>1010.6</c:v>
                </c:pt>
                <c:pt idx="531">
                  <c:v>1011.56</c:v>
                </c:pt>
                <c:pt idx="532">
                  <c:v>1012.53</c:v>
                </c:pt>
                <c:pt idx="533">
                  <c:v>1013.49</c:v>
                </c:pt>
                <c:pt idx="534">
                  <c:v>1014.4599999999996</c:v>
                </c:pt>
                <c:pt idx="535">
                  <c:v>1015.42</c:v>
                </c:pt>
                <c:pt idx="536">
                  <c:v>1016.38</c:v>
                </c:pt>
                <c:pt idx="537">
                  <c:v>1017.3499999999996</c:v>
                </c:pt>
                <c:pt idx="538">
                  <c:v>1018.31</c:v>
                </c:pt>
                <c:pt idx="539">
                  <c:v>1019.2800000000004</c:v>
                </c:pt>
                <c:pt idx="540">
                  <c:v>1020.24</c:v>
                </c:pt>
                <c:pt idx="541">
                  <c:v>1021.21</c:v>
                </c:pt>
                <c:pt idx="542">
                  <c:v>1022.1700000000004</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Sheet2!$B$1:$B$1557</c:f>
              <c:numCache>
                <c:formatCode>General</c:formatCode>
                <c:ptCount val="1557"/>
                <c:pt idx="0">
                  <c:v>264.02999999999975</c:v>
                </c:pt>
                <c:pt idx="1">
                  <c:v>274.584</c:v>
                </c:pt>
                <c:pt idx="2">
                  <c:v>284.47099999999978</c:v>
                </c:pt>
                <c:pt idx="3">
                  <c:v>287.50200000000001</c:v>
                </c:pt>
                <c:pt idx="4">
                  <c:v>285.99799999999965</c:v>
                </c:pt>
                <c:pt idx="5">
                  <c:v>284.41899999999958</c:v>
                </c:pt>
                <c:pt idx="6">
                  <c:v>283.90899999999965</c:v>
                </c:pt>
                <c:pt idx="7">
                  <c:v>286.89499999999975</c:v>
                </c:pt>
                <c:pt idx="8">
                  <c:v>285.86900000000026</c:v>
                </c:pt>
                <c:pt idx="9">
                  <c:v>274.37</c:v>
                </c:pt>
                <c:pt idx="10">
                  <c:v>267.964</c:v>
                </c:pt>
                <c:pt idx="11">
                  <c:v>273.505</c:v>
                </c:pt>
                <c:pt idx="12">
                  <c:v>273.00900000000001</c:v>
                </c:pt>
                <c:pt idx="13">
                  <c:v>258.827</c:v>
                </c:pt>
                <c:pt idx="14">
                  <c:v>251.90300000000002</c:v>
                </c:pt>
                <c:pt idx="15">
                  <c:v>264.512</c:v>
                </c:pt>
                <c:pt idx="16">
                  <c:v>278.47399999999965</c:v>
                </c:pt>
                <c:pt idx="17">
                  <c:v>284.76900000000001</c:v>
                </c:pt>
                <c:pt idx="18">
                  <c:v>287.815</c:v>
                </c:pt>
                <c:pt idx="19">
                  <c:v>287.67700000000002</c:v>
                </c:pt>
                <c:pt idx="20">
                  <c:v>287.27199999999965</c:v>
                </c:pt>
                <c:pt idx="21">
                  <c:v>283.89499999999975</c:v>
                </c:pt>
                <c:pt idx="22">
                  <c:v>271.01499999999999</c:v>
                </c:pt>
                <c:pt idx="23">
                  <c:v>257.45299999999975</c:v>
                </c:pt>
                <c:pt idx="24">
                  <c:v>254.36200000000011</c:v>
                </c:pt>
                <c:pt idx="25">
                  <c:v>262.63099999999974</c:v>
                </c:pt>
                <c:pt idx="26">
                  <c:v>276.17</c:v>
                </c:pt>
                <c:pt idx="27">
                  <c:v>285.78599999999977</c:v>
                </c:pt>
                <c:pt idx="28">
                  <c:v>282.41399999999965</c:v>
                </c:pt>
                <c:pt idx="29">
                  <c:v>267.42899999999958</c:v>
                </c:pt>
                <c:pt idx="30">
                  <c:v>251.49600000000001</c:v>
                </c:pt>
                <c:pt idx="31">
                  <c:v>236.71299999999999</c:v>
                </c:pt>
                <c:pt idx="32">
                  <c:v>225.40700000000001</c:v>
                </c:pt>
                <c:pt idx="33">
                  <c:v>223.16900000000001</c:v>
                </c:pt>
                <c:pt idx="34">
                  <c:v>226.565</c:v>
                </c:pt>
                <c:pt idx="35">
                  <c:v>231.83</c:v>
                </c:pt>
                <c:pt idx="36">
                  <c:v>238.90100000000001</c:v>
                </c:pt>
                <c:pt idx="37">
                  <c:v>255.98700000000011</c:v>
                </c:pt>
                <c:pt idx="38">
                  <c:v>268.71599999999978</c:v>
                </c:pt>
                <c:pt idx="39">
                  <c:v>253.88800000000012</c:v>
                </c:pt>
                <c:pt idx="40">
                  <c:v>229.65600000000001</c:v>
                </c:pt>
                <c:pt idx="41">
                  <c:v>226.07300000000001</c:v>
                </c:pt>
                <c:pt idx="42">
                  <c:v>242.511</c:v>
                </c:pt>
                <c:pt idx="43">
                  <c:v>254.11699999999999</c:v>
                </c:pt>
                <c:pt idx="44">
                  <c:v>242.84700000000001</c:v>
                </c:pt>
                <c:pt idx="45">
                  <c:v>234.60399999999998</c:v>
                </c:pt>
                <c:pt idx="46">
                  <c:v>251.79599999999999</c:v>
                </c:pt>
                <c:pt idx="47">
                  <c:v>275.173</c:v>
                </c:pt>
                <c:pt idx="48">
                  <c:v>284.75200000000001</c:v>
                </c:pt>
                <c:pt idx="49">
                  <c:v>282.8</c:v>
                </c:pt>
                <c:pt idx="50">
                  <c:v>274.67899999999975</c:v>
                </c:pt>
                <c:pt idx="51">
                  <c:v>267.69499999999999</c:v>
                </c:pt>
                <c:pt idx="52">
                  <c:v>270.55200000000002</c:v>
                </c:pt>
                <c:pt idx="53">
                  <c:v>261.31299999999999</c:v>
                </c:pt>
                <c:pt idx="54">
                  <c:v>242.529</c:v>
                </c:pt>
                <c:pt idx="55">
                  <c:v>235.166</c:v>
                </c:pt>
                <c:pt idx="56">
                  <c:v>245.85300000000001</c:v>
                </c:pt>
                <c:pt idx="57">
                  <c:v>258.97899999999959</c:v>
                </c:pt>
                <c:pt idx="58">
                  <c:v>246.13</c:v>
                </c:pt>
                <c:pt idx="59">
                  <c:v>233.9</c:v>
                </c:pt>
                <c:pt idx="60">
                  <c:v>233.35700000000011</c:v>
                </c:pt>
                <c:pt idx="61">
                  <c:v>219.96300000000002</c:v>
                </c:pt>
                <c:pt idx="62">
                  <c:v>213.267</c:v>
                </c:pt>
                <c:pt idx="63">
                  <c:v>215.99300000000002</c:v>
                </c:pt>
                <c:pt idx="64">
                  <c:v>219.41800000000001</c:v>
                </c:pt>
                <c:pt idx="65">
                  <c:v>239.71499999999995</c:v>
                </c:pt>
                <c:pt idx="66">
                  <c:v>257.32400000000001</c:v>
                </c:pt>
                <c:pt idx="67">
                  <c:v>247.88200000000012</c:v>
                </c:pt>
                <c:pt idx="68">
                  <c:v>238.68900000000002</c:v>
                </c:pt>
                <c:pt idx="69">
                  <c:v>256.97199999999958</c:v>
                </c:pt>
                <c:pt idx="70">
                  <c:v>276.50099999999975</c:v>
                </c:pt>
                <c:pt idx="71">
                  <c:v>281.541</c:v>
                </c:pt>
                <c:pt idx="72">
                  <c:v>280.58300000000003</c:v>
                </c:pt>
                <c:pt idx="73">
                  <c:v>274.25200000000001</c:v>
                </c:pt>
                <c:pt idx="74">
                  <c:v>264.49799999999965</c:v>
                </c:pt>
                <c:pt idx="75">
                  <c:v>249.73</c:v>
                </c:pt>
                <c:pt idx="76">
                  <c:v>235.30100000000004</c:v>
                </c:pt>
                <c:pt idx="77">
                  <c:v>239.96300000000002</c:v>
                </c:pt>
                <c:pt idx="78">
                  <c:v>260.70299999999975</c:v>
                </c:pt>
                <c:pt idx="79">
                  <c:v>277.702</c:v>
                </c:pt>
                <c:pt idx="80">
                  <c:v>273.399</c:v>
                </c:pt>
                <c:pt idx="81">
                  <c:v>254.76300000000001</c:v>
                </c:pt>
                <c:pt idx="82">
                  <c:v>247.572</c:v>
                </c:pt>
                <c:pt idx="83">
                  <c:v>263.36399999999975</c:v>
                </c:pt>
                <c:pt idx="84">
                  <c:v>278.14400000000023</c:v>
                </c:pt>
                <c:pt idx="85">
                  <c:v>271.07299999999975</c:v>
                </c:pt>
                <c:pt idx="86">
                  <c:v>253.471</c:v>
                </c:pt>
                <c:pt idx="87">
                  <c:v>253.35800000000012</c:v>
                </c:pt>
                <c:pt idx="88">
                  <c:v>267.71199999999965</c:v>
                </c:pt>
                <c:pt idx="89">
                  <c:v>264.84699999999975</c:v>
                </c:pt>
                <c:pt idx="90">
                  <c:v>250.096</c:v>
                </c:pt>
                <c:pt idx="91">
                  <c:v>244.27799999999999</c:v>
                </c:pt>
                <c:pt idx="92">
                  <c:v>249.92600000000004</c:v>
                </c:pt>
                <c:pt idx="93">
                  <c:v>261.27599999999978</c:v>
                </c:pt>
                <c:pt idx="94">
                  <c:v>271.565</c:v>
                </c:pt>
                <c:pt idx="95">
                  <c:v>281.56099999999975</c:v>
                </c:pt>
                <c:pt idx="96">
                  <c:v>283.03699999999958</c:v>
                </c:pt>
                <c:pt idx="97">
                  <c:v>275.70999999999975</c:v>
                </c:pt>
                <c:pt idx="98">
                  <c:v>273.846</c:v>
                </c:pt>
                <c:pt idx="99">
                  <c:v>274.952</c:v>
                </c:pt>
                <c:pt idx="100">
                  <c:v>273.82900000000001</c:v>
                </c:pt>
                <c:pt idx="101">
                  <c:v>272.97899999999959</c:v>
                </c:pt>
                <c:pt idx="102">
                  <c:v>269.089</c:v>
                </c:pt>
                <c:pt idx="103">
                  <c:v>268.42899999999958</c:v>
                </c:pt>
                <c:pt idx="104">
                  <c:v>274.26299999999975</c:v>
                </c:pt>
                <c:pt idx="105">
                  <c:v>273.43199999999962</c:v>
                </c:pt>
                <c:pt idx="106">
                  <c:v>266.19</c:v>
                </c:pt>
                <c:pt idx="107">
                  <c:v>264.60899999999975</c:v>
                </c:pt>
                <c:pt idx="108">
                  <c:v>268.97599999999977</c:v>
                </c:pt>
                <c:pt idx="109">
                  <c:v>270.03699999999958</c:v>
                </c:pt>
                <c:pt idx="110">
                  <c:v>267.49599999999958</c:v>
                </c:pt>
                <c:pt idx="111">
                  <c:v>266.92299999999977</c:v>
                </c:pt>
                <c:pt idx="112">
                  <c:v>267.98099999999965</c:v>
                </c:pt>
                <c:pt idx="113">
                  <c:v>268.55500000000001</c:v>
                </c:pt>
                <c:pt idx="114">
                  <c:v>268.79199999999958</c:v>
                </c:pt>
                <c:pt idx="115">
                  <c:v>268.49599999999958</c:v>
                </c:pt>
                <c:pt idx="116">
                  <c:v>269.18400000000008</c:v>
                </c:pt>
                <c:pt idx="117">
                  <c:v>273.31799999999993</c:v>
                </c:pt>
                <c:pt idx="118">
                  <c:v>275.66800000000001</c:v>
                </c:pt>
                <c:pt idx="119">
                  <c:v>275.94099999999975</c:v>
                </c:pt>
                <c:pt idx="120">
                  <c:v>280.46199999999965</c:v>
                </c:pt>
                <c:pt idx="121">
                  <c:v>286.07799999999975</c:v>
                </c:pt>
                <c:pt idx="122">
                  <c:v>287.51499999999999</c:v>
                </c:pt>
                <c:pt idx="123">
                  <c:v>282.37200000000001</c:v>
                </c:pt>
                <c:pt idx="124">
                  <c:v>275.59099999999978</c:v>
                </c:pt>
                <c:pt idx="125">
                  <c:v>274.322</c:v>
                </c:pt>
                <c:pt idx="126">
                  <c:v>273.65699999999993</c:v>
                </c:pt>
                <c:pt idx="127">
                  <c:v>272.33300000000003</c:v>
                </c:pt>
                <c:pt idx="128">
                  <c:v>274.91399999999965</c:v>
                </c:pt>
                <c:pt idx="129">
                  <c:v>279.93899999999962</c:v>
                </c:pt>
                <c:pt idx="130">
                  <c:v>284.27</c:v>
                </c:pt>
                <c:pt idx="131">
                  <c:v>285.30900000000008</c:v>
                </c:pt>
                <c:pt idx="132">
                  <c:v>284.51400000000001</c:v>
                </c:pt>
                <c:pt idx="133">
                  <c:v>284.255</c:v>
                </c:pt>
                <c:pt idx="134">
                  <c:v>284.58</c:v>
                </c:pt>
                <c:pt idx="135">
                  <c:v>285.005</c:v>
                </c:pt>
                <c:pt idx="136">
                  <c:v>285.387</c:v>
                </c:pt>
                <c:pt idx="137">
                  <c:v>286.05399999999975</c:v>
                </c:pt>
                <c:pt idx="138">
                  <c:v>286.84199999999993</c:v>
                </c:pt>
                <c:pt idx="139">
                  <c:v>287.01799999999974</c:v>
                </c:pt>
                <c:pt idx="140">
                  <c:v>287.00299999999999</c:v>
                </c:pt>
                <c:pt idx="141">
                  <c:v>287.23200000000003</c:v>
                </c:pt>
                <c:pt idx="142">
                  <c:v>287.28299999999979</c:v>
                </c:pt>
                <c:pt idx="143">
                  <c:v>287.37400000000002</c:v>
                </c:pt>
                <c:pt idx="144">
                  <c:v>287.512</c:v>
                </c:pt>
                <c:pt idx="145">
                  <c:v>287.685</c:v>
                </c:pt>
                <c:pt idx="146">
                  <c:v>287.81900000000002</c:v>
                </c:pt>
                <c:pt idx="147">
                  <c:v>287.87</c:v>
                </c:pt>
                <c:pt idx="148">
                  <c:v>288.06799999999993</c:v>
                </c:pt>
                <c:pt idx="149">
                  <c:v>288.30700000000002</c:v>
                </c:pt>
                <c:pt idx="150">
                  <c:v>288.44499999999999</c:v>
                </c:pt>
                <c:pt idx="151">
                  <c:v>288.51299999999975</c:v>
                </c:pt>
                <c:pt idx="152">
                  <c:v>288.64000000000021</c:v>
                </c:pt>
                <c:pt idx="153">
                  <c:v>288.899</c:v>
                </c:pt>
                <c:pt idx="154">
                  <c:v>289.30700000000002</c:v>
                </c:pt>
                <c:pt idx="155">
                  <c:v>289.553</c:v>
                </c:pt>
                <c:pt idx="156">
                  <c:v>289.44600000000003</c:v>
                </c:pt>
                <c:pt idx="157">
                  <c:v>289.33</c:v>
                </c:pt>
                <c:pt idx="158">
                  <c:v>289.303</c:v>
                </c:pt>
                <c:pt idx="159">
                  <c:v>289.29799999999977</c:v>
                </c:pt>
                <c:pt idx="160">
                  <c:v>289.36</c:v>
                </c:pt>
                <c:pt idx="161">
                  <c:v>289.41699999999958</c:v>
                </c:pt>
                <c:pt idx="162">
                  <c:v>289.36399999999975</c:v>
                </c:pt>
                <c:pt idx="163">
                  <c:v>289.31</c:v>
                </c:pt>
                <c:pt idx="164">
                  <c:v>289.34800000000001</c:v>
                </c:pt>
                <c:pt idx="165">
                  <c:v>289.3979999999998</c:v>
                </c:pt>
                <c:pt idx="166">
                  <c:v>289.30500000000001</c:v>
                </c:pt>
                <c:pt idx="167">
                  <c:v>289.12099999999975</c:v>
                </c:pt>
                <c:pt idx="168">
                  <c:v>289.04500000000002</c:v>
                </c:pt>
                <c:pt idx="169">
                  <c:v>289</c:v>
                </c:pt>
                <c:pt idx="170">
                  <c:v>288.82</c:v>
                </c:pt>
                <c:pt idx="171">
                  <c:v>288.50299999999999</c:v>
                </c:pt>
                <c:pt idx="172">
                  <c:v>288.43599999999958</c:v>
                </c:pt>
                <c:pt idx="173">
                  <c:v>289.12599999999975</c:v>
                </c:pt>
                <c:pt idx="174">
                  <c:v>291.40099999999978</c:v>
                </c:pt>
                <c:pt idx="175">
                  <c:v>294.63299999999975</c:v>
                </c:pt>
                <c:pt idx="176">
                  <c:v>292.80500000000001</c:v>
                </c:pt>
                <c:pt idx="177">
                  <c:v>290.78500000000003</c:v>
                </c:pt>
                <c:pt idx="178">
                  <c:v>289.78599999999977</c:v>
                </c:pt>
                <c:pt idx="179">
                  <c:v>289.53599999999977</c:v>
                </c:pt>
                <c:pt idx="180">
                  <c:v>289.53199999999958</c:v>
                </c:pt>
                <c:pt idx="181">
                  <c:v>289.60700000000008</c:v>
                </c:pt>
                <c:pt idx="182">
                  <c:v>289.71299999999979</c:v>
                </c:pt>
                <c:pt idx="183">
                  <c:v>289.834</c:v>
                </c:pt>
                <c:pt idx="184">
                  <c:v>289.84100000000001</c:v>
                </c:pt>
                <c:pt idx="185">
                  <c:v>289.774</c:v>
                </c:pt>
                <c:pt idx="186">
                  <c:v>289.73499999999979</c:v>
                </c:pt>
                <c:pt idx="187">
                  <c:v>289.69499999999999</c:v>
                </c:pt>
                <c:pt idx="188">
                  <c:v>289.59199999999959</c:v>
                </c:pt>
                <c:pt idx="189">
                  <c:v>289.51799999999974</c:v>
                </c:pt>
                <c:pt idx="190">
                  <c:v>289.55799999999999</c:v>
                </c:pt>
                <c:pt idx="191">
                  <c:v>289.59199999999959</c:v>
                </c:pt>
                <c:pt idx="192">
                  <c:v>289.48599999999965</c:v>
                </c:pt>
                <c:pt idx="193">
                  <c:v>289.34399999999999</c:v>
                </c:pt>
                <c:pt idx="194">
                  <c:v>289.358</c:v>
                </c:pt>
                <c:pt idx="195">
                  <c:v>289.45099999999979</c:v>
                </c:pt>
                <c:pt idx="196">
                  <c:v>289.40199999999965</c:v>
                </c:pt>
                <c:pt idx="197">
                  <c:v>289.22299999999979</c:v>
                </c:pt>
                <c:pt idx="198">
                  <c:v>288.98399999999958</c:v>
                </c:pt>
                <c:pt idx="199">
                  <c:v>288.75299999999999</c:v>
                </c:pt>
                <c:pt idx="200">
                  <c:v>288.637</c:v>
                </c:pt>
                <c:pt idx="201">
                  <c:v>288.59099999999978</c:v>
                </c:pt>
                <c:pt idx="202">
                  <c:v>288.44099999999975</c:v>
                </c:pt>
                <c:pt idx="203">
                  <c:v>288.24099999999999</c:v>
                </c:pt>
                <c:pt idx="204">
                  <c:v>288.18599999999975</c:v>
                </c:pt>
                <c:pt idx="205">
                  <c:v>288.20699999999965</c:v>
                </c:pt>
                <c:pt idx="206">
                  <c:v>287.94600000000003</c:v>
                </c:pt>
                <c:pt idx="207">
                  <c:v>287.42999999999978</c:v>
                </c:pt>
                <c:pt idx="208">
                  <c:v>287.14299999999997</c:v>
                </c:pt>
                <c:pt idx="209">
                  <c:v>286.96699999999959</c:v>
                </c:pt>
                <c:pt idx="210">
                  <c:v>286.80200000000002</c:v>
                </c:pt>
                <c:pt idx="211">
                  <c:v>286.69600000000003</c:v>
                </c:pt>
                <c:pt idx="212">
                  <c:v>286.608</c:v>
                </c:pt>
                <c:pt idx="213">
                  <c:v>286.55200000000002</c:v>
                </c:pt>
                <c:pt idx="214">
                  <c:v>286.10599999999999</c:v>
                </c:pt>
                <c:pt idx="215">
                  <c:v>285.42899999999958</c:v>
                </c:pt>
                <c:pt idx="216">
                  <c:v>284.767</c:v>
                </c:pt>
                <c:pt idx="217">
                  <c:v>283.85899999999975</c:v>
                </c:pt>
                <c:pt idx="218">
                  <c:v>283.005</c:v>
                </c:pt>
                <c:pt idx="219">
                  <c:v>282.14699999999999</c:v>
                </c:pt>
                <c:pt idx="220">
                  <c:v>280.84100000000001</c:v>
                </c:pt>
                <c:pt idx="221">
                  <c:v>279.95999999999975</c:v>
                </c:pt>
                <c:pt idx="222">
                  <c:v>278.98399999999958</c:v>
                </c:pt>
                <c:pt idx="223">
                  <c:v>276.178</c:v>
                </c:pt>
                <c:pt idx="224">
                  <c:v>273.43899999999962</c:v>
                </c:pt>
                <c:pt idx="225">
                  <c:v>273.45999999999975</c:v>
                </c:pt>
                <c:pt idx="226">
                  <c:v>276.59199999999959</c:v>
                </c:pt>
                <c:pt idx="227">
                  <c:v>282.36</c:v>
                </c:pt>
                <c:pt idx="228">
                  <c:v>287.22699999999958</c:v>
                </c:pt>
                <c:pt idx="229">
                  <c:v>286.40799999999979</c:v>
                </c:pt>
                <c:pt idx="230">
                  <c:v>276.37799999999999</c:v>
                </c:pt>
                <c:pt idx="231">
                  <c:v>262.53099999999978</c:v>
                </c:pt>
                <c:pt idx="232">
                  <c:v>256.47000000000003</c:v>
                </c:pt>
                <c:pt idx="233">
                  <c:v>256.68099999999993</c:v>
                </c:pt>
                <c:pt idx="234">
                  <c:v>257.50400000000002</c:v>
                </c:pt>
                <c:pt idx="235">
                  <c:v>259.10300000000001</c:v>
                </c:pt>
                <c:pt idx="236">
                  <c:v>260.69400000000002</c:v>
                </c:pt>
                <c:pt idx="237">
                  <c:v>265.75400000000002</c:v>
                </c:pt>
                <c:pt idx="238">
                  <c:v>272.73299999999978</c:v>
                </c:pt>
                <c:pt idx="239">
                  <c:v>275.49299999999965</c:v>
                </c:pt>
                <c:pt idx="240">
                  <c:v>273.72899999999959</c:v>
                </c:pt>
                <c:pt idx="241">
                  <c:v>268.28599999999977</c:v>
                </c:pt>
                <c:pt idx="242">
                  <c:v>264.44</c:v>
                </c:pt>
                <c:pt idx="243">
                  <c:v>264.08999999999975</c:v>
                </c:pt>
                <c:pt idx="244">
                  <c:v>263.88499999999999</c:v>
                </c:pt>
                <c:pt idx="245">
                  <c:v>263.58199999999965</c:v>
                </c:pt>
                <c:pt idx="246">
                  <c:v>263.32599999999979</c:v>
                </c:pt>
                <c:pt idx="247">
                  <c:v>263.21099999999979</c:v>
                </c:pt>
                <c:pt idx="248">
                  <c:v>263.82400000000001</c:v>
                </c:pt>
                <c:pt idx="249">
                  <c:v>268.25700000000001</c:v>
                </c:pt>
                <c:pt idx="250">
                  <c:v>275.96099999999979</c:v>
                </c:pt>
                <c:pt idx="251">
                  <c:v>275.36399999999975</c:v>
                </c:pt>
                <c:pt idx="252">
                  <c:v>263.20800000000003</c:v>
                </c:pt>
                <c:pt idx="253">
                  <c:v>259.97000000000003</c:v>
                </c:pt>
                <c:pt idx="254">
                  <c:v>264.53799999999978</c:v>
                </c:pt>
                <c:pt idx="255">
                  <c:v>256.5109999999998</c:v>
                </c:pt>
                <c:pt idx="256">
                  <c:v>245.85800000000012</c:v>
                </c:pt>
                <c:pt idx="257">
                  <c:v>245.28300000000002</c:v>
                </c:pt>
                <c:pt idx="258">
                  <c:v>245.66</c:v>
                </c:pt>
                <c:pt idx="259">
                  <c:v>241.77399999999992</c:v>
                </c:pt>
                <c:pt idx="260">
                  <c:v>237.577</c:v>
                </c:pt>
                <c:pt idx="261">
                  <c:v>238.98500000000001</c:v>
                </c:pt>
                <c:pt idx="262">
                  <c:v>241.58500000000001</c:v>
                </c:pt>
                <c:pt idx="263">
                  <c:v>244.44200000000001</c:v>
                </c:pt>
                <c:pt idx="264">
                  <c:v>248.43600000000001</c:v>
                </c:pt>
                <c:pt idx="265">
                  <c:v>242.39000000000001</c:v>
                </c:pt>
                <c:pt idx="266">
                  <c:v>230.97</c:v>
                </c:pt>
                <c:pt idx="267">
                  <c:v>224.26300000000001</c:v>
                </c:pt>
                <c:pt idx="268">
                  <c:v>216.8850000000001</c:v>
                </c:pt>
                <c:pt idx="269">
                  <c:v>210.501</c:v>
                </c:pt>
                <c:pt idx="270">
                  <c:v>208.51499999999999</c:v>
                </c:pt>
                <c:pt idx="271">
                  <c:v>206.83100000000007</c:v>
                </c:pt>
                <c:pt idx="272">
                  <c:v>202.9920000000001</c:v>
                </c:pt>
                <c:pt idx="273">
                  <c:v>199.834</c:v>
                </c:pt>
                <c:pt idx="274">
                  <c:v>198</c:v>
                </c:pt>
                <c:pt idx="275">
                  <c:v>195.316</c:v>
                </c:pt>
                <c:pt idx="276">
                  <c:v>193.566</c:v>
                </c:pt>
                <c:pt idx="277">
                  <c:v>194.399</c:v>
                </c:pt>
                <c:pt idx="278">
                  <c:v>198.40700000000001</c:v>
                </c:pt>
                <c:pt idx="279">
                  <c:v>206.86600000000001</c:v>
                </c:pt>
                <c:pt idx="280">
                  <c:v>211.096</c:v>
                </c:pt>
                <c:pt idx="281">
                  <c:v>202.49100000000001</c:v>
                </c:pt>
                <c:pt idx="282">
                  <c:v>188.554</c:v>
                </c:pt>
                <c:pt idx="283">
                  <c:v>182.20499999999998</c:v>
                </c:pt>
                <c:pt idx="284">
                  <c:v>181.39000000000001</c:v>
                </c:pt>
                <c:pt idx="285">
                  <c:v>193.54599999999999</c:v>
                </c:pt>
                <c:pt idx="286">
                  <c:v>212.096</c:v>
                </c:pt>
                <c:pt idx="287">
                  <c:v>221.38400000000001</c:v>
                </c:pt>
                <c:pt idx="288">
                  <c:v>214.24299999999999</c:v>
                </c:pt>
                <c:pt idx="289">
                  <c:v>201.82900000000001</c:v>
                </c:pt>
                <c:pt idx="290">
                  <c:v>200.61599999999999</c:v>
                </c:pt>
                <c:pt idx="291">
                  <c:v>191.01599999999999</c:v>
                </c:pt>
                <c:pt idx="292">
                  <c:v>176.524</c:v>
                </c:pt>
                <c:pt idx="293">
                  <c:v>174.92100000000011</c:v>
                </c:pt>
                <c:pt idx="294">
                  <c:v>195.24899999999997</c:v>
                </c:pt>
                <c:pt idx="295">
                  <c:v>221.095</c:v>
                </c:pt>
                <c:pt idx="296">
                  <c:v>217.304</c:v>
                </c:pt>
                <c:pt idx="297">
                  <c:v>188.20499999999998</c:v>
                </c:pt>
                <c:pt idx="298">
                  <c:v>173.92000000000004</c:v>
                </c:pt>
                <c:pt idx="299">
                  <c:v>175.22200000000001</c:v>
                </c:pt>
                <c:pt idx="300">
                  <c:v>173.49</c:v>
                </c:pt>
                <c:pt idx="301">
                  <c:v>176.73</c:v>
                </c:pt>
                <c:pt idx="302">
                  <c:v>199.92100000000011</c:v>
                </c:pt>
                <c:pt idx="303">
                  <c:v>215.32300000000001</c:v>
                </c:pt>
                <c:pt idx="304">
                  <c:v>212.55500000000001</c:v>
                </c:pt>
                <c:pt idx="305">
                  <c:v>209.66800000000001</c:v>
                </c:pt>
                <c:pt idx="306">
                  <c:v>215.42600000000004</c:v>
                </c:pt>
                <c:pt idx="307">
                  <c:v>225.76599999999999</c:v>
                </c:pt>
                <c:pt idx="308">
                  <c:v>222.60900000000001</c:v>
                </c:pt>
                <c:pt idx="309">
                  <c:v>225.76399999999998</c:v>
                </c:pt>
                <c:pt idx="310">
                  <c:v>237.88800000000012</c:v>
                </c:pt>
                <c:pt idx="311">
                  <c:v>220.78</c:v>
                </c:pt>
                <c:pt idx="312">
                  <c:v>188.06</c:v>
                </c:pt>
                <c:pt idx="313">
                  <c:v>183.565</c:v>
                </c:pt>
                <c:pt idx="314">
                  <c:v>205.18800000000007</c:v>
                </c:pt>
                <c:pt idx="315">
                  <c:v>217.26900000000001</c:v>
                </c:pt>
                <c:pt idx="316">
                  <c:v>201.28900000000002</c:v>
                </c:pt>
                <c:pt idx="317">
                  <c:v>179.92800000000011</c:v>
                </c:pt>
                <c:pt idx="318">
                  <c:v>180.91200000000001</c:v>
                </c:pt>
                <c:pt idx="319">
                  <c:v>192.965</c:v>
                </c:pt>
                <c:pt idx="320">
                  <c:v>201.899</c:v>
                </c:pt>
                <c:pt idx="321">
                  <c:v>191.24099999999999</c:v>
                </c:pt>
                <c:pt idx="322">
                  <c:v>174.55800000000011</c:v>
                </c:pt>
                <c:pt idx="323">
                  <c:v>170.81</c:v>
                </c:pt>
                <c:pt idx="324">
                  <c:v>171.87900000000002</c:v>
                </c:pt>
                <c:pt idx="325">
                  <c:v>189.601</c:v>
                </c:pt>
                <c:pt idx="326">
                  <c:v>205.80800000000011</c:v>
                </c:pt>
                <c:pt idx="327">
                  <c:v>199.40800000000004</c:v>
                </c:pt>
                <c:pt idx="328">
                  <c:v>178.54</c:v>
                </c:pt>
                <c:pt idx="329">
                  <c:v>170.53200000000001</c:v>
                </c:pt>
                <c:pt idx="330">
                  <c:v>171.31</c:v>
                </c:pt>
                <c:pt idx="331">
                  <c:v>170.64899999999997</c:v>
                </c:pt>
                <c:pt idx="332">
                  <c:v>170.32500000000007</c:v>
                </c:pt>
                <c:pt idx="333">
                  <c:v>170.791</c:v>
                </c:pt>
                <c:pt idx="334">
                  <c:v>169.86</c:v>
                </c:pt>
                <c:pt idx="335">
                  <c:v>168.54</c:v>
                </c:pt>
                <c:pt idx="336">
                  <c:v>172.04900000000001</c:v>
                </c:pt>
                <c:pt idx="337">
                  <c:v>181.28300000000002</c:v>
                </c:pt>
                <c:pt idx="338">
                  <c:v>181.89400000000001</c:v>
                </c:pt>
                <c:pt idx="339">
                  <c:v>183.702</c:v>
                </c:pt>
                <c:pt idx="340">
                  <c:v>193.25899999999999</c:v>
                </c:pt>
                <c:pt idx="341">
                  <c:v>186.17899999999997</c:v>
                </c:pt>
                <c:pt idx="342">
                  <c:v>169.54900000000001</c:v>
                </c:pt>
                <c:pt idx="343">
                  <c:v>167.566</c:v>
                </c:pt>
                <c:pt idx="344">
                  <c:v>167.964</c:v>
                </c:pt>
                <c:pt idx="345">
                  <c:v>164.8550000000001</c:v>
                </c:pt>
                <c:pt idx="346">
                  <c:v>158.65600000000001</c:v>
                </c:pt>
                <c:pt idx="347">
                  <c:v>160.43600000000001</c:v>
                </c:pt>
                <c:pt idx="348">
                  <c:v>168.60999999999999</c:v>
                </c:pt>
                <c:pt idx="349">
                  <c:v>169.536</c:v>
                </c:pt>
                <c:pt idx="350">
                  <c:v>166.50399999999999</c:v>
                </c:pt>
                <c:pt idx="351">
                  <c:v>169.864</c:v>
                </c:pt>
                <c:pt idx="352">
                  <c:v>187.46200000000007</c:v>
                </c:pt>
                <c:pt idx="353">
                  <c:v>196.76300000000001</c:v>
                </c:pt>
                <c:pt idx="354">
                  <c:v>186.77799999999999</c:v>
                </c:pt>
                <c:pt idx="355">
                  <c:v>174.36500000000001</c:v>
                </c:pt>
                <c:pt idx="356">
                  <c:v>170.32100000000011</c:v>
                </c:pt>
                <c:pt idx="357">
                  <c:v>168.21099999999998</c:v>
                </c:pt>
                <c:pt idx="358">
                  <c:v>169.46200000000007</c:v>
                </c:pt>
                <c:pt idx="359">
                  <c:v>170.596</c:v>
                </c:pt>
                <c:pt idx="360">
                  <c:v>172.53200000000001</c:v>
                </c:pt>
                <c:pt idx="361">
                  <c:v>175.00800000000001</c:v>
                </c:pt>
                <c:pt idx="362">
                  <c:v>189.70599999999999</c:v>
                </c:pt>
                <c:pt idx="363">
                  <c:v>198.88400000000001</c:v>
                </c:pt>
                <c:pt idx="364">
                  <c:v>188.97900000000001</c:v>
                </c:pt>
                <c:pt idx="365">
                  <c:v>198.54300000000001</c:v>
                </c:pt>
                <c:pt idx="366">
                  <c:v>214.96200000000007</c:v>
                </c:pt>
                <c:pt idx="367">
                  <c:v>210.1</c:v>
                </c:pt>
                <c:pt idx="368">
                  <c:v>201.22</c:v>
                </c:pt>
                <c:pt idx="369">
                  <c:v>188.74799999999999</c:v>
                </c:pt>
                <c:pt idx="370">
                  <c:v>168.89500000000001</c:v>
                </c:pt>
                <c:pt idx="371">
                  <c:v>166.72399999999999</c:v>
                </c:pt>
                <c:pt idx="372">
                  <c:v>170.738</c:v>
                </c:pt>
                <c:pt idx="373">
                  <c:v>170.52200000000011</c:v>
                </c:pt>
                <c:pt idx="374">
                  <c:v>166.89200000000011</c:v>
                </c:pt>
                <c:pt idx="375">
                  <c:v>164.64299999999997</c:v>
                </c:pt>
                <c:pt idx="376">
                  <c:v>166.67099999999999</c:v>
                </c:pt>
                <c:pt idx="377">
                  <c:v>165.11199999999999</c:v>
                </c:pt>
                <c:pt idx="378">
                  <c:v>173.66</c:v>
                </c:pt>
                <c:pt idx="379">
                  <c:v>187.00299999999999</c:v>
                </c:pt>
                <c:pt idx="380">
                  <c:v>182.92500000000001</c:v>
                </c:pt>
                <c:pt idx="381">
                  <c:v>168.70899999999997</c:v>
                </c:pt>
                <c:pt idx="382">
                  <c:v>165.101</c:v>
                </c:pt>
                <c:pt idx="383">
                  <c:v>162.66800000000001</c:v>
                </c:pt>
                <c:pt idx="384">
                  <c:v>173.21299999999999</c:v>
                </c:pt>
                <c:pt idx="385">
                  <c:v>191.18</c:v>
                </c:pt>
                <c:pt idx="386">
                  <c:v>189.31399999999999</c:v>
                </c:pt>
                <c:pt idx="387">
                  <c:v>170.30100000000004</c:v>
                </c:pt>
                <c:pt idx="388">
                  <c:v>161.97499999999999</c:v>
                </c:pt>
                <c:pt idx="389">
                  <c:v>165.24499999999998</c:v>
                </c:pt>
                <c:pt idx="390">
                  <c:v>166.99700000000001</c:v>
                </c:pt>
                <c:pt idx="391">
                  <c:v>166.126</c:v>
                </c:pt>
                <c:pt idx="392">
                  <c:v>176.416</c:v>
                </c:pt>
                <c:pt idx="393">
                  <c:v>184.28900000000002</c:v>
                </c:pt>
                <c:pt idx="394">
                  <c:v>176.27499999999998</c:v>
                </c:pt>
                <c:pt idx="395">
                  <c:v>171.4920000000001</c:v>
                </c:pt>
                <c:pt idx="396">
                  <c:v>172.87800000000001</c:v>
                </c:pt>
                <c:pt idx="397">
                  <c:v>175.71199999999999</c:v>
                </c:pt>
                <c:pt idx="398">
                  <c:v>184.74899999999997</c:v>
                </c:pt>
                <c:pt idx="399">
                  <c:v>182.53</c:v>
                </c:pt>
                <c:pt idx="400">
                  <c:v>172.67699999999999</c:v>
                </c:pt>
                <c:pt idx="401">
                  <c:v>184.035</c:v>
                </c:pt>
                <c:pt idx="402">
                  <c:v>194.57399999999998</c:v>
                </c:pt>
                <c:pt idx="403">
                  <c:v>187.90700000000001</c:v>
                </c:pt>
                <c:pt idx="404">
                  <c:v>176.393</c:v>
                </c:pt>
                <c:pt idx="405">
                  <c:v>173.20299999999997</c:v>
                </c:pt>
                <c:pt idx="406">
                  <c:v>170.85600000000011</c:v>
                </c:pt>
                <c:pt idx="407">
                  <c:v>165.40200000000004</c:v>
                </c:pt>
                <c:pt idx="408">
                  <c:v>164.07599999999999</c:v>
                </c:pt>
                <c:pt idx="409">
                  <c:v>167.29300000000001</c:v>
                </c:pt>
                <c:pt idx="410">
                  <c:v>166.60900000000001</c:v>
                </c:pt>
                <c:pt idx="411">
                  <c:v>165.45600000000007</c:v>
                </c:pt>
                <c:pt idx="412">
                  <c:v>166.74499999999998</c:v>
                </c:pt>
                <c:pt idx="413">
                  <c:v>167.17899999999997</c:v>
                </c:pt>
                <c:pt idx="414">
                  <c:v>165.77499999999998</c:v>
                </c:pt>
                <c:pt idx="415">
                  <c:v>162.55000000000001</c:v>
                </c:pt>
                <c:pt idx="416">
                  <c:v>160.33500000000001</c:v>
                </c:pt>
                <c:pt idx="417">
                  <c:v>159.71899999999999</c:v>
                </c:pt>
                <c:pt idx="418">
                  <c:v>160.62100000000001</c:v>
                </c:pt>
                <c:pt idx="419">
                  <c:v>162.82000000000011</c:v>
                </c:pt>
                <c:pt idx="420">
                  <c:v>164.43100000000001</c:v>
                </c:pt>
                <c:pt idx="421">
                  <c:v>172.09900000000002</c:v>
                </c:pt>
                <c:pt idx="422">
                  <c:v>175.124</c:v>
                </c:pt>
                <c:pt idx="423">
                  <c:v>179.94</c:v>
                </c:pt>
                <c:pt idx="424">
                  <c:v>195.41800000000001</c:v>
                </c:pt>
                <c:pt idx="425">
                  <c:v>195.10999999999999</c:v>
                </c:pt>
                <c:pt idx="426">
                  <c:v>176.09800000000001</c:v>
                </c:pt>
                <c:pt idx="427">
                  <c:v>163.57900000000001</c:v>
                </c:pt>
                <c:pt idx="428">
                  <c:v>165.60599999999999</c:v>
                </c:pt>
                <c:pt idx="429">
                  <c:v>168.227</c:v>
                </c:pt>
                <c:pt idx="430">
                  <c:v>167.34800000000001</c:v>
                </c:pt>
                <c:pt idx="431">
                  <c:v>165.60399999999998</c:v>
                </c:pt>
                <c:pt idx="432">
                  <c:v>165.923</c:v>
                </c:pt>
                <c:pt idx="433">
                  <c:v>167.61899999999997</c:v>
                </c:pt>
                <c:pt idx="434">
                  <c:v>170.197</c:v>
                </c:pt>
                <c:pt idx="435">
                  <c:v>168.8610000000001</c:v>
                </c:pt>
                <c:pt idx="436">
                  <c:v>167.56</c:v>
                </c:pt>
                <c:pt idx="437">
                  <c:v>179.98100000000011</c:v>
                </c:pt>
                <c:pt idx="438">
                  <c:v>189.94900000000001</c:v>
                </c:pt>
                <c:pt idx="439">
                  <c:v>182.684</c:v>
                </c:pt>
                <c:pt idx="440">
                  <c:v>175.625</c:v>
                </c:pt>
                <c:pt idx="441">
                  <c:v>181.77199999999999</c:v>
                </c:pt>
                <c:pt idx="442">
                  <c:v>177.49100000000001</c:v>
                </c:pt>
                <c:pt idx="443">
                  <c:v>166.81</c:v>
                </c:pt>
                <c:pt idx="444">
                  <c:v>162.70699999999999</c:v>
                </c:pt>
                <c:pt idx="445">
                  <c:v>164.57</c:v>
                </c:pt>
                <c:pt idx="446">
                  <c:v>167.19200000000001</c:v>
                </c:pt>
                <c:pt idx="447">
                  <c:v>167.75899999999999</c:v>
                </c:pt>
                <c:pt idx="448">
                  <c:v>169.67699999999999</c:v>
                </c:pt>
                <c:pt idx="449">
                  <c:v>170.12800000000001</c:v>
                </c:pt>
                <c:pt idx="450">
                  <c:v>167.06800000000001</c:v>
                </c:pt>
                <c:pt idx="451">
                  <c:v>163.34200000000001</c:v>
                </c:pt>
                <c:pt idx="452">
                  <c:v>163.292</c:v>
                </c:pt>
                <c:pt idx="453">
                  <c:v>164.88300000000001</c:v>
                </c:pt>
                <c:pt idx="454">
                  <c:v>165.202</c:v>
                </c:pt>
                <c:pt idx="455">
                  <c:v>165.226</c:v>
                </c:pt>
                <c:pt idx="456">
                  <c:v>167.25800000000001</c:v>
                </c:pt>
                <c:pt idx="457">
                  <c:v>171.57300000000001</c:v>
                </c:pt>
                <c:pt idx="458">
                  <c:v>170.87300000000002</c:v>
                </c:pt>
                <c:pt idx="459">
                  <c:v>167.96200000000007</c:v>
                </c:pt>
                <c:pt idx="460">
                  <c:v>169.67299999999997</c:v>
                </c:pt>
                <c:pt idx="461">
                  <c:v>171.15300000000002</c:v>
                </c:pt>
                <c:pt idx="462">
                  <c:v>172.53300000000002</c:v>
                </c:pt>
                <c:pt idx="463">
                  <c:v>170.685</c:v>
                </c:pt>
                <c:pt idx="464">
                  <c:v>182.012</c:v>
                </c:pt>
                <c:pt idx="465">
                  <c:v>195.56800000000001</c:v>
                </c:pt>
                <c:pt idx="466">
                  <c:v>188.548</c:v>
                </c:pt>
                <c:pt idx="467">
                  <c:v>169.74699999999999</c:v>
                </c:pt>
                <c:pt idx="468">
                  <c:v>163.364</c:v>
                </c:pt>
                <c:pt idx="469">
                  <c:v>167.19900000000001</c:v>
                </c:pt>
                <c:pt idx="470">
                  <c:v>176.15900000000002</c:v>
                </c:pt>
                <c:pt idx="471">
                  <c:v>177.477</c:v>
                </c:pt>
                <c:pt idx="472">
                  <c:v>175.45800000000011</c:v>
                </c:pt>
                <c:pt idx="473">
                  <c:v>173.30600000000001</c:v>
                </c:pt>
                <c:pt idx="474">
                  <c:v>166.00200000000001</c:v>
                </c:pt>
                <c:pt idx="475">
                  <c:v>158.28399999999999</c:v>
                </c:pt>
                <c:pt idx="476">
                  <c:v>153.82200000000012</c:v>
                </c:pt>
                <c:pt idx="477">
                  <c:v>155.09200000000001</c:v>
                </c:pt>
                <c:pt idx="478">
                  <c:v>158.31200000000001</c:v>
                </c:pt>
                <c:pt idx="479">
                  <c:v>159.88000000000011</c:v>
                </c:pt>
                <c:pt idx="480">
                  <c:v>156.28</c:v>
                </c:pt>
                <c:pt idx="481">
                  <c:v>154.45700000000011</c:v>
                </c:pt>
                <c:pt idx="482">
                  <c:v>161.24299999999999</c:v>
                </c:pt>
                <c:pt idx="483">
                  <c:v>166.89400000000001</c:v>
                </c:pt>
                <c:pt idx="484">
                  <c:v>171.39000000000001</c:v>
                </c:pt>
                <c:pt idx="485">
                  <c:v>171.167</c:v>
                </c:pt>
                <c:pt idx="486">
                  <c:v>165.85800000000012</c:v>
                </c:pt>
                <c:pt idx="487">
                  <c:v>162.90300000000002</c:v>
                </c:pt>
                <c:pt idx="488">
                  <c:v>169.976</c:v>
                </c:pt>
                <c:pt idx="489">
                  <c:v>177.47300000000001</c:v>
                </c:pt>
                <c:pt idx="490">
                  <c:v>178.40200000000004</c:v>
                </c:pt>
                <c:pt idx="491">
                  <c:v>179.16900000000001</c:v>
                </c:pt>
                <c:pt idx="492">
                  <c:v>177.37800000000001</c:v>
                </c:pt>
                <c:pt idx="493">
                  <c:v>176.53399999999999</c:v>
                </c:pt>
                <c:pt idx="494">
                  <c:v>181.28900000000002</c:v>
                </c:pt>
                <c:pt idx="495">
                  <c:v>180.19200000000001</c:v>
                </c:pt>
                <c:pt idx="496">
                  <c:v>174.529</c:v>
                </c:pt>
                <c:pt idx="497">
                  <c:v>169.97800000000001</c:v>
                </c:pt>
                <c:pt idx="498">
                  <c:v>165.24499999999998</c:v>
                </c:pt>
                <c:pt idx="499">
                  <c:v>164.37200000000001</c:v>
                </c:pt>
                <c:pt idx="500">
                  <c:v>165.74399999999989</c:v>
                </c:pt>
                <c:pt idx="501">
                  <c:v>165.41300000000001</c:v>
                </c:pt>
                <c:pt idx="502">
                  <c:v>168.20399999999998</c:v>
                </c:pt>
                <c:pt idx="503">
                  <c:v>167.61899999999997</c:v>
                </c:pt>
                <c:pt idx="504">
                  <c:v>161.12200000000001</c:v>
                </c:pt>
                <c:pt idx="505">
                  <c:v>156.94499999999999</c:v>
                </c:pt>
                <c:pt idx="506">
                  <c:v>156.30500000000001</c:v>
                </c:pt>
                <c:pt idx="507">
                  <c:v>160.899</c:v>
                </c:pt>
                <c:pt idx="508">
                  <c:v>164.90800000000004</c:v>
                </c:pt>
                <c:pt idx="509">
                  <c:v>164.31399999999999</c:v>
                </c:pt>
                <c:pt idx="510">
                  <c:v>164.732</c:v>
                </c:pt>
                <c:pt idx="511">
                  <c:v>168.84100000000001</c:v>
                </c:pt>
                <c:pt idx="512">
                  <c:v>173.00800000000001</c:v>
                </c:pt>
                <c:pt idx="513">
                  <c:v>174.89800000000011</c:v>
                </c:pt>
                <c:pt idx="514">
                  <c:v>174.02600000000001</c:v>
                </c:pt>
                <c:pt idx="515">
                  <c:v>173.18</c:v>
                </c:pt>
                <c:pt idx="516">
                  <c:v>177.52800000000011</c:v>
                </c:pt>
                <c:pt idx="517">
                  <c:v>183.03900000000002</c:v>
                </c:pt>
                <c:pt idx="518">
                  <c:v>184.39400000000001</c:v>
                </c:pt>
                <c:pt idx="519">
                  <c:v>182.73499999999999</c:v>
                </c:pt>
                <c:pt idx="520">
                  <c:v>181.13300000000001</c:v>
                </c:pt>
                <c:pt idx="521">
                  <c:v>181.28900000000002</c:v>
                </c:pt>
                <c:pt idx="522">
                  <c:v>183.459</c:v>
                </c:pt>
                <c:pt idx="523">
                  <c:v>187.792</c:v>
                </c:pt>
                <c:pt idx="524">
                  <c:v>190.47900000000001</c:v>
                </c:pt>
                <c:pt idx="525">
                  <c:v>190.172</c:v>
                </c:pt>
                <c:pt idx="526">
                  <c:v>191.22900000000001</c:v>
                </c:pt>
                <c:pt idx="527">
                  <c:v>192.429</c:v>
                </c:pt>
                <c:pt idx="528">
                  <c:v>195.81100000000001</c:v>
                </c:pt>
                <c:pt idx="529">
                  <c:v>203.84</c:v>
                </c:pt>
                <c:pt idx="530">
                  <c:v>206.94900000000001</c:v>
                </c:pt>
                <c:pt idx="531">
                  <c:v>203.34300000000002</c:v>
                </c:pt>
                <c:pt idx="532">
                  <c:v>201.33</c:v>
                </c:pt>
                <c:pt idx="533">
                  <c:v>209.18900000000002</c:v>
                </c:pt>
                <c:pt idx="534">
                  <c:v>215.26599999999999</c:v>
                </c:pt>
                <c:pt idx="535">
                  <c:v>210.79</c:v>
                </c:pt>
                <c:pt idx="536">
                  <c:v>208.54599999999999</c:v>
                </c:pt>
                <c:pt idx="537">
                  <c:v>213.92100000000011</c:v>
                </c:pt>
                <c:pt idx="538">
                  <c:v>215.22800000000001</c:v>
                </c:pt>
                <c:pt idx="539">
                  <c:v>212.35600000000011</c:v>
                </c:pt>
                <c:pt idx="540">
                  <c:v>212.035</c:v>
                </c:pt>
                <c:pt idx="541">
                  <c:v>214.37200000000001</c:v>
                </c:pt>
                <c:pt idx="542">
                  <c:v>215.375</c:v>
                </c:pt>
                <c:pt idx="543">
                  <c:v>215.10499999999999</c:v>
                </c:pt>
                <c:pt idx="544">
                  <c:v>215.43300000000002</c:v>
                </c:pt>
                <c:pt idx="545">
                  <c:v>215.97</c:v>
                </c:pt>
                <c:pt idx="546">
                  <c:v>216.292</c:v>
                </c:pt>
                <c:pt idx="547">
                  <c:v>218.06700000000001</c:v>
                </c:pt>
                <c:pt idx="548">
                  <c:v>221.12700000000001</c:v>
                </c:pt>
                <c:pt idx="549">
                  <c:v>222.35300000000001</c:v>
                </c:pt>
                <c:pt idx="550">
                  <c:v>220.42500000000001</c:v>
                </c:pt>
                <c:pt idx="551">
                  <c:v>218.303</c:v>
                </c:pt>
                <c:pt idx="552">
                  <c:v>217.90300000000002</c:v>
                </c:pt>
                <c:pt idx="553">
                  <c:v>218.22200000000001</c:v>
                </c:pt>
                <c:pt idx="554">
                  <c:v>218.47300000000001</c:v>
                </c:pt>
                <c:pt idx="555">
                  <c:v>218.36</c:v>
                </c:pt>
                <c:pt idx="556">
                  <c:v>218.29900000000001</c:v>
                </c:pt>
                <c:pt idx="557">
                  <c:v>220.13900000000001</c:v>
                </c:pt>
                <c:pt idx="558">
                  <c:v>222.19399999999999</c:v>
                </c:pt>
                <c:pt idx="559">
                  <c:v>223.82900000000001</c:v>
                </c:pt>
                <c:pt idx="560">
                  <c:v>225.684</c:v>
                </c:pt>
                <c:pt idx="561">
                  <c:v>225.04300000000001</c:v>
                </c:pt>
                <c:pt idx="562">
                  <c:v>217.40300000000002</c:v>
                </c:pt>
                <c:pt idx="563">
                  <c:v>203.39500000000001</c:v>
                </c:pt>
                <c:pt idx="564">
                  <c:v>196.55100000000004</c:v>
                </c:pt>
                <c:pt idx="565">
                  <c:v>200.18900000000002</c:v>
                </c:pt>
                <c:pt idx="566">
                  <c:v>205.91499999999999</c:v>
                </c:pt>
                <c:pt idx="567">
                  <c:v>212.48500000000001</c:v>
                </c:pt>
                <c:pt idx="568">
                  <c:v>218.45100000000011</c:v>
                </c:pt>
                <c:pt idx="569">
                  <c:v>224.374</c:v>
                </c:pt>
                <c:pt idx="570">
                  <c:v>228.74499999999998</c:v>
                </c:pt>
                <c:pt idx="571">
                  <c:v>230.41900000000001</c:v>
                </c:pt>
                <c:pt idx="572">
                  <c:v>230.82900000000001</c:v>
                </c:pt>
                <c:pt idx="573">
                  <c:v>230.88900000000001</c:v>
                </c:pt>
                <c:pt idx="574">
                  <c:v>231.05600000000001</c:v>
                </c:pt>
                <c:pt idx="575">
                  <c:v>231.51499999999999</c:v>
                </c:pt>
                <c:pt idx="576">
                  <c:v>232.27099999999999</c:v>
                </c:pt>
                <c:pt idx="577">
                  <c:v>231.34100000000001</c:v>
                </c:pt>
                <c:pt idx="578">
                  <c:v>228.65700000000001</c:v>
                </c:pt>
                <c:pt idx="579">
                  <c:v>227.11299999999997</c:v>
                </c:pt>
                <c:pt idx="580">
                  <c:v>226.74799999999999</c:v>
                </c:pt>
                <c:pt idx="581">
                  <c:v>226.14</c:v>
                </c:pt>
                <c:pt idx="582">
                  <c:v>223.71399999999988</c:v>
                </c:pt>
                <c:pt idx="583">
                  <c:v>220.25</c:v>
                </c:pt>
                <c:pt idx="584">
                  <c:v>215.953</c:v>
                </c:pt>
                <c:pt idx="585">
                  <c:v>208.15</c:v>
                </c:pt>
                <c:pt idx="586">
                  <c:v>208.98500000000001</c:v>
                </c:pt>
                <c:pt idx="587">
                  <c:v>221.85100000000011</c:v>
                </c:pt>
                <c:pt idx="588">
                  <c:v>220.01599999999999</c:v>
                </c:pt>
                <c:pt idx="589">
                  <c:v>202.68200000000004</c:v>
                </c:pt>
                <c:pt idx="590">
                  <c:v>193.369</c:v>
                </c:pt>
                <c:pt idx="591">
                  <c:v>190.12200000000001</c:v>
                </c:pt>
                <c:pt idx="592">
                  <c:v>191.20999999999998</c:v>
                </c:pt>
                <c:pt idx="593">
                  <c:v>196.06300000000002</c:v>
                </c:pt>
                <c:pt idx="594">
                  <c:v>196.39200000000011</c:v>
                </c:pt>
                <c:pt idx="595">
                  <c:v>202.15100000000001</c:v>
                </c:pt>
                <c:pt idx="596">
                  <c:v>208.09100000000001</c:v>
                </c:pt>
                <c:pt idx="597">
                  <c:v>200.92600000000004</c:v>
                </c:pt>
                <c:pt idx="598">
                  <c:v>188.43200000000004</c:v>
                </c:pt>
                <c:pt idx="599">
                  <c:v>186.45700000000011</c:v>
                </c:pt>
                <c:pt idx="600">
                  <c:v>186.30100000000004</c:v>
                </c:pt>
                <c:pt idx="601">
                  <c:v>184.66499999999999</c:v>
                </c:pt>
                <c:pt idx="602">
                  <c:v>187.84200000000001</c:v>
                </c:pt>
                <c:pt idx="603">
                  <c:v>188.88000000000011</c:v>
                </c:pt>
                <c:pt idx="604">
                  <c:v>186.346</c:v>
                </c:pt>
                <c:pt idx="605">
                  <c:v>188.68700000000001</c:v>
                </c:pt>
                <c:pt idx="606">
                  <c:v>190.64499999999998</c:v>
                </c:pt>
                <c:pt idx="607">
                  <c:v>190.60499999999999</c:v>
                </c:pt>
                <c:pt idx="608">
                  <c:v>190.42200000000011</c:v>
                </c:pt>
                <c:pt idx="609">
                  <c:v>189.98200000000011</c:v>
                </c:pt>
                <c:pt idx="610">
                  <c:v>189.81800000000001</c:v>
                </c:pt>
                <c:pt idx="611">
                  <c:v>183.87</c:v>
                </c:pt>
                <c:pt idx="612">
                  <c:v>186.291</c:v>
                </c:pt>
                <c:pt idx="613">
                  <c:v>202.346</c:v>
                </c:pt>
                <c:pt idx="614">
                  <c:v>202.15900000000002</c:v>
                </c:pt>
                <c:pt idx="615">
                  <c:v>185.76599999999999</c:v>
                </c:pt>
                <c:pt idx="616">
                  <c:v>180.37700000000001</c:v>
                </c:pt>
                <c:pt idx="617">
                  <c:v>183.68100000000001</c:v>
                </c:pt>
                <c:pt idx="618">
                  <c:v>182.23399999999998</c:v>
                </c:pt>
                <c:pt idx="619">
                  <c:v>177.10900000000001</c:v>
                </c:pt>
                <c:pt idx="620">
                  <c:v>173.07599999999999</c:v>
                </c:pt>
                <c:pt idx="621">
                  <c:v>189.62900000000002</c:v>
                </c:pt>
                <c:pt idx="622">
                  <c:v>205.01599999999999</c:v>
                </c:pt>
                <c:pt idx="623">
                  <c:v>210.18700000000001</c:v>
                </c:pt>
                <c:pt idx="624">
                  <c:v>210.60499999999999</c:v>
                </c:pt>
                <c:pt idx="625">
                  <c:v>201.01599999999999</c:v>
                </c:pt>
                <c:pt idx="626">
                  <c:v>185.15900000000002</c:v>
                </c:pt>
                <c:pt idx="627">
                  <c:v>184.267</c:v>
                </c:pt>
                <c:pt idx="628">
                  <c:v>197.38200000000012</c:v>
                </c:pt>
                <c:pt idx="629">
                  <c:v>216.84</c:v>
                </c:pt>
                <c:pt idx="630">
                  <c:v>218.17499999999998</c:v>
                </c:pt>
                <c:pt idx="631">
                  <c:v>198.459</c:v>
                </c:pt>
                <c:pt idx="632">
                  <c:v>182.51499999999999</c:v>
                </c:pt>
                <c:pt idx="633">
                  <c:v>194.471</c:v>
                </c:pt>
                <c:pt idx="634">
                  <c:v>214.30200000000011</c:v>
                </c:pt>
                <c:pt idx="635">
                  <c:v>214.48800000000011</c:v>
                </c:pt>
                <c:pt idx="636">
                  <c:v>192.03700000000001</c:v>
                </c:pt>
                <c:pt idx="637">
                  <c:v>183.50200000000001</c:v>
                </c:pt>
                <c:pt idx="638">
                  <c:v>192.83800000000011</c:v>
                </c:pt>
                <c:pt idx="639">
                  <c:v>192.65900000000002</c:v>
                </c:pt>
                <c:pt idx="640">
                  <c:v>191.786</c:v>
                </c:pt>
                <c:pt idx="641">
                  <c:v>194.934</c:v>
                </c:pt>
                <c:pt idx="642">
                  <c:v>194.011</c:v>
                </c:pt>
                <c:pt idx="643">
                  <c:v>204.29900000000001</c:v>
                </c:pt>
                <c:pt idx="644">
                  <c:v>224.67399999999998</c:v>
                </c:pt>
                <c:pt idx="645">
                  <c:v>224.047</c:v>
                </c:pt>
                <c:pt idx="646">
                  <c:v>203.292</c:v>
                </c:pt>
                <c:pt idx="647">
                  <c:v>192.53800000000001</c:v>
                </c:pt>
                <c:pt idx="648">
                  <c:v>188.27799999999999</c:v>
                </c:pt>
                <c:pt idx="649">
                  <c:v>183.25800000000001</c:v>
                </c:pt>
                <c:pt idx="650">
                  <c:v>184.084</c:v>
                </c:pt>
                <c:pt idx="651">
                  <c:v>182.54599999999999</c:v>
                </c:pt>
                <c:pt idx="652">
                  <c:v>184.49700000000001</c:v>
                </c:pt>
                <c:pt idx="653">
                  <c:v>184.8850000000001</c:v>
                </c:pt>
                <c:pt idx="654">
                  <c:v>185.26</c:v>
                </c:pt>
                <c:pt idx="655">
                  <c:v>187.14499999999998</c:v>
                </c:pt>
                <c:pt idx="656">
                  <c:v>189.8910000000001</c:v>
                </c:pt>
                <c:pt idx="657">
                  <c:v>190.126</c:v>
                </c:pt>
                <c:pt idx="658">
                  <c:v>207.71799999999999</c:v>
                </c:pt>
                <c:pt idx="659">
                  <c:v>235.947</c:v>
                </c:pt>
                <c:pt idx="660">
                  <c:v>243.95600000000007</c:v>
                </c:pt>
                <c:pt idx="661">
                  <c:v>233.68300000000002</c:v>
                </c:pt>
                <c:pt idx="662">
                  <c:v>218.755</c:v>
                </c:pt>
                <c:pt idx="663">
                  <c:v>202.51599999999999</c:v>
                </c:pt>
                <c:pt idx="664">
                  <c:v>196.102</c:v>
                </c:pt>
                <c:pt idx="665">
                  <c:v>197.35100000000011</c:v>
                </c:pt>
                <c:pt idx="666">
                  <c:v>197.23699999999999</c:v>
                </c:pt>
                <c:pt idx="667">
                  <c:v>197.423</c:v>
                </c:pt>
                <c:pt idx="668">
                  <c:v>196.21499999999995</c:v>
                </c:pt>
                <c:pt idx="669">
                  <c:v>197.81700000000001</c:v>
                </c:pt>
                <c:pt idx="670">
                  <c:v>202.15600000000001</c:v>
                </c:pt>
                <c:pt idx="671">
                  <c:v>201.11399999999998</c:v>
                </c:pt>
                <c:pt idx="672">
                  <c:v>201.73399999999998</c:v>
                </c:pt>
                <c:pt idx="673">
                  <c:v>220.018</c:v>
                </c:pt>
                <c:pt idx="674">
                  <c:v>228.91499999999999</c:v>
                </c:pt>
                <c:pt idx="675">
                  <c:v>223.09900000000002</c:v>
                </c:pt>
                <c:pt idx="676">
                  <c:v>226.059</c:v>
                </c:pt>
                <c:pt idx="677">
                  <c:v>227.202</c:v>
                </c:pt>
                <c:pt idx="678">
                  <c:v>212.16200000000001</c:v>
                </c:pt>
                <c:pt idx="679">
                  <c:v>201.40600000000001</c:v>
                </c:pt>
                <c:pt idx="680">
                  <c:v>201.64299999999997</c:v>
                </c:pt>
                <c:pt idx="681">
                  <c:v>201.59800000000001</c:v>
                </c:pt>
                <c:pt idx="682">
                  <c:v>202.23399999999998</c:v>
                </c:pt>
                <c:pt idx="683">
                  <c:v>201.20699999999999</c:v>
                </c:pt>
                <c:pt idx="684">
                  <c:v>201.93300000000002</c:v>
                </c:pt>
                <c:pt idx="685">
                  <c:v>205.01</c:v>
                </c:pt>
                <c:pt idx="686">
                  <c:v>203.899</c:v>
                </c:pt>
                <c:pt idx="687">
                  <c:v>202.31399999999999</c:v>
                </c:pt>
                <c:pt idx="688">
                  <c:v>206.21499999999995</c:v>
                </c:pt>
                <c:pt idx="689">
                  <c:v>222.13399999999999</c:v>
                </c:pt>
                <c:pt idx="690">
                  <c:v>239.024</c:v>
                </c:pt>
                <c:pt idx="691">
                  <c:v>236.07499999999999</c:v>
                </c:pt>
                <c:pt idx="692">
                  <c:v>216.30100000000004</c:v>
                </c:pt>
                <c:pt idx="693">
                  <c:v>204.27799999999999</c:v>
                </c:pt>
                <c:pt idx="694">
                  <c:v>205.30500000000001</c:v>
                </c:pt>
                <c:pt idx="695">
                  <c:v>208.43900000000002</c:v>
                </c:pt>
                <c:pt idx="696">
                  <c:v>210.20899999999997</c:v>
                </c:pt>
                <c:pt idx="697">
                  <c:v>211.04399999999998</c:v>
                </c:pt>
                <c:pt idx="698">
                  <c:v>228.023</c:v>
                </c:pt>
                <c:pt idx="699">
                  <c:v>253.51300000000001</c:v>
                </c:pt>
                <c:pt idx="700">
                  <c:v>259.0109999999998</c:v>
                </c:pt>
                <c:pt idx="701">
                  <c:v>239.876</c:v>
                </c:pt>
                <c:pt idx="702">
                  <c:v>217.68800000000007</c:v>
                </c:pt>
                <c:pt idx="703">
                  <c:v>213.42400000000001</c:v>
                </c:pt>
                <c:pt idx="704">
                  <c:v>214.11299999999997</c:v>
                </c:pt>
                <c:pt idx="705">
                  <c:v>214.67499999999998</c:v>
                </c:pt>
                <c:pt idx="706">
                  <c:v>216.131</c:v>
                </c:pt>
                <c:pt idx="707">
                  <c:v>215.32100000000011</c:v>
                </c:pt>
                <c:pt idx="708">
                  <c:v>211.97200000000001</c:v>
                </c:pt>
                <c:pt idx="709">
                  <c:v>211.97399999999999</c:v>
                </c:pt>
                <c:pt idx="710">
                  <c:v>214.08700000000007</c:v>
                </c:pt>
                <c:pt idx="711">
                  <c:v>224.3550000000001</c:v>
                </c:pt>
                <c:pt idx="712">
                  <c:v>246.68</c:v>
                </c:pt>
                <c:pt idx="713">
                  <c:v>253.88100000000011</c:v>
                </c:pt>
                <c:pt idx="714">
                  <c:v>236.22</c:v>
                </c:pt>
                <c:pt idx="715">
                  <c:v>215.666</c:v>
                </c:pt>
                <c:pt idx="716">
                  <c:v>215.31399999999999</c:v>
                </c:pt>
                <c:pt idx="717">
                  <c:v>217.48800000000011</c:v>
                </c:pt>
                <c:pt idx="718">
                  <c:v>217.66200000000001</c:v>
                </c:pt>
                <c:pt idx="719">
                  <c:v>217.57</c:v>
                </c:pt>
                <c:pt idx="720">
                  <c:v>216.32900000000001</c:v>
                </c:pt>
                <c:pt idx="721">
                  <c:v>216.065</c:v>
                </c:pt>
                <c:pt idx="722">
                  <c:v>218.88400000000001</c:v>
                </c:pt>
                <c:pt idx="723">
                  <c:v>231.684</c:v>
                </c:pt>
                <c:pt idx="724">
                  <c:v>247.98700000000011</c:v>
                </c:pt>
                <c:pt idx="725">
                  <c:v>245.38200000000012</c:v>
                </c:pt>
                <c:pt idx="726">
                  <c:v>225.54499999999999</c:v>
                </c:pt>
                <c:pt idx="727">
                  <c:v>213.52600000000001</c:v>
                </c:pt>
                <c:pt idx="728">
                  <c:v>212.96</c:v>
                </c:pt>
                <c:pt idx="729">
                  <c:v>212.82500000000007</c:v>
                </c:pt>
                <c:pt idx="730">
                  <c:v>213.96</c:v>
                </c:pt>
                <c:pt idx="731">
                  <c:v>217.554</c:v>
                </c:pt>
                <c:pt idx="732">
                  <c:v>222.102</c:v>
                </c:pt>
                <c:pt idx="733">
                  <c:v>222.52200000000011</c:v>
                </c:pt>
                <c:pt idx="734">
                  <c:v>219.756</c:v>
                </c:pt>
                <c:pt idx="735">
                  <c:v>219.92500000000001</c:v>
                </c:pt>
                <c:pt idx="736">
                  <c:v>225.42600000000004</c:v>
                </c:pt>
                <c:pt idx="737">
                  <c:v>242.49300000000002</c:v>
                </c:pt>
                <c:pt idx="738">
                  <c:v>262.33999999999975</c:v>
                </c:pt>
                <c:pt idx="739">
                  <c:v>265.61399999999975</c:v>
                </c:pt>
                <c:pt idx="740">
                  <c:v>248.02100000000004</c:v>
                </c:pt>
                <c:pt idx="741">
                  <c:v>229.21699999999998</c:v>
                </c:pt>
                <c:pt idx="742">
                  <c:v>228.18</c:v>
                </c:pt>
                <c:pt idx="743">
                  <c:v>228.04499999999999</c:v>
                </c:pt>
                <c:pt idx="744">
                  <c:v>234.89200000000011</c:v>
                </c:pt>
                <c:pt idx="745">
                  <c:v>249.88100000000011</c:v>
                </c:pt>
                <c:pt idx="746">
                  <c:v>250.976</c:v>
                </c:pt>
                <c:pt idx="747">
                  <c:v>240.34900000000002</c:v>
                </c:pt>
                <c:pt idx="748">
                  <c:v>236.43700000000001</c:v>
                </c:pt>
                <c:pt idx="749">
                  <c:v>236.15</c:v>
                </c:pt>
                <c:pt idx="750">
                  <c:v>234.70099999999999</c:v>
                </c:pt>
                <c:pt idx="751">
                  <c:v>246.11199999999999</c:v>
                </c:pt>
                <c:pt idx="752">
                  <c:v>263.29199999999958</c:v>
                </c:pt>
                <c:pt idx="753">
                  <c:v>260.92200000000003</c:v>
                </c:pt>
                <c:pt idx="754">
                  <c:v>239.71699999999998</c:v>
                </c:pt>
                <c:pt idx="755">
                  <c:v>226.44800000000001</c:v>
                </c:pt>
                <c:pt idx="756">
                  <c:v>230.95500000000001</c:v>
                </c:pt>
                <c:pt idx="757">
                  <c:v>234.334</c:v>
                </c:pt>
                <c:pt idx="758">
                  <c:v>227.19900000000001</c:v>
                </c:pt>
                <c:pt idx="759">
                  <c:v>216.38000000000011</c:v>
                </c:pt>
                <c:pt idx="760">
                  <c:v>216.07599999999999</c:v>
                </c:pt>
                <c:pt idx="761">
                  <c:v>217.495</c:v>
                </c:pt>
                <c:pt idx="762">
                  <c:v>216.60300000000001</c:v>
                </c:pt>
                <c:pt idx="763">
                  <c:v>225.429</c:v>
                </c:pt>
                <c:pt idx="764">
                  <c:v>236.8550000000001</c:v>
                </c:pt>
                <c:pt idx="765">
                  <c:v>238.53300000000002</c:v>
                </c:pt>
                <c:pt idx="766">
                  <c:v>237.29499999999999</c:v>
                </c:pt>
                <c:pt idx="767">
                  <c:v>238.08800000000011</c:v>
                </c:pt>
                <c:pt idx="768">
                  <c:v>234.31900000000002</c:v>
                </c:pt>
                <c:pt idx="769">
                  <c:v>232.666</c:v>
                </c:pt>
                <c:pt idx="770">
                  <c:v>241.976</c:v>
                </c:pt>
                <c:pt idx="771">
                  <c:v>258.57499999999999</c:v>
                </c:pt>
                <c:pt idx="772">
                  <c:v>267.80200000000002</c:v>
                </c:pt>
                <c:pt idx="773">
                  <c:v>259.57900000000001</c:v>
                </c:pt>
                <c:pt idx="774">
                  <c:v>242.75800000000001</c:v>
                </c:pt>
                <c:pt idx="775">
                  <c:v>238.14699999999999</c:v>
                </c:pt>
                <c:pt idx="776">
                  <c:v>240.566</c:v>
                </c:pt>
                <c:pt idx="777">
                  <c:v>237.547</c:v>
                </c:pt>
                <c:pt idx="778">
                  <c:v>233.125</c:v>
                </c:pt>
                <c:pt idx="779">
                  <c:v>232.65800000000004</c:v>
                </c:pt>
                <c:pt idx="780">
                  <c:v>236.94200000000001</c:v>
                </c:pt>
                <c:pt idx="781">
                  <c:v>244.83</c:v>
                </c:pt>
                <c:pt idx="782">
                  <c:v>249.72</c:v>
                </c:pt>
                <c:pt idx="783">
                  <c:v>245.631</c:v>
                </c:pt>
                <c:pt idx="784">
                  <c:v>239.946</c:v>
                </c:pt>
                <c:pt idx="785">
                  <c:v>241.285</c:v>
                </c:pt>
                <c:pt idx="786">
                  <c:v>248.03399999999999</c:v>
                </c:pt>
                <c:pt idx="787">
                  <c:v>261.59399999999965</c:v>
                </c:pt>
                <c:pt idx="788">
                  <c:v>275.43699999999961</c:v>
                </c:pt>
                <c:pt idx="789">
                  <c:v>278.91000000000003</c:v>
                </c:pt>
                <c:pt idx="790">
                  <c:v>269.529</c:v>
                </c:pt>
                <c:pt idx="791">
                  <c:v>259.59699999999958</c:v>
                </c:pt>
                <c:pt idx="792">
                  <c:v>258.65400000000022</c:v>
                </c:pt>
                <c:pt idx="793">
                  <c:v>262.55200000000002</c:v>
                </c:pt>
                <c:pt idx="794">
                  <c:v>270.27199999999965</c:v>
                </c:pt>
                <c:pt idx="795">
                  <c:v>273.08599999999979</c:v>
                </c:pt>
                <c:pt idx="796">
                  <c:v>273.10700000000008</c:v>
                </c:pt>
                <c:pt idx="797">
                  <c:v>277.83199999999965</c:v>
                </c:pt>
                <c:pt idx="798">
                  <c:v>280.52499999999975</c:v>
                </c:pt>
                <c:pt idx="799">
                  <c:v>280.92799999999966</c:v>
                </c:pt>
                <c:pt idx="800">
                  <c:v>282.52</c:v>
                </c:pt>
                <c:pt idx="801">
                  <c:v>280.54300000000001</c:v>
                </c:pt>
                <c:pt idx="802">
                  <c:v>270.19799999999975</c:v>
                </c:pt>
                <c:pt idx="803">
                  <c:v>259.745</c:v>
                </c:pt>
                <c:pt idx="804">
                  <c:v>257.41499999999979</c:v>
                </c:pt>
                <c:pt idx="805">
                  <c:v>257.012</c:v>
                </c:pt>
                <c:pt idx="806">
                  <c:v>256.78999999999979</c:v>
                </c:pt>
                <c:pt idx="807">
                  <c:v>251.84700000000001</c:v>
                </c:pt>
                <c:pt idx="808">
                  <c:v>250.85600000000011</c:v>
                </c:pt>
                <c:pt idx="809">
                  <c:v>261.81799999999993</c:v>
                </c:pt>
                <c:pt idx="810">
                  <c:v>265.05399999999975</c:v>
                </c:pt>
                <c:pt idx="811">
                  <c:v>260.44600000000003</c:v>
                </c:pt>
                <c:pt idx="812">
                  <c:v>261.90499999999975</c:v>
                </c:pt>
                <c:pt idx="813">
                  <c:v>264.625</c:v>
                </c:pt>
                <c:pt idx="814">
                  <c:v>258.10199999999975</c:v>
                </c:pt>
                <c:pt idx="815">
                  <c:v>253.95400000000001</c:v>
                </c:pt>
                <c:pt idx="816">
                  <c:v>266.79299999999978</c:v>
                </c:pt>
                <c:pt idx="817">
                  <c:v>279.55599999999993</c:v>
                </c:pt>
                <c:pt idx="818">
                  <c:v>278.83999999999975</c:v>
                </c:pt>
                <c:pt idx="819">
                  <c:v>269.661</c:v>
                </c:pt>
                <c:pt idx="820">
                  <c:v>263.51900000000001</c:v>
                </c:pt>
                <c:pt idx="821">
                  <c:v>258.77099999999979</c:v>
                </c:pt>
                <c:pt idx="822">
                  <c:v>257.19900000000001</c:v>
                </c:pt>
                <c:pt idx="823">
                  <c:v>259.48999999999978</c:v>
                </c:pt>
                <c:pt idx="824">
                  <c:v>261.30700000000002</c:v>
                </c:pt>
                <c:pt idx="825">
                  <c:v>265.18900000000002</c:v>
                </c:pt>
                <c:pt idx="826">
                  <c:v>272.27499999999975</c:v>
                </c:pt>
                <c:pt idx="827">
                  <c:v>274.29700000000003</c:v>
                </c:pt>
                <c:pt idx="828">
                  <c:v>266.14900000000023</c:v>
                </c:pt>
                <c:pt idx="829">
                  <c:v>260.80500000000001</c:v>
                </c:pt>
                <c:pt idx="830">
                  <c:v>263.38</c:v>
                </c:pt>
                <c:pt idx="831">
                  <c:v>266.68200000000002</c:v>
                </c:pt>
                <c:pt idx="832">
                  <c:v>271.23200000000003</c:v>
                </c:pt>
                <c:pt idx="833">
                  <c:v>275.24799999999999</c:v>
                </c:pt>
                <c:pt idx="834">
                  <c:v>277.92499999999978</c:v>
                </c:pt>
                <c:pt idx="835">
                  <c:v>280.55900000000008</c:v>
                </c:pt>
                <c:pt idx="836">
                  <c:v>280.10399999999993</c:v>
                </c:pt>
                <c:pt idx="837">
                  <c:v>275.66899999999993</c:v>
                </c:pt>
                <c:pt idx="838">
                  <c:v>274.74700000000001</c:v>
                </c:pt>
                <c:pt idx="839">
                  <c:v>271.74200000000002</c:v>
                </c:pt>
                <c:pt idx="840">
                  <c:v>262.57100000000003</c:v>
                </c:pt>
                <c:pt idx="841">
                  <c:v>262.35599999999999</c:v>
                </c:pt>
                <c:pt idx="842">
                  <c:v>273.76799999999974</c:v>
                </c:pt>
                <c:pt idx="843">
                  <c:v>283.49299999999965</c:v>
                </c:pt>
                <c:pt idx="844">
                  <c:v>285.33999999999975</c:v>
                </c:pt>
                <c:pt idx="845">
                  <c:v>281.88200000000001</c:v>
                </c:pt>
                <c:pt idx="846">
                  <c:v>279.64200000000022</c:v>
                </c:pt>
                <c:pt idx="847">
                  <c:v>282.447</c:v>
                </c:pt>
                <c:pt idx="848">
                  <c:v>285.346</c:v>
                </c:pt>
                <c:pt idx="849">
                  <c:v>286.42499999999978</c:v>
                </c:pt>
                <c:pt idx="850">
                  <c:v>287.38099999999974</c:v>
                </c:pt>
                <c:pt idx="851">
                  <c:v>284.85500000000002</c:v>
                </c:pt>
                <c:pt idx="852">
                  <c:v>277.71499999999975</c:v>
                </c:pt>
                <c:pt idx="853">
                  <c:v>272.43599999999958</c:v>
                </c:pt>
                <c:pt idx="854">
                  <c:v>270.8</c:v>
                </c:pt>
                <c:pt idx="855">
                  <c:v>264.04399999999993</c:v>
                </c:pt>
                <c:pt idx="856">
                  <c:v>255.54</c:v>
                </c:pt>
                <c:pt idx="857">
                  <c:v>259.42299999999977</c:v>
                </c:pt>
                <c:pt idx="858">
                  <c:v>268.48099999999965</c:v>
                </c:pt>
                <c:pt idx="859">
                  <c:v>267.04899999999975</c:v>
                </c:pt>
                <c:pt idx="860">
                  <c:v>264.03299999999979</c:v>
                </c:pt>
                <c:pt idx="861">
                  <c:v>264.62299999999999</c:v>
                </c:pt>
                <c:pt idx="862">
                  <c:v>258.94400000000002</c:v>
                </c:pt>
                <c:pt idx="863">
                  <c:v>263.69900000000001</c:v>
                </c:pt>
                <c:pt idx="864">
                  <c:v>270.78699999999958</c:v>
                </c:pt>
                <c:pt idx="865">
                  <c:v>267.16000000000008</c:v>
                </c:pt>
                <c:pt idx="866">
                  <c:v>268.2</c:v>
                </c:pt>
                <c:pt idx="867">
                  <c:v>277.99400000000003</c:v>
                </c:pt>
                <c:pt idx="868">
                  <c:v>285.32299999999975</c:v>
                </c:pt>
                <c:pt idx="869">
                  <c:v>287.54300000000001</c:v>
                </c:pt>
                <c:pt idx="870">
                  <c:v>288.77</c:v>
                </c:pt>
                <c:pt idx="871">
                  <c:v>289.666</c:v>
                </c:pt>
                <c:pt idx="872">
                  <c:v>288.23699999999963</c:v>
                </c:pt>
                <c:pt idx="873">
                  <c:v>284.108</c:v>
                </c:pt>
                <c:pt idx="874">
                  <c:v>278.44600000000003</c:v>
                </c:pt>
                <c:pt idx="875">
                  <c:v>272.56400000000002</c:v>
                </c:pt>
                <c:pt idx="876">
                  <c:v>267.63900000000001</c:v>
                </c:pt>
                <c:pt idx="877">
                  <c:v>267.13799999999975</c:v>
                </c:pt>
                <c:pt idx="878">
                  <c:v>271.18900000000002</c:v>
                </c:pt>
                <c:pt idx="879">
                  <c:v>273.66399999999999</c:v>
                </c:pt>
                <c:pt idx="880">
                  <c:v>277.45299999999975</c:v>
                </c:pt>
                <c:pt idx="881">
                  <c:v>281.95099999999979</c:v>
                </c:pt>
                <c:pt idx="882">
                  <c:v>279.59199999999959</c:v>
                </c:pt>
                <c:pt idx="883">
                  <c:v>274.34300000000002</c:v>
                </c:pt>
                <c:pt idx="884">
                  <c:v>271.93499999999977</c:v>
                </c:pt>
                <c:pt idx="885">
                  <c:v>272.81700000000001</c:v>
                </c:pt>
                <c:pt idx="886">
                  <c:v>278.774</c:v>
                </c:pt>
                <c:pt idx="887">
                  <c:v>283.346</c:v>
                </c:pt>
                <c:pt idx="888">
                  <c:v>280.16000000000008</c:v>
                </c:pt>
                <c:pt idx="889">
                  <c:v>276.44099999999975</c:v>
                </c:pt>
                <c:pt idx="890">
                  <c:v>278.65800000000002</c:v>
                </c:pt>
                <c:pt idx="891">
                  <c:v>281.22699999999958</c:v>
                </c:pt>
                <c:pt idx="892">
                  <c:v>283.07100000000003</c:v>
                </c:pt>
                <c:pt idx="893">
                  <c:v>286.42099999999965</c:v>
                </c:pt>
                <c:pt idx="894">
                  <c:v>288.87799999999999</c:v>
                </c:pt>
                <c:pt idx="895">
                  <c:v>289.81200000000001</c:v>
                </c:pt>
                <c:pt idx="896">
                  <c:v>288.16500000000002</c:v>
                </c:pt>
                <c:pt idx="897">
                  <c:v>284.25599999999974</c:v>
                </c:pt>
                <c:pt idx="898">
                  <c:v>280.755</c:v>
                </c:pt>
                <c:pt idx="899">
                  <c:v>279.93599999999958</c:v>
                </c:pt>
                <c:pt idx="900">
                  <c:v>283.27799999999979</c:v>
                </c:pt>
                <c:pt idx="901">
                  <c:v>286.68900000000002</c:v>
                </c:pt>
                <c:pt idx="902">
                  <c:v>285.74</c:v>
                </c:pt>
                <c:pt idx="903">
                  <c:v>283.37900000000002</c:v>
                </c:pt>
                <c:pt idx="904">
                  <c:v>284.077</c:v>
                </c:pt>
                <c:pt idx="905">
                  <c:v>286.714</c:v>
                </c:pt>
                <c:pt idx="906">
                  <c:v>288.80700000000002</c:v>
                </c:pt>
                <c:pt idx="907">
                  <c:v>289.68099999999993</c:v>
                </c:pt>
                <c:pt idx="908">
                  <c:v>288.63099999999974</c:v>
                </c:pt>
                <c:pt idx="909">
                  <c:v>286.34300000000002</c:v>
                </c:pt>
                <c:pt idx="910">
                  <c:v>285.29799999999977</c:v>
                </c:pt>
                <c:pt idx="911">
                  <c:v>285.73299999999978</c:v>
                </c:pt>
                <c:pt idx="912">
                  <c:v>285.83199999999965</c:v>
                </c:pt>
                <c:pt idx="913">
                  <c:v>283.65899999999999</c:v>
                </c:pt>
                <c:pt idx="914">
                  <c:v>280.29199999999958</c:v>
                </c:pt>
                <c:pt idx="915">
                  <c:v>279.68700000000001</c:v>
                </c:pt>
                <c:pt idx="916">
                  <c:v>280.40099999999978</c:v>
                </c:pt>
                <c:pt idx="917">
                  <c:v>280.90299999999979</c:v>
                </c:pt>
                <c:pt idx="918">
                  <c:v>283.15499999999997</c:v>
                </c:pt>
                <c:pt idx="919">
                  <c:v>286.47799999999978</c:v>
                </c:pt>
                <c:pt idx="920">
                  <c:v>288.959</c:v>
                </c:pt>
                <c:pt idx="921">
                  <c:v>289.01</c:v>
                </c:pt>
                <c:pt idx="922">
                  <c:v>287.29700000000003</c:v>
                </c:pt>
                <c:pt idx="923">
                  <c:v>286.5109999999998</c:v>
                </c:pt>
                <c:pt idx="924">
                  <c:v>286.61900000000026</c:v>
                </c:pt>
                <c:pt idx="925">
                  <c:v>286.24900000000002</c:v>
                </c:pt>
                <c:pt idx="926">
                  <c:v>286.53199999999958</c:v>
                </c:pt>
                <c:pt idx="927">
                  <c:v>288.2729999999998</c:v>
                </c:pt>
                <c:pt idx="928">
                  <c:v>290.06400000000002</c:v>
                </c:pt>
                <c:pt idx="929">
                  <c:v>289.90499999999975</c:v>
                </c:pt>
                <c:pt idx="930">
                  <c:v>288.83199999999965</c:v>
                </c:pt>
                <c:pt idx="931">
                  <c:v>288.78199999999958</c:v>
                </c:pt>
                <c:pt idx="932">
                  <c:v>289.76299999999975</c:v>
                </c:pt>
                <c:pt idx="933">
                  <c:v>289.65300000000002</c:v>
                </c:pt>
                <c:pt idx="934">
                  <c:v>287.69400000000002</c:v>
                </c:pt>
                <c:pt idx="935">
                  <c:v>285.97000000000003</c:v>
                </c:pt>
                <c:pt idx="936">
                  <c:v>285.41799999999978</c:v>
                </c:pt>
                <c:pt idx="937">
                  <c:v>286.19400000000002</c:v>
                </c:pt>
                <c:pt idx="938">
                  <c:v>287.94299999999993</c:v>
                </c:pt>
                <c:pt idx="939">
                  <c:v>288.678</c:v>
                </c:pt>
                <c:pt idx="940">
                  <c:v>286.73499999999979</c:v>
                </c:pt>
                <c:pt idx="941">
                  <c:v>284.33199999999965</c:v>
                </c:pt>
                <c:pt idx="942">
                  <c:v>283.37</c:v>
                </c:pt>
                <c:pt idx="943">
                  <c:v>284.125</c:v>
                </c:pt>
                <c:pt idx="944">
                  <c:v>285.178</c:v>
                </c:pt>
                <c:pt idx="945">
                  <c:v>286.22399999999965</c:v>
                </c:pt>
                <c:pt idx="946">
                  <c:v>286.46199999999965</c:v>
                </c:pt>
                <c:pt idx="947">
                  <c:v>284.64400000000023</c:v>
                </c:pt>
                <c:pt idx="948">
                  <c:v>284.02699999999965</c:v>
                </c:pt>
                <c:pt idx="949">
                  <c:v>285.839</c:v>
                </c:pt>
                <c:pt idx="950">
                  <c:v>287.60700000000008</c:v>
                </c:pt>
                <c:pt idx="951">
                  <c:v>288.72999999999979</c:v>
                </c:pt>
                <c:pt idx="952">
                  <c:v>289.54899999999975</c:v>
                </c:pt>
                <c:pt idx="953">
                  <c:v>290.79299999999978</c:v>
                </c:pt>
                <c:pt idx="954">
                  <c:v>291.08699999999965</c:v>
                </c:pt>
                <c:pt idx="955">
                  <c:v>289.3</c:v>
                </c:pt>
                <c:pt idx="956">
                  <c:v>287.91199999999958</c:v>
                </c:pt>
                <c:pt idx="957">
                  <c:v>287.86500000000001</c:v>
                </c:pt>
                <c:pt idx="958">
                  <c:v>289.17099999999999</c:v>
                </c:pt>
                <c:pt idx="959">
                  <c:v>288.94900000000001</c:v>
                </c:pt>
                <c:pt idx="960">
                  <c:v>287.06200000000001</c:v>
                </c:pt>
                <c:pt idx="961">
                  <c:v>286.084</c:v>
                </c:pt>
                <c:pt idx="962">
                  <c:v>286.57299999999975</c:v>
                </c:pt>
                <c:pt idx="963">
                  <c:v>287.82499999999999</c:v>
                </c:pt>
                <c:pt idx="964">
                  <c:v>289.06700000000001</c:v>
                </c:pt>
                <c:pt idx="965">
                  <c:v>289.25</c:v>
                </c:pt>
                <c:pt idx="966">
                  <c:v>288.27499999999975</c:v>
                </c:pt>
                <c:pt idx="967">
                  <c:v>287.94099999999975</c:v>
                </c:pt>
                <c:pt idx="968">
                  <c:v>288.22299999999979</c:v>
                </c:pt>
                <c:pt idx="969">
                  <c:v>288.30799999999999</c:v>
                </c:pt>
                <c:pt idx="970">
                  <c:v>288.82499999999999</c:v>
                </c:pt>
                <c:pt idx="971">
                  <c:v>290.2</c:v>
                </c:pt>
                <c:pt idx="972">
                  <c:v>290.625</c:v>
                </c:pt>
                <c:pt idx="973">
                  <c:v>288.92499999999978</c:v>
                </c:pt>
                <c:pt idx="974">
                  <c:v>287.59799999999979</c:v>
                </c:pt>
                <c:pt idx="975">
                  <c:v>286.77799999999979</c:v>
                </c:pt>
                <c:pt idx="976">
                  <c:v>286.18900000000002</c:v>
                </c:pt>
                <c:pt idx="977">
                  <c:v>285.59099999999978</c:v>
                </c:pt>
                <c:pt idx="978">
                  <c:v>285.197</c:v>
                </c:pt>
                <c:pt idx="979">
                  <c:v>285.173</c:v>
                </c:pt>
                <c:pt idx="980">
                  <c:v>285.74</c:v>
                </c:pt>
                <c:pt idx="981">
                  <c:v>286.822</c:v>
                </c:pt>
                <c:pt idx="982">
                  <c:v>288.33099999999979</c:v>
                </c:pt>
                <c:pt idx="983">
                  <c:v>289.90299999999979</c:v>
                </c:pt>
                <c:pt idx="984">
                  <c:v>289.61500000000001</c:v>
                </c:pt>
                <c:pt idx="985">
                  <c:v>288.08499999999975</c:v>
                </c:pt>
                <c:pt idx="986">
                  <c:v>287.56099999999975</c:v>
                </c:pt>
                <c:pt idx="987">
                  <c:v>288.43199999999962</c:v>
                </c:pt>
                <c:pt idx="988">
                  <c:v>288.87799999999999</c:v>
                </c:pt>
                <c:pt idx="989">
                  <c:v>288.49499999999978</c:v>
                </c:pt>
                <c:pt idx="990">
                  <c:v>289.32299999999975</c:v>
                </c:pt>
                <c:pt idx="991">
                  <c:v>290.88099999999974</c:v>
                </c:pt>
                <c:pt idx="992">
                  <c:v>291.99899999999963</c:v>
                </c:pt>
                <c:pt idx="993">
                  <c:v>292.63799999999975</c:v>
                </c:pt>
                <c:pt idx="994">
                  <c:v>292.26299999999975</c:v>
                </c:pt>
                <c:pt idx="995">
                  <c:v>290.91999999999979</c:v>
                </c:pt>
                <c:pt idx="996">
                  <c:v>289.14000000000021</c:v>
                </c:pt>
                <c:pt idx="997">
                  <c:v>288.11099999999999</c:v>
                </c:pt>
                <c:pt idx="998">
                  <c:v>287.80900000000008</c:v>
                </c:pt>
                <c:pt idx="999">
                  <c:v>288.15199999999999</c:v>
                </c:pt>
                <c:pt idx="1000">
                  <c:v>289.50400000000002</c:v>
                </c:pt>
                <c:pt idx="1001">
                  <c:v>290.50700000000001</c:v>
                </c:pt>
                <c:pt idx="1002">
                  <c:v>289.17700000000002</c:v>
                </c:pt>
                <c:pt idx="1003">
                  <c:v>287.86900000000026</c:v>
                </c:pt>
                <c:pt idx="1004">
                  <c:v>287.26499999999999</c:v>
                </c:pt>
                <c:pt idx="1005">
                  <c:v>287.01900000000001</c:v>
                </c:pt>
                <c:pt idx="1006">
                  <c:v>287.62599999999975</c:v>
                </c:pt>
                <c:pt idx="1007">
                  <c:v>289.46799999999979</c:v>
                </c:pt>
                <c:pt idx="1008">
                  <c:v>291.86599999999999</c:v>
                </c:pt>
                <c:pt idx="1009">
                  <c:v>293.01400000000001</c:v>
                </c:pt>
                <c:pt idx="1010">
                  <c:v>291.92599999999965</c:v>
                </c:pt>
                <c:pt idx="1011">
                  <c:v>290.40699999999958</c:v>
                </c:pt>
                <c:pt idx="1012">
                  <c:v>290.24200000000002</c:v>
                </c:pt>
                <c:pt idx="1013">
                  <c:v>289.90699999999958</c:v>
                </c:pt>
                <c:pt idx="1014">
                  <c:v>288.13299999999975</c:v>
                </c:pt>
                <c:pt idx="1015">
                  <c:v>287.01</c:v>
                </c:pt>
                <c:pt idx="1016">
                  <c:v>286.97699999999958</c:v>
                </c:pt>
                <c:pt idx="1017">
                  <c:v>288.12700000000001</c:v>
                </c:pt>
                <c:pt idx="1018">
                  <c:v>288.94799999999975</c:v>
                </c:pt>
                <c:pt idx="1019">
                  <c:v>288.12599999999975</c:v>
                </c:pt>
                <c:pt idx="1020">
                  <c:v>287.30099999999999</c:v>
                </c:pt>
                <c:pt idx="1021">
                  <c:v>287.245</c:v>
                </c:pt>
                <c:pt idx="1022">
                  <c:v>287.89099999999979</c:v>
                </c:pt>
                <c:pt idx="1023">
                  <c:v>289.49499999999978</c:v>
                </c:pt>
                <c:pt idx="1024">
                  <c:v>290.71899999999965</c:v>
                </c:pt>
                <c:pt idx="1025">
                  <c:v>290.68599999999975</c:v>
                </c:pt>
                <c:pt idx="1026">
                  <c:v>291.50400000000002</c:v>
                </c:pt>
                <c:pt idx="1027">
                  <c:v>292.61200000000002</c:v>
                </c:pt>
                <c:pt idx="1028">
                  <c:v>291.25799999999975</c:v>
                </c:pt>
                <c:pt idx="1029">
                  <c:v>289.20400000000001</c:v>
                </c:pt>
                <c:pt idx="1030">
                  <c:v>288.173</c:v>
                </c:pt>
                <c:pt idx="1031">
                  <c:v>288.23200000000003</c:v>
                </c:pt>
                <c:pt idx="1032">
                  <c:v>289.28099999999978</c:v>
                </c:pt>
                <c:pt idx="1033">
                  <c:v>291.0229999999998</c:v>
                </c:pt>
                <c:pt idx="1034">
                  <c:v>291.32299999999975</c:v>
                </c:pt>
                <c:pt idx="1035">
                  <c:v>290.88299999999975</c:v>
                </c:pt>
                <c:pt idx="1036">
                  <c:v>290.90599999999978</c:v>
                </c:pt>
                <c:pt idx="1037">
                  <c:v>289.755</c:v>
                </c:pt>
                <c:pt idx="1038">
                  <c:v>289.00799999999975</c:v>
                </c:pt>
                <c:pt idx="1039">
                  <c:v>288.93699999999961</c:v>
                </c:pt>
                <c:pt idx="1040">
                  <c:v>288.62200000000001</c:v>
                </c:pt>
                <c:pt idx="1041">
                  <c:v>288.84199999999993</c:v>
                </c:pt>
                <c:pt idx="1042">
                  <c:v>290.27099999999979</c:v>
                </c:pt>
                <c:pt idx="1043">
                  <c:v>292.82400000000001</c:v>
                </c:pt>
                <c:pt idx="1044">
                  <c:v>294.65100000000001</c:v>
                </c:pt>
                <c:pt idx="1045">
                  <c:v>293.553</c:v>
                </c:pt>
                <c:pt idx="1046">
                  <c:v>292.34399999999999</c:v>
                </c:pt>
                <c:pt idx="1047">
                  <c:v>291.46699999999959</c:v>
                </c:pt>
                <c:pt idx="1048">
                  <c:v>290.38799999999975</c:v>
                </c:pt>
                <c:pt idx="1049">
                  <c:v>289.81599999999975</c:v>
                </c:pt>
                <c:pt idx="1050">
                  <c:v>289.90799999999979</c:v>
                </c:pt>
                <c:pt idx="1051">
                  <c:v>289.62599999999975</c:v>
                </c:pt>
                <c:pt idx="1052">
                  <c:v>289.69900000000001</c:v>
                </c:pt>
                <c:pt idx="1053">
                  <c:v>290.613</c:v>
                </c:pt>
                <c:pt idx="1054">
                  <c:v>291.79700000000003</c:v>
                </c:pt>
                <c:pt idx="1055">
                  <c:v>292.85700000000008</c:v>
                </c:pt>
                <c:pt idx="1056">
                  <c:v>291.41999999999979</c:v>
                </c:pt>
                <c:pt idx="1057">
                  <c:v>290.12099999999975</c:v>
                </c:pt>
                <c:pt idx="1058">
                  <c:v>291.16000000000008</c:v>
                </c:pt>
                <c:pt idx="1059">
                  <c:v>293.03899999999965</c:v>
                </c:pt>
                <c:pt idx="1060">
                  <c:v>293.23499999999979</c:v>
                </c:pt>
                <c:pt idx="1061">
                  <c:v>292.31400000000002</c:v>
                </c:pt>
                <c:pt idx="1062">
                  <c:v>291.40199999999965</c:v>
                </c:pt>
                <c:pt idx="1063">
                  <c:v>291.55</c:v>
                </c:pt>
                <c:pt idx="1064">
                  <c:v>291.65300000000002</c:v>
                </c:pt>
                <c:pt idx="1065">
                  <c:v>291.02499999999975</c:v>
                </c:pt>
                <c:pt idx="1066">
                  <c:v>290.98899999999958</c:v>
                </c:pt>
                <c:pt idx="1067">
                  <c:v>290.47099999999978</c:v>
                </c:pt>
                <c:pt idx="1068">
                  <c:v>289.19200000000001</c:v>
                </c:pt>
                <c:pt idx="1069">
                  <c:v>289.01599999999979</c:v>
                </c:pt>
                <c:pt idx="1070">
                  <c:v>290.0109999999998</c:v>
                </c:pt>
                <c:pt idx="1071">
                  <c:v>291.33499999999975</c:v>
                </c:pt>
                <c:pt idx="1072">
                  <c:v>292.78799999999978</c:v>
                </c:pt>
                <c:pt idx="1073">
                  <c:v>292.08799999999979</c:v>
                </c:pt>
                <c:pt idx="1074">
                  <c:v>290.47000000000003</c:v>
                </c:pt>
                <c:pt idx="1075">
                  <c:v>289.82799999999975</c:v>
                </c:pt>
                <c:pt idx="1076">
                  <c:v>290.35000000000002</c:v>
                </c:pt>
                <c:pt idx="1077">
                  <c:v>292.33599999999979</c:v>
                </c:pt>
                <c:pt idx="1078">
                  <c:v>295.40899999999965</c:v>
                </c:pt>
                <c:pt idx="1079">
                  <c:v>295.10700000000008</c:v>
                </c:pt>
                <c:pt idx="1080">
                  <c:v>293.78099999999978</c:v>
                </c:pt>
                <c:pt idx="1081">
                  <c:v>293.33099999999979</c:v>
                </c:pt>
                <c:pt idx="1082">
                  <c:v>292.64800000000002</c:v>
                </c:pt>
                <c:pt idx="1083">
                  <c:v>292.24799999999999</c:v>
                </c:pt>
                <c:pt idx="1084">
                  <c:v>292.03599999999977</c:v>
                </c:pt>
                <c:pt idx="1085">
                  <c:v>290.71799999999979</c:v>
                </c:pt>
                <c:pt idx="1086">
                  <c:v>289.29099999999966</c:v>
                </c:pt>
                <c:pt idx="1087">
                  <c:v>288.76</c:v>
                </c:pt>
                <c:pt idx="1088">
                  <c:v>289.80900000000008</c:v>
                </c:pt>
                <c:pt idx="1089">
                  <c:v>291.15499999999997</c:v>
                </c:pt>
                <c:pt idx="1090">
                  <c:v>290.12900000000002</c:v>
                </c:pt>
                <c:pt idx="1091">
                  <c:v>288.89699999999965</c:v>
                </c:pt>
                <c:pt idx="1092">
                  <c:v>289.16699999999975</c:v>
                </c:pt>
                <c:pt idx="1093">
                  <c:v>290.44799999999975</c:v>
                </c:pt>
                <c:pt idx="1094">
                  <c:v>291.28599999999977</c:v>
                </c:pt>
                <c:pt idx="1095">
                  <c:v>290.702</c:v>
                </c:pt>
                <c:pt idx="1096">
                  <c:v>290.99299999999965</c:v>
                </c:pt>
                <c:pt idx="1097">
                  <c:v>292.834</c:v>
                </c:pt>
                <c:pt idx="1098">
                  <c:v>294.77799999999979</c:v>
                </c:pt>
                <c:pt idx="1099">
                  <c:v>294.54000000000002</c:v>
                </c:pt>
                <c:pt idx="1100">
                  <c:v>292.29899999999958</c:v>
                </c:pt>
                <c:pt idx="1101">
                  <c:v>290.02799999999979</c:v>
                </c:pt>
                <c:pt idx="1102">
                  <c:v>288.83</c:v>
                </c:pt>
                <c:pt idx="1103">
                  <c:v>288.72000000000003</c:v>
                </c:pt>
                <c:pt idx="1104">
                  <c:v>289.59699999999958</c:v>
                </c:pt>
                <c:pt idx="1105">
                  <c:v>289.88200000000001</c:v>
                </c:pt>
                <c:pt idx="1106">
                  <c:v>288.96899999999965</c:v>
                </c:pt>
                <c:pt idx="1107">
                  <c:v>288.62599999999975</c:v>
                </c:pt>
                <c:pt idx="1108">
                  <c:v>289.77599999999978</c:v>
                </c:pt>
                <c:pt idx="1109">
                  <c:v>291.685</c:v>
                </c:pt>
                <c:pt idx="1110">
                  <c:v>290.92200000000003</c:v>
                </c:pt>
                <c:pt idx="1111">
                  <c:v>288.87599999999975</c:v>
                </c:pt>
                <c:pt idx="1112">
                  <c:v>288.35500000000002</c:v>
                </c:pt>
                <c:pt idx="1113">
                  <c:v>288.59799999999979</c:v>
                </c:pt>
                <c:pt idx="1114">
                  <c:v>289.0229999999998</c:v>
                </c:pt>
                <c:pt idx="1115">
                  <c:v>290.08099999999979</c:v>
                </c:pt>
                <c:pt idx="1116">
                  <c:v>291.88499999999999</c:v>
                </c:pt>
                <c:pt idx="1117">
                  <c:v>291.404</c:v>
                </c:pt>
                <c:pt idx="1118">
                  <c:v>289.74700000000001</c:v>
                </c:pt>
                <c:pt idx="1119">
                  <c:v>288.40599999999978</c:v>
                </c:pt>
                <c:pt idx="1120">
                  <c:v>287.09299999999979</c:v>
                </c:pt>
                <c:pt idx="1121">
                  <c:v>286.54899999999975</c:v>
                </c:pt>
                <c:pt idx="1122">
                  <c:v>286.6359999999998</c:v>
                </c:pt>
                <c:pt idx="1123">
                  <c:v>286.80700000000002</c:v>
                </c:pt>
                <c:pt idx="1124">
                  <c:v>286.77199999999965</c:v>
                </c:pt>
                <c:pt idx="1125">
                  <c:v>286.46299999999979</c:v>
                </c:pt>
                <c:pt idx="1126">
                  <c:v>286.14299999999997</c:v>
                </c:pt>
                <c:pt idx="1127">
                  <c:v>286.01900000000001</c:v>
                </c:pt>
                <c:pt idx="1128">
                  <c:v>286.02</c:v>
                </c:pt>
                <c:pt idx="1129">
                  <c:v>286.19</c:v>
                </c:pt>
                <c:pt idx="1130">
                  <c:v>286.94799999999975</c:v>
                </c:pt>
                <c:pt idx="1131">
                  <c:v>287.49699999999962</c:v>
                </c:pt>
                <c:pt idx="1132">
                  <c:v>287.47699999999958</c:v>
                </c:pt>
                <c:pt idx="1133">
                  <c:v>287.30599999999993</c:v>
                </c:pt>
                <c:pt idx="1134">
                  <c:v>287.45800000000003</c:v>
                </c:pt>
                <c:pt idx="1135">
                  <c:v>288.23200000000003</c:v>
                </c:pt>
                <c:pt idx="1136">
                  <c:v>288.43400000000003</c:v>
                </c:pt>
                <c:pt idx="1137">
                  <c:v>287.774</c:v>
                </c:pt>
                <c:pt idx="1138">
                  <c:v>286.60000000000002</c:v>
                </c:pt>
                <c:pt idx="1139">
                  <c:v>285.76599999999979</c:v>
                </c:pt>
                <c:pt idx="1140">
                  <c:v>286.00400000000002</c:v>
                </c:pt>
                <c:pt idx="1141">
                  <c:v>286.92200000000003</c:v>
                </c:pt>
                <c:pt idx="1142">
                  <c:v>287.82799999999975</c:v>
                </c:pt>
                <c:pt idx="1143">
                  <c:v>288.14900000000023</c:v>
                </c:pt>
                <c:pt idx="1144">
                  <c:v>288.42599999999965</c:v>
                </c:pt>
                <c:pt idx="1145">
                  <c:v>288.05900000000008</c:v>
                </c:pt>
                <c:pt idx="1146">
                  <c:v>286.99199999999962</c:v>
                </c:pt>
                <c:pt idx="1147">
                  <c:v>287.20800000000003</c:v>
                </c:pt>
                <c:pt idx="1148">
                  <c:v>288.36900000000026</c:v>
                </c:pt>
                <c:pt idx="1149">
                  <c:v>288.40599999999978</c:v>
                </c:pt>
                <c:pt idx="1150">
                  <c:v>288.387</c:v>
                </c:pt>
                <c:pt idx="1151">
                  <c:v>288.75099999999975</c:v>
                </c:pt>
                <c:pt idx="1152">
                  <c:v>287.94900000000001</c:v>
                </c:pt>
                <c:pt idx="1153">
                  <c:v>287.32</c:v>
                </c:pt>
                <c:pt idx="1154">
                  <c:v>287.67</c:v>
                </c:pt>
                <c:pt idx="1155">
                  <c:v>287.95800000000003</c:v>
                </c:pt>
                <c:pt idx="1156">
                  <c:v>288.39699999999965</c:v>
                </c:pt>
                <c:pt idx="1157">
                  <c:v>289.65100000000001</c:v>
                </c:pt>
                <c:pt idx="1158">
                  <c:v>291.61700000000002</c:v>
                </c:pt>
                <c:pt idx="1159">
                  <c:v>291.62400000000002</c:v>
                </c:pt>
                <c:pt idx="1160">
                  <c:v>290.04700000000008</c:v>
                </c:pt>
                <c:pt idx="1161">
                  <c:v>289.18400000000008</c:v>
                </c:pt>
                <c:pt idx="1162">
                  <c:v>288.92599999999965</c:v>
                </c:pt>
                <c:pt idx="1163">
                  <c:v>289.03199999999958</c:v>
                </c:pt>
                <c:pt idx="1164">
                  <c:v>289.92999999999978</c:v>
                </c:pt>
                <c:pt idx="1165">
                  <c:v>291.214</c:v>
                </c:pt>
                <c:pt idx="1166">
                  <c:v>290.75900000000001</c:v>
                </c:pt>
                <c:pt idx="1167">
                  <c:v>289.346</c:v>
                </c:pt>
                <c:pt idx="1168">
                  <c:v>288.92299999999977</c:v>
                </c:pt>
                <c:pt idx="1169">
                  <c:v>289.78500000000003</c:v>
                </c:pt>
                <c:pt idx="1170">
                  <c:v>290.15499999999997</c:v>
                </c:pt>
                <c:pt idx="1171">
                  <c:v>288.79499999999979</c:v>
                </c:pt>
                <c:pt idx="1172">
                  <c:v>287.92099999999965</c:v>
                </c:pt>
                <c:pt idx="1173">
                  <c:v>287.81099999999975</c:v>
                </c:pt>
                <c:pt idx="1174">
                  <c:v>287.99699999999962</c:v>
                </c:pt>
                <c:pt idx="1175">
                  <c:v>288.44099999999975</c:v>
                </c:pt>
                <c:pt idx="1176">
                  <c:v>289.16199999999975</c:v>
                </c:pt>
                <c:pt idx="1177">
                  <c:v>290.834</c:v>
                </c:pt>
                <c:pt idx="1178">
                  <c:v>292.15499999999997</c:v>
                </c:pt>
                <c:pt idx="1179">
                  <c:v>291.22999999999979</c:v>
                </c:pt>
                <c:pt idx="1180">
                  <c:v>290.48899999999958</c:v>
                </c:pt>
                <c:pt idx="1181">
                  <c:v>289.24400000000026</c:v>
                </c:pt>
                <c:pt idx="1182">
                  <c:v>288.33599999999979</c:v>
                </c:pt>
                <c:pt idx="1183">
                  <c:v>288.274</c:v>
                </c:pt>
                <c:pt idx="1184">
                  <c:v>288.53799999999978</c:v>
                </c:pt>
                <c:pt idx="1185">
                  <c:v>288.64999999999998</c:v>
                </c:pt>
                <c:pt idx="1186">
                  <c:v>288.279</c:v>
                </c:pt>
                <c:pt idx="1187">
                  <c:v>288.44299999999993</c:v>
                </c:pt>
                <c:pt idx="1188">
                  <c:v>290.173</c:v>
                </c:pt>
                <c:pt idx="1189">
                  <c:v>292.59899999999965</c:v>
                </c:pt>
                <c:pt idx="1190">
                  <c:v>293.44900000000001</c:v>
                </c:pt>
                <c:pt idx="1191">
                  <c:v>292.447</c:v>
                </c:pt>
                <c:pt idx="1192">
                  <c:v>290.37</c:v>
                </c:pt>
                <c:pt idx="1193">
                  <c:v>289.80700000000002</c:v>
                </c:pt>
                <c:pt idx="1194">
                  <c:v>290.87700000000001</c:v>
                </c:pt>
                <c:pt idx="1195">
                  <c:v>292.81799999999993</c:v>
                </c:pt>
                <c:pt idx="1196">
                  <c:v>295.86200000000002</c:v>
                </c:pt>
                <c:pt idx="1197">
                  <c:v>294.34100000000001</c:v>
                </c:pt>
                <c:pt idx="1198">
                  <c:v>291.39999999999975</c:v>
                </c:pt>
                <c:pt idx="1199">
                  <c:v>289.83199999999965</c:v>
                </c:pt>
                <c:pt idx="1200">
                  <c:v>289.2249999999998</c:v>
                </c:pt>
                <c:pt idx="1201">
                  <c:v>288.78899999999965</c:v>
                </c:pt>
                <c:pt idx="1202">
                  <c:v>288.18700000000001</c:v>
                </c:pt>
                <c:pt idx="1203">
                  <c:v>287.78399999999965</c:v>
                </c:pt>
                <c:pt idx="1204">
                  <c:v>288.404</c:v>
                </c:pt>
                <c:pt idx="1205">
                  <c:v>289.714</c:v>
                </c:pt>
                <c:pt idx="1206">
                  <c:v>290.76499999999999</c:v>
                </c:pt>
                <c:pt idx="1207">
                  <c:v>290.10700000000008</c:v>
                </c:pt>
                <c:pt idx="1208">
                  <c:v>288.84399999999999</c:v>
                </c:pt>
                <c:pt idx="1209">
                  <c:v>288.24</c:v>
                </c:pt>
                <c:pt idx="1210">
                  <c:v>288.43099999999959</c:v>
                </c:pt>
                <c:pt idx="1211">
                  <c:v>289.21499999999975</c:v>
                </c:pt>
                <c:pt idx="1212">
                  <c:v>290.85700000000008</c:v>
                </c:pt>
                <c:pt idx="1213">
                  <c:v>291.79799999999977</c:v>
                </c:pt>
                <c:pt idx="1214">
                  <c:v>291.07100000000003</c:v>
                </c:pt>
                <c:pt idx="1215">
                  <c:v>290.80099999999999</c:v>
                </c:pt>
                <c:pt idx="1216">
                  <c:v>289.83599999999979</c:v>
                </c:pt>
                <c:pt idx="1217">
                  <c:v>288.96299999999979</c:v>
                </c:pt>
                <c:pt idx="1218">
                  <c:v>289.84800000000001</c:v>
                </c:pt>
                <c:pt idx="1219">
                  <c:v>291.18099999999993</c:v>
                </c:pt>
                <c:pt idx="1220">
                  <c:v>290.28399999999965</c:v>
                </c:pt>
                <c:pt idx="1221">
                  <c:v>289.12900000000002</c:v>
                </c:pt>
                <c:pt idx="1222">
                  <c:v>288.70800000000003</c:v>
                </c:pt>
                <c:pt idx="1223">
                  <c:v>289.53099999999978</c:v>
                </c:pt>
                <c:pt idx="1224">
                  <c:v>290.79399999999958</c:v>
                </c:pt>
                <c:pt idx="1225">
                  <c:v>290.39499999999975</c:v>
                </c:pt>
                <c:pt idx="1226">
                  <c:v>289.94099999999975</c:v>
                </c:pt>
                <c:pt idx="1227">
                  <c:v>291.58099999999979</c:v>
                </c:pt>
                <c:pt idx="1228">
                  <c:v>294.38200000000001</c:v>
                </c:pt>
                <c:pt idx="1229">
                  <c:v>293.7609999999998</c:v>
                </c:pt>
                <c:pt idx="1230">
                  <c:v>291.26</c:v>
                </c:pt>
                <c:pt idx="1231">
                  <c:v>290.25400000000002</c:v>
                </c:pt>
                <c:pt idx="1232">
                  <c:v>290.21799999999979</c:v>
                </c:pt>
                <c:pt idx="1233">
                  <c:v>290.29399999999958</c:v>
                </c:pt>
                <c:pt idx="1234">
                  <c:v>289.91399999999965</c:v>
                </c:pt>
                <c:pt idx="1235">
                  <c:v>289.14299999999997</c:v>
                </c:pt>
                <c:pt idx="1236">
                  <c:v>288.58</c:v>
                </c:pt>
                <c:pt idx="1237">
                  <c:v>288.59799999999979</c:v>
                </c:pt>
                <c:pt idx="1238">
                  <c:v>288.86500000000001</c:v>
                </c:pt>
                <c:pt idx="1239">
                  <c:v>289.46599999999978</c:v>
                </c:pt>
                <c:pt idx="1240">
                  <c:v>291.01299999999975</c:v>
                </c:pt>
                <c:pt idx="1241">
                  <c:v>291.96899999999965</c:v>
                </c:pt>
                <c:pt idx="1242">
                  <c:v>291.10500000000002</c:v>
                </c:pt>
                <c:pt idx="1243">
                  <c:v>290.72299999999979</c:v>
                </c:pt>
                <c:pt idx="1244">
                  <c:v>291.65699999999993</c:v>
                </c:pt>
                <c:pt idx="1245">
                  <c:v>293.85500000000002</c:v>
                </c:pt>
                <c:pt idx="1246">
                  <c:v>292.73699999999963</c:v>
                </c:pt>
                <c:pt idx="1247">
                  <c:v>291.17599999999999</c:v>
                </c:pt>
                <c:pt idx="1248">
                  <c:v>290.161</c:v>
                </c:pt>
                <c:pt idx="1249">
                  <c:v>290.05200000000002</c:v>
                </c:pt>
                <c:pt idx="1250">
                  <c:v>290.65800000000002</c:v>
                </c:pt>
                <c:pt idx="1251">
                  <c:v>290.92699999999962</c:v>
                </c:pt>
                <c:pt idx="1252">
                  <c:v>290.04700000000008</c:v>
                </c:pt>
                <c:pt idx="1253">
                  <c:v>288.46099999999979</c:v>
                </c:pt>
                <c:pt idx="1254">
                  <c:v>287.95499999999993</c:v>
                </c:pt>
                <c:pt idx="1255">
                  <c:v>288.41399999999965</c:v>
                </c:pt>
                <c:pt idx="1256">
                  <c:v>288.23599999999965</c:v>
                </c:pt>
                <c:pt idx="1257">
                  <c:v>287.85500000000002</c:v>
                </c:pt>
                <c:pt idx="1258">
                  <c:v>288.40199999999965</c:v>
                </c:pt>
                <c:pt idx="1259">
                  <c:v>289.74599999999975</c:v>
                </c:pt>
                <c:pt idx="1260">
                  <c:v>291.012</c:v>
                </c:pt>
                <c:pt idx="1261">
                  <c:v>291.14299999999997</c:v>
                </c:pt>
                <c:pt idx="1262">
                  <c:v>291.63099999999974</c:v>
                </c:pt>
                <c:pt idx="1263">
                  <c:v>293.44600000000003</c:v>
                </c:pt>
                <c:pt idx="1264">
                  <c:v>292.82900000000001</c:v>
                </c:pt>
                <c:pt idx="1265">
                  <c:v>290.16800000000001</c:v>
                </c:pt>
                <c:pt idx="1266">
                  <c:v>288.58099999999979</c:v>
                </c:pt>
                <c:pt idx="1267">
                  <c:v>288.15499999999997</c:v>
                </c:pt>
                <c:pt idx="1268">
                  <c:v>288.101</c:v>
                </c:pt>
                <c:pt idx="1269">
                  <c:v>287.964</c:v>
                </c:pt>
                <c:pt idx="1270">
                  <c:v>287.67599999999999</c:v>
                </c:pt>
                <c:pt idx="1271">
                  <c:v>287.49400000000003</c:v>
                </c:pt>
                <c:pt idx="1272">
                  <c:v>287.334</c:v>
                </c:pt>
                <c:pt idx="1273">
                  <c:v>287.47000000000003</c:v>
                </c:pt>
                <c:pt idx="1274">
                  <c:v>288.10500000000002</c:v>
                </c:pt>
                <c:pt idx="1275">
                  <c:v>289.185</c:v>
                </c:pt>
                <c:pt idx="1276">
                  <c:v>290.18200000000002</c:v>
                </c:pt>
                <c:pt idx="1277">
                  <c:v>289.86799999999999</c:v>
                </c:pt>
                <c:pt idx="1278">
                  <c:v>289.964</c:v>
                </c:pt>
                <c:pt idx="1279">
                  <c:v>291.79099999999966</c:v>
                </c:pt>
                <c:pt idx="1280">
                  <c:v>293.40599999999978</c:v>
                </c:pt>
                <c:pt idx="1281">
                  <c:v>291.73899999999958</c:v>
                </c:pt>
                <c:pt idx="1282">
                  <c:v>289.72799999999978</c:v>
                </c:pt>
                <c:pt idx="1283">
                  <c:v>289.03099999999978</c:v>
                </c:pt>
                <c:pt idx="1284">
                  <c:v>289.279</c:v>
                </c:pt>
                <c:pt idx="1285">
                  <c:v>289.72899999999959</c:v>
                </c:pt>
                <c:pt idx="1286">
                  <c:v>289.98899999999958</c:v>
                </c:pt>
                <c:pt idx="1287">
                  <c:v>289.113</c:v>
                </c:pt>
                <c:pt idx="1288">
                  <c:v>288.75700000000001</c:v>
                </c:pt>
                <c:pt idx="1289">
                  <c:v>289.79499999999979</c:v>
                </c:pt>
                <c:pt idx="1290">
                  <c:v>290.49899999999963</c:v>
                </c:pt>
                <c:pt idx="1291">
                  <c:v>289.73899999999958</c:v>
                </c:pt>
                <c:pt idx="1292">
                  <c:v>289.33699999999965</c:v>
                </c:pt>
                <c:pt idx="1293">
                  <c:v>289.86900000000026</c:v>
                </c:pt>
                <c:pt idx="1294">
                  <c:v>290.68700000000001</c:v>
                </c:pt>
                <c:pt idx="1295">
                  <c:v>290.79099999999966</c:v>
                </c:pt>
                <c:pt idx="1296">
                  <c:v>289.99799999999965</c:v>
                </c:pt>
                <c:pt idx="1297">
                  <c:v>290.10500000000002</c:v>
                </c:pt>
                <c:pt idx="1298">
                  <c:v>290.36700000000002</c:v>
                </c:pt>
                <c:pt idx="1299">
                  <c:v>289.15600000000001</c:v>
                </c:pt>
                <c:pt idx="1300">
                  <c:v>288.02999999999975</c:v>
                </c:pt>
                <c:pt idx="1301">
                  <c:v>287.18900000000002</c:v>
                </c:pt>
                <c:pt idx="1302">
                  <c:v>287.60000000000002</c:v>
                </c:pt>
                <c:pt idx="1303">
                  <c:v>289.28399999999965</c:v>
                </c:pt>
                <c:pt idx="1304">
                  <c:v>289.762</c:v>
                </c:pt>
                <c:pt idx="1305">
                  <c:v>288.68900000000002</c:v>
                </c:pt>
                <c:pt idx="1306">
                  <c:v>288.04700000000008</c:v>
                </c:pt>
                <c:pt idx="1307">
                  <c:v>288.20699999999965</c:v>
                </c:pt>
                <c:pt idx="1308">
                  <c:v>289.36599999999999</c:v>
                </c:pt>
                <c:pt idx="1309">
                  <c:v>290.1359999999998</c:v>
                </c:pt>
                <c:pt idx="1310">
                  <c:v>288.84100000000001</c:v>
                </c:pt>
                <c:pt idx="1311">
                  <c:v>287.41099999999977</c:v>
                </c:pt>
                <c:pt idx="1312">
                  <c:v>286.80799999999999</c:v>
                </c:pt>
                <c:pt idx="1313">
                  <c:v>287.36500000000001</c:v>
                </c:pt>
                <c:pt idx="1314">
                  <c:v>288.80700000000002</c:v>
                </c:pt>
                <c:pt idx="1315">
                  <c:v>290.30099999999999</c:v>
                </c:pt>
                <c:pt idx="1316">
                  <c:v>289.55700000000002</c:v>
                </c:pt>
                <c:pt idx="1317">
                  <c:v>288.85199999999975</c:v>
                </c:pt>
                <c:pt idx="1318">
                  <c:v>290.72999999999979</c:v>
                </c:pt>
                <c:pt idx="1319">
                  <c:v>292.28199999999958</c:v>
                </c:pt>
                <c:pt idx="1320">
                  <c:v>291.42299999999977</c:v>
                </c:pt>
                <c:pt idx="1321">
                  <c:v>289.553</c:v>
                </c:pt>
                <c:pt idx="1322">
                  <c:v>288.94</c:v>
                </c:pt>
                <c:pt idx="1323">
                  <c:v>289.07900000000001</c:v>
                </c:pt>
                <c:pt idx="1324">
                  <c:v>288.19</c:v>
                </c:pt>
                <c:pt idx="1325">
                  <c:v>287.00299999999999</c:v>
                </c:pt>
                <c:pt idx="1326">
                  <c:v>287.358</c:v>
                </c:pt>
                <c:pt idx="1327">
                  <c:v>288.95</c:v>
                </c:pt>
                <c:pt idx="1328">
                  <c:v>289.93099999999959</c:v>
                </c:pt>
                <c:pt idx="1329">
                  <c:v>288.95</c:v>
                </c:pt>
                <c:pt idx="1330">
                  <c:v>287.51</c:v>
                </c:pt>
                <c:pt idx="1331">
                  <c:v>287.25299999999999</c:v>
                </c:pt>
                <c:pt idx="1332">
                  <c:v>287.61900000000026</c:v>
                </c:pt>
                <c:pt idx="1333">
                  <c:v>287.14699999999999</c:v>
                </c:pt>
                <c:pt idx="1334">
                  <c:v>285.49799999999965</c:v>
                </c:pt>
                <c:pt idx="1335">
                  <c:v>284.83</c:v>
                </c:pt>
                <c:pt idx="1336">
                  <c:v>285.76</c:v>
                </c:pt>
                <c:pt idx="1337">
                  <c:v>286.92399999999958</c:v>
                </c:pt>
                <c:pt idx="1338">
                  <c:v>288.46699999999959</c:v>
                </c:pt>
                <c:pt idx="1339">
                  <c:v>290.22599999999977</c:v>
                </c:pt>
                <c:pt idx="1340">
                  <c:v>291.06</c:v>
                </c:pt>
                <c:pt idx="1341">
                  <c:v>290.66000000000008</c:v>
                </c:pt>
                <c:pt idx="1342">
                  <c:v>289.56700000000001</c:v>
                </c:pt>
                <c:pt idx="1343">
                  <c:v>289.47399999999965</c:v>
                </c:pt>
                <c:pt idx="1344">
                  <c:v>289.63499999999999</c:v>
                </c:pt>
                <c:pt idx="1345">
                  <c:v>288.20999999999975</c:v>
                </c:pt>
                <c:pt idx="1346">
                  <c:v>286.62200000000001</c:v>
                </c:pt>
                <c:pt idx="1347">
                  <c:v>287.00900000000001</c:v>
                </c:pt>
                <c:pt idx="1348">
                  <c:v>288.36500000000001</c:v>
                </c:pt>
                <c:pt idx="1349">
                  <c:v>288.50700000000001</c:v>
                </c:pt>
                <c:pt idx="1350">
                  <c:v>288.33</c:v>
                </c:pt>
                <c:pt idx="1351">
                  <c:v>287.94799999999975</c:v>
                </c:pt>
                <c:pt idx="1352">
                  <c:v>286.27599999999978</c:v>
                </c:pt>
                <c:pt idx="1353">
                  <c:v>285.51799999999974</c:v>
                </c:pt>
                <c:pt idx="1354">
                  <c:v>285.74200000000002</c:v>
                </c:pt>
                <c:pt idx="1355">
                  <c:v>285.57900000000001</c:v>
                </c:pt>
                <c:pt idx="1356">
                  <c:v>286.29299999999978</c:v>
                </c:pt>
                <c:pt idx="1357">
                  <c:v>286.94</c:v>
                </c:pt>
                <c:pt idx="1358">
                  <c:v>287.541</c:v>
                </c:pt>
                <c:pt idx="1359">
                  <c:v>288.98599999999965</c:v>
                </c:pt>
                <c:pt idx="1360">
                  <c:v>289.27799999999979</c:v>
                </c:pt>
                <c:pt idx="1361">
                  <c:v>287.64499999999998</c:v>
                </c:pt>
                <c:pt idx="1362">
                  <c:v>284.76499999999999</c:v>
                </c:pt>
                <c:pt idx="1363">
                  <c:v>282.14699999999999</c:v>
                </c:pt>
                <c:pt idx="1364">
                  <c:v>281.33199999999965</c:v>
                </c:pt>
                <c:pt idx="1365">
                  <c:v>282.18299999999999</c:v>
                </c:pt>
                <c:pt idx="1366">
                  <c:v>283.59099999999978</c:v>
                </c:pt>
                <c:pt idx="1367">
                  <c:v>282.17500000000001</c:v>
                </c:pt>
                <c:pt idx="1368">
                  <c:v>278.64900000000023</c:v>
                </c:pt>
                <c:pt idx="1369">
                  <c:v>279.19799999999975</c:v>
                </c:pt>
                <c:pt idx="1370">
                  <c:v>282.77499999999975</c:v>
                </c:pt>
                <c:pt idx="1371">
                  <c:v>285.64000000000021</c:v>
                </c:pt>
                <c:pt idx="1372">
                  <c:v>287.23799999999977</c:v>
                </c:pt>
                <c:pt idx="1373">
                  <c:v>288.34699999999975</c:v>
                </c:pt>
                <c:pt idx="1374">
                  <c:v>289.73599999999965</c:v>
                </c:pt>
                <c:pt idx="1375">
                  <c:v>289.47199999999958</c:v>
                </c:pt>
                <c:pt idx="1376">
                  <c:v>287.64299999999997</c:v>
                </c:pt>
                <c:pt idx="1377">
                  <c:v>287.2</c:v>
                </c:pt>
                <c:pt idx="1378">
                  <c:v>288.93499999999977</c:v>
                </c:pt>
                <c:pt idx="1379">
                  <c:v>291.21199999999965</c:v>
                </c:pt>
                <c:pt idx="1380">
                  <c:v>290.85599999999999</c:v>
                </c:pt>
                <c:pt idx="1381">
                  <c:v>288.22099999999978</c:v>
                </c:pt>
                <c:pt idx="1382">
                  <c:v>286.42899999999958</c:v>
                </c:pt>
                <c:pt idx="1383">
                  <c:v>285.92499999999978</c:v>
                </c:pt>
                <c:pt idx="1384">
                  <c:v>285.54300000000001</c:v>
                </c:pt>
                <c:pt idx="1385">
                  <c:v>285.77799999999979</c:v>
                </c:pt>
                <c:pt idx="1386">
                  <c:v>287.31299999999999</c:v>
                </c:pt>
                <c:pt idx="1387">
                  <c:v>287.93799999999965</c:v>
                </c:pt>
                <c:pt idx="1388">
                  <c:v>286.70499999999993</c:v>
                </c:pt>
                <c:pt idx="1389">
                  <c:v>285.93199999999962</c:v>
                </c:pt>
                <c:pt idx="1390">
                  <c:v>285.78899999999965</c:v>
                </c:pt>
                <c:pt idx="1391">
                  <c:v>286.58099999999979</c:v>
                </c:pt>
                <c:pt idx="1392">
                  <c:v>288.19</c:v>
                </c:pt>
                <c:pt idx="1393">
                  <c:v>289.09599999999978</c:v>
                </c:pt>
                <c:pt idx="1394">
                  <c:v>289.87</c:v>
                </c:pt>
                <c:pt idx="1395">
                  <c:v>289.75700000000001</c:v>
                </c:pt>
                <c:pt idx="1396">
                  <c:v>288.33699999999965</c:v>
                </c:pt>
                <c:pt idx="1397">
                  <c:v>287.83300000000003</c:v>
                </c:pt>
                <c:pt idx="1398">
                  <c:v>287.661</c:v>
                </c:pt>
                <c:pt idx="1399">
                  <c:v>284.858</c:v>
                </c:pt>
                <c:pt idx="1400">
                  <c:v>280.50799999999975</c:v>
                </c:pt>
                <c:pt idx="1401">
                  <c:v>278.63499999999999</c:v>
                </c:pt>
                <c:pt idx="1402">
                  <c:v>279.05700000000002</c:v>
                </c:pt>
                <c:pt idx="1403">
                  <c:v>278.16800000000001</c:v>
                </c:pt>
                <c:pt idx="1404">
                  <c:v>275.83499999999975</c:v>
                </c:pt>
                <c:pt idx="1405">
                  <c:v>273.42299999999977</c:v>
                </c:pt>
                <c:pt idx="1406">
                  <c:v>273.23599999999965</c:v>
                </c:pt>
                <c:pt idx="1407">
                  <c:v>275.44600000000003</c:v>
                </c:pt>
                <c:pt idx="1408">
                  <c:v>278.80799999999999</c:v>
                </c:pt>
                <c:pt idx="1409">
                  <c:v>282.91099999999977</c:v>
                </c:pt>
                <c:pt idx="1410">
                  <c:v>282.49499999999978</c:v>
                </c:pt>
                <c:pt idx="1411">
                  <c:v>279.52199999999965</c:v>
                </c:pt>
                <c:pt idx="1412">
                  <c:v>279.33799999999979</c:v>
                </c:pt>
                <c:pt idx="1413">
                  <c:v>278.45299999999975</c:v>
                </c:pt>
                <c:pt idx="1414">
                  <c:v>279.02599999999978</c:v>
                </c:pt>
                <c:pt idx="1415">
                  <c:v>282.82400000000001</c:v>
                </c:pt>
                <c:pt idx="1416">
                  <c:v>286.41899999999958</c:v>
                </c:pt>
                <c:pt idx="1417">
                  <c:v>288.63900000000001</c:v>
                </c:pt>
                <c:pt idx="1418">
                  <c:v>289.56599999999975</c:v>
                </c:pt>
                <c:pt idx="1419">
                  <c:v>290.005</c:v>
                </c:pt>
                <c:pt idx="1420">
                  <c:v>290.041</c:v>
                </c:pt>
                <c:pt idx="1421">
                  <c:v>289.11700000000002</c:v>
                </c:pt>
                <c:pt idx="1422">
                  <c:v>286.74900000000002</c:v>
                </c:pt>
                <c:pt idx="1423">
                  <c:v>282.46499999999975</c:v>
                </c:pt>
                <c:pt idx="1424">
                  <c:v>277.35899999999975</c:v>
                </c:pt>
                <c:pt idx="1425">
                  <c:v>272.70400000000001</c:v>
                </c:pt>
                <c:pt idx="1426">
                  <c:v>269.22199999999958</c:v>
                </c:pt>
                <c:pt idx="1427">
                  <c:v>270.46599999999978</c:v>
                </c:pt>
                <c:pt idx="1428">
                  <c:v>271.899</c:v>
                </c:pt>
                <c:pt idx="1429">
                  <c:v>269.32100000000003</c:v>
                </c:pt>
                <c:pt idx="1430">
                  <c:v>270.22399999999965</c:v>
                </c:pt>
                <c:pt idx="1431">
                  <c:v>271.90699999999958</c:v>
                </c:pt>
                <c:pt idx="1432">
                  <c:v>266.42699999999962</c:v>
                </c:pt>
                <c:pt idx="1433">
                  <c:v>262.99699999999962</c:v>
                </c:pt>
                <c:pt idx="1434">
                  <c:v>267.89099999999979</c:v>
                </c:pt>
                <c:pt idx="1435">
                  <c:v>276.06799999999993</c:v>
                </c:pt>
                <c:pt idx="1436">
                  <c:v>283.76</c:v>
                </c:pt>
                <c:pt idx="1437">
                  <c:v>284.21299999999979</c:v>
                </c:pt>
                <c:pt idx="1438">
                  <c:v>279.67599999999999</c:v>
                </c:pt>
                <c:pt idx="1439">
                  <c:v>280.12599999999975</c:v>
                </c:pt>
                <c:pt idx="1440">
                  <c:v>285.46199999999965</c:v>
                </c:pt>
                <c:pt idx="1441">
                  <c:v>288.77999999999975</c:v>
                </c:pt>
                <c:pt idx="1442">
                  <c:v>287.68400000000008</c:v>
                </c:pt>
                <c:pt idx="1443">
                  <c:v>284.19900000000001</c:v>
                </c:pt>
                <c:pt idx="1444">
                  <c:v>281.49699999999962</c:v>
                </c:pt>
                <c:pt idx="1445">
                  <c:v>281.846</c:v>
                </c:pt>
                <c:pt idx="1446">
                  <c:v>284.54199999999975</c:v>
                </c:pt>
                <c:pt idx="1447">
                  <c:v>286.17500000000001</c:v>
                </c:pt>
                <c:pt idx="1448">
                  <c:v>283.00700000000001</c:v>
                </c:pt>
                <c:pt idx="1449">
                  <c:v>275.75099999999975</c:v>
                </c:pt>
                <c:pt idx="1450">
                  <c:v>267.08799999999979</c:v>
                </c:pt>
                <c:pt idx="1451">
                  <c:v>258.67599999999999</c:v>
                </c:pt>
                <c:pt idx="1452">
                  <c:v>253.71399999999988</c:v>
                </c:pt>
                <c:pt idx="1453">
                  <c:v>258.36599999999999</c:v>
                </c:pt>
                <c:pt idx="1454">
                  <c:v>266.678</c:v>
                </c:pt>
                <c:pt idx="1455">
                  <c:v>271.59799999999979</c:v>
                </c:pt>
                <c:pt idx="1456">
                  <c:v>277.80399999999975</c:v>
                </c:pt>
                <c:pt idx="1457">
                  <c:v>279.93099999999959</c:v>
                </c:pt>
                <c:pt idx="1458">
                  <c:v>275.24900000000002</c:v>
                </c:pt>
                <c:pt idx="1459">
                  <c:v>276.89499999999975</c:v>
                </c:pt>
                <c:pt idx="1460">
                  <c:v>284.38099999999974</c:v>
                </c:pt>
                <c:pt idx="1461">
                  <c:v>287</c:v>
                </c:pt>
                <c:pt idx="1462">
                  <c:v>286.899</c:v>
                </c:pt>
                <c:pt idx="1463">
                  <c:v>285.21299999999979</c:v>
                </c:pt>
                <c:pt idx="1464">
                  <c:v>280.04300000000001</c:v>
                </c:pt>
                <c:pt idx="1465">
                  <c:v>274.45999999999975</c:v>
                </c:pt>
                <c:pt idx="1466">
                  <c:v>273.22099999999978</c:v>
                </c:pt>
                <c:pt idx="1467">
                  <c:v>275.33300000000003</c:v>
                </c:pt>
                <c:pt idx="1468">
                  <c:v>278.53299999999979</c:v>
                </c:pt>
                <c:pt idx="1469">
                  <c:v>283.49899999999963</c:v>
                </c:pt>
                <c:pt idx="1470">
                  <c:v>287.589</c:v>
                </c:pt>
                <c:pt idx="1471">
                  <c:v>288.43899999999962</c:v>
                </c:pt>
                <c:pt idx="1472">
                  <c:v>287.00099999999975</c:v>
                </c:pt>
                <c:pt idx="1473">
                  <c:v>284.93899999999962</c:v>
                </c:pt>
                <c:pt idx="1474">
                  <c:v>284.94799999999975</c:v>
                </c:pt>
                <c:pt idx="1475">
                  <c:v>287.375</c:v>
                </c:pt>
                <c:pt idx="1476">
                  <c:v>288.03299999999979</c:v>
                </c:pt>
                <c:pt idx="1477">
                  <c:v>284.18200000000002</c:v>
                </c:pt>
                <c:pt idx="1478">
                  <c:v>276.08300000000003</c:v>
                </c:pt>
                <c:pt idx="1479">
                  <c:v>266.72299999999979</c:v>
                </c:pt>
                <c:pt idx="1480">
                  <c:v>261.91999999999979</c:v>
                </c:pt>
                <c:pt idx="1481">
                  <c:v>258.97299999999979</c:v>
                </c:pt>
                <c:pt idx="1482">
                  <c:v>254.30700000000004</c:v>
                </c:pt>
                <c:pt idx="1483">
                  <c:v>249.28300000000002</c:v>
                </c:pt>
                <c:pt idx="1484">
                  <c:v>250.11499999999998</c:v>
                </c:pt>
                <c:pt idx="1485">
                  <c:v>265.55900000000008</c:v>
                </c:pt>
                <c:pt idx="1486">
                  <c:v>276.851</c:v>
                </c:pt>
                <c:pt idx="1487">
                  <c:v>274.64400000000023</c:v>
                </c:pt>
                <c:pt idx="1488">
                  <c:v>263.32400000000001</c:v>
                </c:pt>
                <c:pt idx="1489">
                  <c:v>253.60999999999999</c:v>
                </c:pt>
                <c:pt idx="1490">
                  <c:v>253.37300000000002</c:v>
                </c:pt>
                <c:pt idx="1491">
                  <c:v>261.03699999999958</c:v>
                </c:pt>
                <c:pt idx="1492">
                  <c:v>267.04399999999993</c:v>
                </c:pt>
                <c:pt idx="1493">
                  <c:v>271.84899999999999</c:v>
                </c:pt>
                <c:pt idx="1494">
                  <c:v>277.68299999999999</c:v>
                </c:pt>
                <c:pt idx="1495">
                  <c:v>284.31599999999975</c:v>
                </c:pt>
                <c:pt idx="1496">
                  <c:v>289.03899999999965</c:v>
                </c:pt>
                <c:pt idx="1497">
                  <c:v>288.452</c:v>
                </c:pt>
                <c:pt idx="1498">
                  <c:v>285.65300000000002</c:v>
                </c:pt>
                <c:pt idx="1499">
                  <c:v>285.84199999999993</c:v>
                </c:pt>
                <c:pt idx="1500">
                  <c:v>284.92599999999965</c:v>
                </c:pt>
                <c:pt idx="1501">
                  <c:v>276.84800000000001</c:v>
                </c:pt>
                <c:pt idx="1502">
                  <c:v>266.53899999999965</c:v>
                </c:pt>
                <c:pt idx="1503">
                  <c:v>262.04899999999975</c:v>
                </c:pt>
                <c:pt idx="1504">
                  <c:v>259.09199999999959</c:v>
                </c:pt>
                <c:pt idx="1505">
                  <c:v>250.64499999999998</c:v>
                </c:pt>
                <c:pt idx="1506">
                  <c:v>236.47399999999999</c:v>
                </c:pt>
                <c:pt idx="1507">
                  <c:v>234.28800000000001</c:v>
                </c:pt>
                <c:pt idx="1508">
                  <c:v>258.7729999999998</c:v>
                </c:pt>
                <c:pt idx="1509">
                  <c:v>275.512</c:v>
                </c:pt>
                <c:pt idx="1510">
                  <c:v>276.40099999999978</c:v>
                </c:pt>
                <c:pt idx="1511">
                  <c:v>269.25700000000001</c:v>
                </c:pt>
                <c:pt idx="1512">
                  <c:v>262.78199999999958</c:v>
                </c:pt>
                <c:pt idx="1513">
                  <c:v>254.71099999999998</c:v>
                </c:pt>
                <c:pt idx="1514">
                  <c:v>259.59699999999958</c:v>
                </c:pt>
                <c:pt idx="1515">
                  <c:v>272.06599999999975</c:v>
                </c:pt>
                <c:pt idx="1516">
                  <c:v>272.14800000000002</c:v>
                </c:pt>
                <c:pt idx="1517">
                  <c:v>260.23799999999977</c:v>
                </c:pt>
                <c:pt idx="1518">
                  <c:v>253.125</c:v>
                </c:pt>
                <c:pt idx="1519">
                  <c:v>260.95099999999979</c:v>
                </c:pt>
                <c:pt idx="1520">
                  <c:v>276.02599999999978</c:v>
                </c:pt>
                <c:pt idx="1521">
                  <c:v>286.51299999999975</c:v>
                </c:pt>
                <c:pt idx="1522">
                  <c:v>286.89599999999979</c:v>
                </c:pt>
                <c:pt idx="1523">
                  <c:v>278.81400000000002</c:v>
                </c:pt>
                <c:pt idx="1524">
                  <c:v>267.846</c:v>
                </c:pt>
                <c:pt idx="1525">
                  <c:v>256.18</c:v>
                </c:pt>
                <c:pt idx="1526">
                  <c:v>231.446</c:v>
                </c:pt>
                <c:pt idx="1527">
                  <c:v>222.97900000000001</c:v>
                </c:pt>
                <c:pt idx="1528">
                  <c:v>245.59800000000001</c:v>
                </c:pt>
                <c:pt idx="1529">
                  <c:v>250.47399999999999</c:v>
                </c:pt>
                <c:pt idx="1530">
                  <c:v>251.34300000000002</c:v>
                </c:pt>
                <c:pt idx="1531">
                  <c:v>253.572</c:v>
                </c:pt>
                <c:pt idx="1532">
                  <c:v>246.77499999999998</c:v>
                </c:pt>
                <c:pt idx="1533">
                  <c:v>218.036</c:v>
                </c:pt>
                <c:pt idx="1534">
                  <c:v>0</c:v>
                </c:pt>
                <c:pt idx="1535">
                  <c:v>213.529</c:v>
                </c:pt>
                <c:pt idx="1536">
                  <c:v>231.56800000000001</c:v>
                </c:pt>
                <c:pt idx="1537">
                  <c:v>235.471</c:v>
                </c:pt>
                <c:pt idx="1538">
                  <c:v>231.66</c:v>
                </c:pt>
                <c:pt idx="1539">
                  <c:v>216.76399999999998</c:v>
                </c:pt>
                <c:pt idx="1540">
                  <c:v>232.14599999999999</c:v>
                </c:pt>
                <c:pt idx="1541">
                  <c:v>248.023</c:v>
                </c:pt>
                <c:pt idx="1542">
                  <c:v>262.91799999999978</c:v>
                </c:pt>
                <c:pt idx="1543">
                  <c:v>277.19499999999999</c:v>
                </c:pt>
                <c:pt idx="1544">
                  <c:v>282.37299999999999</c:v>
                </c:pt>
                <c:pt idx="1545">
                  <c:v>277.63400000000001</c:v>
                </c:pt>
                <c:pt idx="1546">
                  <c:v>276.28999999999979</c:v>
                </c:pt>
                <c:pt idx="1547">
                  <c:v>283.15400000000022</c:v>
                </c:pt>
                <c:pt idx="1548">
                  <c:v>285.452</c:v>
                </c:pt>
                <c:pt idx="1549">
                  <c:v>277.98399999999958</c:v>
                </c:pt>
                <c:pt idx="1550">
                  <c:v>262.92099999999965</c:v>
                </c:pt>
                <c:pt idx="1551">
                  <c:v>250.346</c:v>
                </c:pt>
                <c:pt idx="1552">
                  <c:v>245.767</c:v>
                </c:pt>
                <c:pt idx="1553">
                  <c:v>251.602</c:v>
                </c:pt>
                <c:pt idx="1554">
                  <c:v>266.108</c:v>
                </c:pt>
                <c:pt idx="1555">
                  <c:v>269.404</c:v>
                </c:pt>
                <c:pt idx="1556">
                  <c:v>252.899</c:v>
                </c:pt>
              </c:numCache>
            </c:numRef>
          </c:val>
        </c:ser>
        <c:dLbls/>
        <c:hiLowLines/>
        <c:marker val="1"/>
        <c:axId val="208193408"/>
        <c:axId val="208195584"/>
      </c:lineChart>
      <c:catAx>
        <c:axId val="208193408"/>
        <c:scaling>
          <c:orientation val="minMax"/>
        </c:scaling>
        <c:axPos val="b"/>
        <c:title>
          <c:tx>
            <c:rich>
              <a:bodyPr/>
              <a:lstStyle/>
              <a:p>
                <a:pPr>
                  <a:defRPr/>
                </a:pPr>
                <a:r>
                  <a:rPr lang="en-US" dirty="0"/>
                  <a:t>Wavenumber (cm-1)</a:t>
                </a:r>
              </a:p>
            </c:rich>
          </c:tx>
          <c:layout/>
        </c:title>
        <c:numFmt formatCode="General" sourceLinked="1"/>
        <c:majorTickMark val="none"/>
        <c:tickLblPos val="nextTo"/>
        <c:crossAx val="208195584"/>
        <c:crosses val="autoZero"/>
        <c:auto val="1"/>
        <c:lblAlgn val="ctr"/>
        <c:lblOffset val="100"/>
        <c:tickLblSkip val="250"/>
        <c:tickMarkSkip val="250"/>
      </c:catAx>
      <c:valAx>
        <c:axId val="208195584"/>
        <c:scaling>
          <c:orientation val="minMax"/>
        </c:scaling>
        <c:axPos val="l"/>
        <c:majorGridlines/>
        <c:title>
          <c:tx>
            <c:rich>
              <a:bodyPr/>
              <a:lstStyle/>
              <a:p>
                <a:pPr>
                  <a:defRPr/>
                </a:pPr>
                <a:r>
                  <a:rPr lang="en-US" dirty="0"/>
                  <a:t>Brightness Temperature (K)</a:t>
                </a:r>
              </a:p>
            </c:rich>
          </c:tx>
          <c:layout/>
        </c:title>
        <c:numFmt formatCode="General" sourceLinked="1"/>
        <c:tickLblPos val="nextTo"/>
        <c:crossAx val="208193408"/>
        <c:crosses val="autoZero"/>
        <c:crossBetween val="between"/>
      </c:valAx>
    </c:plotArea>
    <c:plotVisOnly val="1"/>
    <c:dispBlanksAs val="gap"/>
  </c:chart>
  <c:txPr>
    <a:bodyPr/>
    <a:lstStyle/>
    <a:p>
      <a:pPr>
        <a:defRPr baseline="0">
          <a:latin typeface="Calibri"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Radiance</a:t>
            </a:r>
            <a:endParaRPr lang="en-US" dirty="0"/>
          </a:p>
        </c:rich>
      </c:tx>
      <c:layout/>
    </c:title>
    <c:plotArea>
      <c:layout/>
      <c:lineChart>
        <c:grouping val="standard"/>
        <c:ser>
          <c:idx val="0"/>
          <c:order val="0"/>
          <c:marker>
            <c:symbol val="none"/>
          </c:marker>
          <c:cat>
            <c:numRef>
              <c:f>Sheet1!$A$1:$A$1557</c:f>
              <c:numCache>
                <c:formatCode>General</c:formatCode>
                <c:ptCount val="1557"/>
                <c:pt idx="0">
                  <c:v>499.52599999999956</c:v>
                </c:pt>
                <c:pt idx="1">
                  <c:v>500.49099999999947</c:v>
                </c:pt>
                <c:pt idx="2">
                  <c:v>501.45499999999993</c:v>
                </c:pt>
                <c:pt idx="3">
                  <c:v>502.41899999999924</c:v>
                </c:pt>
                <c:pt idx="4">
                  <c:v>503.38400000000001</c:v>
                </c:pt>
                <c:pt idx="5">
                  <c:v>504.34800000000001</c:v>
                </c:pt>
                <c:pt idx="6">
                  <c:v>505.31200000000001</c:v>
                </c:pt>
                <c:pt idx="7">
                  <c:v>506.27699999999948</c:v>
                </c:pt>
                <c:pt idx="8">
                  <c:v>507.24099999999999</c:v>
                </c:pt>
                <c:pt idx="9">
                  <c:v>508.20499999999993</c:v>
                </c:pt>
                <c:pt idx="10">
                  <c:v>509.17</c:v>
                </c:pt>
                <c:pt idx="11">
                  <c:v>510.13400000000001</c:v>
                </c:pt>
                <c:pt idx="12">
                  <c:v>511.09799999999962</c:v>
                </c:pt>
                <c:pt idx="13">
                  <c:v>512.06299999999908</c:v>
                </c:pt>
                <c:pt idx="14">
                  <c:v>513.02699999999948</c:v>
                </c:pt>
                <c:pt idx="15">
                  <c:v>513.99099999999999</c:v>
                </c:pt>
                <c:pt idx="16">
                  <c:v>514.95599999999922</c:v>
                </c:pt>
                <c:pt idx="17">
                  <c:v>515.91999999999996</c:v>
                </c:pt>
                <c:pt idx="18">
                  <c:v>516.88400000000001</c:v>
                </c:pt>
                <c:pt idx="19">
                  <c:v>517.84899999999948</c:v>
                </c:pt>
                <c:pt idx="20">
                  <c:v>518.81299999999908</c:v>
                </c:pt>
                <c:pt idx="21">
                  <c:v>519.77700000000004</c:v>
                </c:pt>
                <c:pt idx="22">
                  <c:v>520.74099999999999</c:v>
                </c:pt>
                <c:pt idx="23">
                  <c:v>521.70600000000002</c:v>
                </c:pt>
                <c:pt idx="24">
                  <c:v>522.66999999999996</c:v>
                </c:pt>
                <c:pt idx="25">
                  <c:v>523.63400000000001</c:v>
                </c:pt>
                <c:pt idx="26">
                  <c:v>524.59900000000005</c:v>
                </c:pt>
                <c:pt idx="27">
                  <c:v>525.56299999999908</c:v>
                </c:pt>
                <c:pt idx="28">
                  <c:v>526.52699999999948</c:v>
                </c:pt>
                <c:pt idx="29">
                  <c:v>527.49099999999999</c:v>
                </c:pt>
                <c:pt idx="30">
                  <c:v>528.45599999999922</c:v>
                </c:pt>
                <c:pt idx="31">
                  <c:v>529.41999999999996</c:v>
                </c:pt>
                <c:pt idx="32">
                  <c:v>530.38400000000001</c:v>
                </c:pt>
                <c:pt idx="33">
                  <c:v>531.34899999999948</c:v>
                </c:pt>
                <c:pt idx="34">
                  <c:v>532.31299999999908</c:v>
                </c:pt>
                <c:pt idx="35">
                  <c:v>533.27700000000004</c:v>
                </c:pt>
                <c:pt idx="36">
                  <c:v>534.24199999999996</c:v>
                </c:pt>
                <c:pt idx="37">
                  <c:v>535.20600000000002</c:v>
                </c:pt>
                <c:pt idx="38">
                  <c:v>536.16999999999996</c:v>
                </c:pt>
                <c:pt idx="39">
                  <c:v>537.13400000000001</c:v>
                </c:pt>
                <c:pt idx="40">
                  <c:v>538.09900000000005</c:v>
                </c:pt>
                <c:pt idx="41">
                  <c:v>539.06299999999908</c:v>
                </c:pt>
                <c:pt idx="42">
                  <c:v>540.02699999999948</c:v>
                </c:pt>
                <c:pt idx="43">
                  <c:v>540.99199999999996</c:v>
                </c:pt>
                <c:pt idx="44">
                  <c:v>541.95599999999922</c:v>
                </c:pt>
                <c:pt idx="45">
                  <c:v>542.91999999999996</c:v>
                </c:pt>
                <c:pt idx="46">
                  <c:v>543.88400000000001</c:v>
                </c:pt>
                <c:pt idx="47">
                  <c:v>544.84899999999948</c:v>
                </c:pt>
                <c:pt idx="48">
                  <c:v>545.81299999999908</c:v>
                </c:pt>
                <c:pt idx="49">
                  <c:v>546.77700000000004</c:v>
                </c:pt>
                <c:pt idx="50">
                  <c:v>547.74199999999996</c:v>
                </c:pt>
                <c:pt idx="51">
                  <c:v>548.70600000000002</c:v>
                </c:pt>
                <c:pt idx="52">
                  <c:v>549.66999999999996</c:v>
                </c:pt>
                <c:pt idx="53">
                  <c:v>550.63499999999999</c:v>
                </c:pt>
                <c:pt idx="54">
                  <c:v>551.59900000000005</c:v>
                </c:pt>
                <c:pt idx="55">
                  <c:v>552.56299999999908</c:v>
                </c:pt>
                <c:pt idx="56">
                  <c:v>553.52699999999948</c:v>
                </c:pt>
                <c:pt idx="57">
                  <c:v>554.49199999999996</c:v>
                </c:pt>
                <c:pt idx="58">
                  <c:v>555.45599999999922</c:v>
                </c:pt>
                <c:pt idx="59">
                  <c:v>556.41999999999996</c:v>
                </c:pt>
                <c:pt idx="60">
                  <c:v>557.38499999999999</c:v>
                </c:pt>
                <c:pt idx="61">
                  <c:v>558.34899999999948</c:v>
                </c:pt>
                <c:pt idx="62">
                  <c:v>559.31299999999908</c:v>
                </c:pt>
                <c:pt idx="63">
                  <c:v>560.27700000000004</c:v>
                </c:pt>
                <c:pt idx="64">
                  <c:v>561.24199999999996</c:v>
                </c:pt>
                <c:pt idx="65">
                  <c:v>562.20600000000002</c:v>
                </c:pt>
                <c:pt idx="66">
                  <c:v>563.16999999999996</c:v>
                </c:pt>
                <c:pt idx="67">
                  <c:v>564.13499999999999</c:v>
                </c:pt>
                <c:pt idx="68">
                  <c:v>565.09900000000005</c:v>
                </c:pt>
                <c:pt idx="69">
                  <c:v>566.06299999999908</c:v>
                </c:pt>
                <c:pt idx="70">
                  <c:v>567.02699999999948</c:v>
                </c:pt>
                <c:pt idx="71">
                  <c:v>567.99199999999996</c:v>
                </c:pt>
                <c:pt idx="72">
                  <c:v>568.95599999999922</c:v>
                </c:pt>
                <c:pt idx="73">
                  <c:v>569.91999999999996</c:v>
                </c:pt>
                <c:pt idx="74">
                  <c:v>570.88499999999999</c:v>
                </c:pt>
                <c:pt idx="75">
                  <c:v>571.84899999999948</c:v>
                </c:pt>
                <c:pt idx="76">
                  <c:v>572.81299999999908</c:v>
                </c:pt>
                <c:pt idx="77">
                  <c:v>573.77800000000093</c:v>
                </c:pt>
                <c:pt idx="78">
                  <c:v>574.74199999999996</c:v>
                </c:pt>
                <c:pt idx="79">
                  <c:v>575.70600000000002</c:v>
                </c:pt>
                <c:pt idx="80">
                  <c:v>576.66999999999996</c:v>
                </c:pt>
                <c:pt idx="81">
                  <c:v>577.63499999999999</c:v>
                </c:pt>
                <c:pt idx="82">
                  <c:v>578.59900000000005</c:v>
                </c:pt>
                <c:pt idx="83">
                  <c:v>579.56299999999908</c:v>
                </c:pt>
                <c:pt idx="84">
                  <c:v>580.52800000000002</c:v>
                </c:pt>
                <c:pt idx="85">
                  <c:v>581.49199999999996</c:v>
                </c:pt>
                <c:pt idx="86">
                  <c:v>582.45599999999922</c:v>
                </c:pt>
                <c:pt idx="87">
                  <c:v>583.41999999999996</c:v>
                </c:pt>
                <c:pt idx="88">
                  <c:v>584.38499999999999</c:v>
                </c:pt>
                <c:pt idx="89">
                  <c:v>585.34899999999948</c:v>
                </c:pt>
                <c:pt idx="90">
                  <c:v>586.31299999999908</c:v>
                </c:pt>
                <c:pt idx="91">
                  <c:v>587.27800000000093</c:v>
                </c:pt>
                <c:pt idx="92">
                  <c:v>588.24199999999996</c:v>
                </c:pt>
                <c:pt idx="93">
                  <c:v>589.20600000000002</c:v>
                </c:pt>
                <c:pt idx="94">
                  <c:v>590.17100000000005</c:v>
                </c:pt>
                <c:pt idx="95">
                  <c:v>591.13499999999999</c:v>
                </c:pt>
                <c:pt idx="96">
                  <c:v>592.09900000000005</c:v>
                </c:pt>
                <c:pt idx="97">
                  <c:v>593.06299999999908</c:v>
                </c:pt>
                <c:pt idx="98">
                  <c:v>594.02800000000002</c:v>
                </c:pt>
                <c:pt idx="99">
                  <c:v>594.99199999999996</c:v>
                </c:pt>
                <c:pt idx="100">
                  <c:v>595.95599999999922</c:v>
                </c:pt>
                <c:pt idx="101">
                  <c:v>596.92099999999948</c:v>
                </c:pt>
                <c:pt idx="102">
                  <c:v>597.88499999999999</c:v>
                </c:pt>
                <c:pt idx="103">
                  <c:v>598.84899999999948</c:v>
                </c:pt>
                <c:pt idx="104">
                  <c:v>599.81399999999996</c:v>
                </c:pt>
                <c:pt idx="105">
                  <c:v>600.77800000000093</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609.45599999999922</c:v>
                </c:pt>
                <c:pt idx="115">
                  <c:v>610.42099999999948</c:v>
                </c:pt>
                <c:pt idx="116">
                  <c:v>611.38499999999999</c:v>
                </c:pt>
                <c:pt idx="117">
                  <c:v>612.34899999999948</c:v>
                </c:pt>
                <c:pt idx="118">
                  <c:v>613.31399999999996</c:v>
                </c:pt>
                <c:pt idx="119">
                  <c:v>614.27800000000093</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622.95699999999908</c:v>
                </c:pt>
                <c:pt idx="129">
                  <c:v>623.92099999999948</c:v>
                </c:pt>
                <c:pt idx="130">
                  <c:v>624.88499999999999</c:v>
                </c:pt>
                <c:pt idx="131">
                  <c:v>625.84899999999948</c:v>
                </c:pt>
                <c:pt idx="132">
                  <c:v>626.81399999999996</c:v>
                </c:pt>
                <c:pt idx="133">
                  <c:v>627.77800000000093</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636.45699999999908</c:v>
                </c:pt>
                <c:pt idx="143">
                  <c:v>637.42099999999948</c:v>
                </c:pt>
                <c:pt idx="144">
                  <c:v>638.38499999999999</c:v>
                </c:pt>
                <c:pt idx="145">
                  <c:v>639.34999999999923</c:v>
                </c:pt>
                <c:pt idx="146">
                  <c:v>640.31399999999996</c:v>
                </c:pt>
                <c:pt idx="147">
                  <c:v>641.27800000000093</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649.95699999999908</c:v>
                </c:pt>
                <c:pt idx="157">
                  <c:v>650.92099999999948</c:v>
                </c:pt>
                <c:pt idx="158">
                  <c:v>651.88499999999999</c:v>
                </c:pt>
                <c:pt idx="159">
                  <c:v>652.84999999999923</c:v>
                </c:pt>
                <c:pt idx="160">
                  <c:v>653.81399999999996</c:v>
                </c:pt>
                <c:pt idx="161">
                  <c:v>654.77800000000093</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663.45699999999908</c:v>
                </c:pt>
                <c:pt idx="171">
                  <c:v>664.42099999999948</c:v>
                </c:pt>
                <c:pt idx="172">
                  <c:v>665.38599999999997</c:v>
                </c:pt>
                <c:pt idx="173">
                  <c:v>666.34999999999923</c:v>
                </c:pt>
                <c:pt idx="174">
                  <c:v>667.31399999999996</c:v>
                </c:pt>
                <c:pt idx="175">
                  <c:v>668.27800000000093</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676.95699999999908</c:v>
                </c:pt>
                <c:pt idx="185">
                  <c:v>677.92099999999948</c:v>
                </c:pt>
                <c:pt idx="186">
                  <c:v>678.88599999999997</c:v>
                </c:pt>
                <c:pt idx="187">
                  <c:v>679.84999999999923</c:v>
                </c:pt>
                <c:pt idx="188">
                  <c:v>680.81399999999996</c:v>
                </c:pt>
                <c:pt idx="189">
                  <c:v>681.77900000000079</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690.45699999999908</c:v>
                </c:pt>
                <c:pt idx="199">
                  <c:v>691.42199999999946</c:v>
                </c:pt>
                <c:pt idx="200">
                  <c:v>692.38599999999997</c:v>
                </c:pt>
                <c:pt idx="201">
                  <c:v>693.34999999999923</c:v>
                </c:pt>
                <c:pt idx="202">
                  <c:v>694.31399999999996</c:v>
                </c:pt>
                <c:pt idx="203">
                  <c:v>695.27900000000079</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703.95699999999908</c:v>
                </c:pt>
                <c:pt idx="213">
                  <c:v>704.92199999999946</c:v>
                </c:pt>
                <c:pt idx="214">
                  <c:v>705.88599999999997</c:v>
                </c:pt>
                <c:pt idx="215">
                  <c:v>706.84999999999923</c:v>
                </c:pt>
                <c:pt idx="216">
                  <c:v>707.81499999999949</c:v>
                </c:pt>
                <c:pt idx="217">
                  <c:v>708.77900000000079</c:v>
                </c:pt>
                <c:pt idx="218">
                  <c:v>709.74300000000005</c:v>
                </c:pt>
                <c:pt idx="219">
                  <c:v>710.70699999999999</c:v>
                </c:pt>
                <c:pt idx="220">
                  <c:v>711.67200000000003</c:v>
                </c:pt>
                <c:pt idx="221">
                  <c:v>712.63599999999997</c:v>
                </c:pt>
                <c:pt idx="222">
                  <c:v>713.6</c:v>
                </c:pt>
                <c:pt idx="223">
                  <c:v>714.56499999999949</c:v>
                </c:pt>
                <c:pt idx="224">
                  <c:v>715.529</c:v>
                </c:pt>
                <c:pt idx="225">
                  <c:v>716.49300000000005</c:v>
                </c:pt>
                <c:pt idx="226">
                  <c:v>717.45699999999908</c:v>
                </c:pt>
                <c:pt idx="227">
                  <c:v>718.42199999999946</c:v>
                </c:pt>
                <c:pt idx="228">
                  <c:v>719.38599999999997</c:v>
                </c:pt>
                <c:pt idx="229">
                  <c:v>720.34999999999923</c:v>
                </c:pt>
                <c:pt idx="230">
                  <c:v>721.31499999999949</c:v>
                </c:pt>
                <c:pt idx="231">
                  <c:v>722.27900000000079</c:v>
                </c:pt>
                <c:pt idx="232">
                  <c:v>723.24300000000005</c:v>
                </c:pt>
                <c:pt idx="233">
                  <c:v>724.20799999999997</c:v>
                </c:pt>
                <c:pt idx="234">
                  <c:v>725.17200000000003</c:v>
                </c:pt>
                <c:pt idx="235">
                  <c:v>726.13599999999997</c:v>
                </c:pt>
                <c:pt idx="236">
                  <c:v>727.1</c:v>
                </c:pt>
                <c:pt idx="237">
                  <c:v>728.06499999999949</c:v>
                </c:pt>
                <c:pt idx="238">
                  <c:v>729.029</c:v>
                </c:pt>
                <c:pt idx="239">
                  <c:v>729.99300000000005</c:v>
                </c:pt>
                <c:pt idx="240">
                  <c:v>730.95799999999895</c:v>
                </c:pt>
                <c:pt idx="241">
                  <c:v>731.92199999999946</c:v>
                </c:pt>
                <c:pt idx="242">
                  <c:v>732.88599999999997</c:v>
                </c:pt>
                <c:pt idx="243">
                  <c:v>733.84999999999923</c:v>
                </c:pt>
                <c:pt idx="244">
                  <c:v>734.81499999999949</c:v>
                </c:pt>
                <c:pt idx="245">
                  <c:v>735.77900000000079</c:v>
                </c:pt>
                <c:pt idx="246">
                  <c:v>736.74300000000005</c:v>
                </c:pt>
                <c:pt idx="247">
                  <c:v>737.70799999999997</c:v>
                </c:pt>
                <c:pt idx="248">
                  <c:v>738.67200000000003</c:v>
                </c:pt>
                <c:pt idx="249">
                  <c:v>739.63599999999997</c:v>
                </c:pt>
                <c:pt idx="250">
                  <c:v>740.601</c:v>
                </c:pt>
                <c:pt idx="251">
                  <c:v>741.56499999999949</c:v>
                </c:pt>
                <c:pt idx="252">
                  <c:v>742.529</c:v>
                </c:pt>
                <c:pt idx="253">
                  <c:v>743.49300000000005</c:v>
                </c:pt>
                <c:pt idx="254">
                  <c:v>744.45799999999895</c:v>
                </c:pt>
                <c:pt idx="255">
                  <c:v>745.42199999999946</c:v>
                </c:pt>
                <c:pt idx="256">
                  <c:v>746.38599999999997</c:v>
                </c:pt>
                <c:pt idx="257">
                  <c:v>747.35099999999909</c:v>
                </c:pt>
                <c:pt idx="258">
                  <c:v>748.31499999999949</c:v>
                </c:pt>
                <c:pt idx="259">
                  <c:v>749.27900000000079</c:v>
                </c:pt>
                <c:pt idx="260">
                  <c:v>750.24300000000005</c:v>
                </c:pt>
                <c:pt idx="261">
                  <c:v>751.20799999999997</c:v>
                </c:pt>
                <c:pt idx="262">
                  <c:v>752.17200000000003</c:v>
                </c:pt>
                <c:pt idx="263">
                  <c:v>753.13599999999997</c:v>
                </c:pt>
                <c:pt idx="264">
                  <c:v>754.101</c:v>
                </c:pt>
                <c:pt idx="265">
                  <c:v>755.06499999999949</c:v>
                </c:pt>
                <c:pt idx="266">
                  <c:v>756.029</c:v>
                </c:pt>
                <c:pt idx="267">
                  <c:v>756.99400000000003</c:v>
                </c:pt>
                <c:pt idx="268">
                  <c:v>757.95799999999895</c:v>
                </c:pt>
                <c:pt idx="269">
                  <c:v>758.92199999999946</c:v>
                </c:pt>
                <c:pt idx="270">
                  <c:v>759.88599999999997</c:v>
                </c:pt>
                <c:pt idx="271">
                  <c:v>760.85099999999909</c:v>
                </c:pt>
                <c:pt idx="272">
                  <c:v>761.81499999999949</c:v>
                </c:pt>
                <c:pt idx="273">
                  <c:v>762.77900000000079</c:v>
                </c:pt>
                <c:pt idx="274">
                  <c:v>763.74400000000003</c:v>
                </c:pt>
                <c:pt idx="275">
                  <c:v>764.70799999999997</c:v>
                </c:pt>
                <c:pt idx="276">
                  <c:v>765.67200000000003</c:v>
                </c:pt>
                <c:pt idx="277">
                  <c:v>766.63599999999997</c:v>
                </c:pt>
                <c:pt idx="278">
                  <c:v>767.601</c:v>
                </c:pt>
                <c:pt idx="279">
                  <c:v>768.56499999999949</c:v>
                </c:pt>
                <c:pt idx="280">
                  <c:v>769.529</c:v>
                </c:pt>
                <c:pt idx="281">
                  <c:v>770.49400000000003</c:v>
                </c:pt>
                <c:pt idx="282">
                  <c:v>771.45799999999895</c:v>
                </c:pt>
                <c:pt idx="283">
                  <c:v>772.42199999999946</c:v>
                </c:pt>
                <c:pt idx="284">
                  <c:v>773.38699999999949</c:v>
                </c:pt>
                <c:pt idx="285">
                  <c:v>774.35099999999909</c:v>
                </c:pt>
                <c:pt idx="286">
                  <c:v>775.31499999999949</c:v>
                </c:pt>
                <c:pt idx="287">
                  <c:v>776.27900000000079</c:v>
                </c:pt>
                <c:pt idx="288">
                  <c:v>777.24400000000003</c:v>
                </c:pt>
                <c:pt idx="289">
                  <c:v>778.20799999999997</c:v>
                </c:pt>
                <c:pt idx="290">
                  <c:v>779.17200000000003</c:v>
                </c:pt>
                <c:pt idx="291">
                  <c:v>780.13699999999949</c:v>
                </c:pt>
                <c:pt idx="292">
                  <c:v>781.101</c:v>
                </c:pt>
                <c:pt idx="293">
                  <c:v>782.06499999999949</c:v>
                </c:pt>
                <c:pt idx="294">
                  <c:v>783.029</c:v>
                </c:pt>
                <c:pt idx="295">
                  <c:v>783.99400000000003</c:v>
                </c:pt>
                <c:pt idx="296">
                  <c:v>784.95799999999895</c:v>
                </c:pt>
                <c:pt idx="297">
                  <c:v>785.92199999999946</c:v>
                </c:pt>
                <c:pt idx="298">
                  <c:v>786.88699999999949</c:v>
                </c:pt>
                <c:pt idx="299">
                  <c:v>787.85099999999909</c:v>
                </c:pt>
                <c:pt idx="300">
                  <c:v>788.81499999999949</c:v>
                </c:pt>
                <c:pt idx="301">
                  <c:v>789.77900000000079</c:v>
                </c:pt>
                <c:pt idx="302">
                  <c:v>790.74400000000003</c:v>
                </c:pt>
                <c:pt idx="303">
                  <c:v>791.70799999999997</c:v>
                </c:pt>
                <c:pt idx="304">
                  <c:v>792.67200000000003</c:v>
                </c:pt>
                <c:pt idx="305">
                  <c:v>793.63699999999949</c:v>
                </c:pt>
                <c:pt idx="306">
                  <c:v>794.601</c:v>
                </c:pt>
                <c:pt idx="307">
                  <c:v>795.56499999999949</c:v>
                </c:pt>
                <c:pt idx="308">
                  <c:v>796.53</c:v>
                </c:pt>
                <c:pt idx="309">
                  <c:v>797.49400000000003</c:v>
                </c:pt>
                <c:pt idx="310">
                  <c:v>798.45799999999895</c:v>
                </c:pt>
                <c:pt idx="311">
                  <c:v>799.42199999999946</c:v>
                </c:pt>
                <c:pt idx="312">
                  <c:v>800.38699999999949</c:v>
                </c:pt>
                <c:pt idx="313">
                  <c:v>801.35099999999909</c:v>
                </c:pt>
                <c:pt idx="314">
                  <c:v>802.31499999999949</c:v>
                </c:pt>
                <c:pt idx="315">
                  <c:v>803.28000000000054</c:v>
                </c:pt>
                <c:pt idx="316">
                  <c:v>804.24400000000003</c:v>
                </c:pt>
                <c:pt idx="317">
                  <c:v>805.20799999999997</c:v>
                </c:pt>
                <c:pt idx="318">
                  <c:v>806.17300000000091</c:v>
                </c:pt>
                <c:pt idx="319">
                  <c:v>807.13699999999949</c:v>
                </c:pt>
                <c:pt idx="320">
                  <c:v>808.101</c:v>
                </c:pt>
                <c:pt idx="321">
                  <c:v>809.06499999999949</c:v>
                </c:pt>
                <c:pt idx="322">
                  <c:v>810.03</c:v>
                </c:pt>
                <c:pt idx="323">
                  <c:v>810.99400000000003</c:v>
                </c:pt>
                <c:pt idx="324">
                  <c:v>811.95799999999895</c:v>
                </c:pt>
                <c:pt idx="325">
                  <c:v>812.923</c:v>
                </c:pt>
                <c:pt idx="326">
                  <c:v>813.88699999999949</c:v>
                </c:pt>
                <c:pt idx="327">
                  <c:v>814.85099999999909</c:v>
                </c:pt>
                <c:pt idx="328">
                  <c:v>815.81499999999949</c:v>
                </c:pt>
                <c:pt idx="329">
                  <c:v>816.78000000000054</c:v>
                </c:pt>
                <c:pt idx="330">
                  <c:v>817.74400000000003</c:v>
                </c:pt>
                <c:pt idx="331">
                  <c:v>818.70799999999997</c:v>
                </c:pt>
                <c:pt idx="332">
                  <c:v>819.67300000000091</c:v>
                </c:pt>
                <c:pt idx="333">
                  <c:v>820.63699999999949</c:v>
                </c:pt>
                <c:pt idx="334">
                  <c:v>821.601</c:v>
                </c:pt>
                <c:pt idx="335">
                  <c:v>822.56599999999946</c:v>
                </c:pt>
                <c:pt idx="336">
                  <c:v>823.53</c:v>
                </c:pt>
                <c:pt idx="337">
                  <c:v>824.49400000000003</c:v>
                </c:pt>
                <c:pt idx="338">
                  <c:v>825.45799999999895</c:v>
                </c:pt>
                <c:pt idx="339">
                  <c:v>826.423</c:v>
                </c:pt>
                <c:pt idx="340">
                  <c:v>827.38699999999949</c:v>
                </c:pt>
                <c:pt idx="341">
                  <c:v>828.35099999999909</c:v>
                </c:pt>
                <c:pt idx="342">
                  <c:v>829.31599999999946</c:v>
                </c:pt>
                <c:pt idx="343">
                  <c:v>830.28000000000054</c:v>
                </c:pt>
                <c:pt idx="344">
                  <c:v>831.24400000000003</c:v>
                </c:pt>
                <c:pt idx="345">
                  <c:v>832.20799999999997</c:v>
                </c:pt>
                <c:pt idx="346">
                  <c:v>833.17300000000091</c:v>
                </c:pt>
                <c:pt idx="347">
                  <c:v>834.13699999999949</c:v>
                </c:pt>
                <c:pt idx="348">
                  <c:v>835.101</c:v>
                </c:pt>
                <c:pt idx="349">
                  <c:v>836.06599999999946</c:v>
                </c:pt>
                <c:pt idx="350">
                  <c:v>837.03</c:v>
                </c:pt>
                <c:pt idx="351">
                  <c:v>837.99400000000003</c:v>
                </c:pt>
                <c:pt idx="352">
                  <c:v>838.95899999999949</c:v>
                </c:pt>
                <c:pt idx="353">
                  <c:v>839.923</c:v>
                </c:pt>
                <c:pt idx="354">
                  <c:v>840.88699999999949</c:v>
                </c:pt>
                <c:pt idx="355">
                  <c:v>841.85099999999909</c:v>
                </c:pt>
                <c:pt idx="356">
                  <c:v>842.81599999999946</c:v>
                </c:pt>
                <c:pt idx="357">
                  <c:v>843.78000000000054</c:v>
                </c:pt>
                <c:pt idx="358">
                  <c:v>844.74400000000003</c:v>
                </c:pt>
                <c:pt idx="359">
                  <c:v>845.70899999999995</c:v>
                </c:pt>
                <c:pt idx="360">
                  <c:v>846.67300000000091</c:v>
                </c:pt>
                <c:pt idx="361">
                  <c:v>847.63699999999949</c:v>
                </c:pt>
                <c:pt idx="362">
                  <c:v>848.60199999999998</c:v>
                </c:pt>
                <c:pt idx="363">
                  <c:v>849.56599999999946</c:v>
                </c:pt>
                <c:pt idx="364">
                  <c:v>850.53</c:v>
                </c:pt>
                <c:pt idx="365">
                  <c:v>851.49400000000003</c:v>
                </c:pt>
                <c:pt idx="366">
                  <c:v>852.45899999999949</c:v>
                </c:pt>
                <c:pt idx="367">
                  <c:v>853.423</c:v>
                </c:pt>
                <c:pt idx="368">
                  <c:v>854.38699999999949</c:v>
                </c:pt>
                <c:pt idx="369">
                  <c:v>855.35199999999895</c:v>
                </c:pt>
                <c:pt idx="370">
                  <c:v>856.31599999999946</c:v>
                </c:pt>
                <c:pt idx="371">
                  <c:v>857.28000000000054</c:v>
                </c:pt>
                <c:pt idx="372">
                  <c:v>858.24400000000003</c:v>
                </c:pt>
                <c:pt idx="373">
                  <c:v>859.20899999999995</c:v>
                </c:pt>
                <c:pt idx="374">
                  <c:v>860.17300000000091</c:v>
                </c:pt>
                <c:pt idx="375">
                  <c:v>861.13699999999949</c:v>
                </c:pt>
                <c:pt idx="376">
                  <c:v>862.10199999999998</c:v>
                </c:pt>
                <c:pt idx="377">
                  <c:v>863.06599999999946</c:v>
                </c:pt>
                <c:pt idx="378">
                  <c:v>864.03</c:v>
                </c:pt>
                <c:pt idx="379">
                  <c:v>864.995</c:v>
                </c:pt>
                <c:pt idx="380">
                  <c:v>865.95899999999949</c:v>
                </c:pt>
                <c:pt idx="381">
                  <c:v>866.923</c:v>
                </c:pt>
                <c:pt idx="382">
                  <c:v>867.88699999999949</c:v>
                </c:pt>
                <c:pt idx="383">
                  <c:v>868.85199999999895</c:v>
                </c:pt>
                <c:pt idx="384">
                  <c:v>869.81599999999946</c:v>
                </c:pt>
                <c:pt idx="385">
                  <c:v>870.78000000000054</c:v>
                </c:pt>
                <c:pt idx="386">
                  <c:v>871.745</c:v>
                </c:pt>
                <c:pt idx="387">
                  <c:v>872.70899999999995</c:v>
                </c:pt>
                <c:pt idx="388">
                  <c:v>873.67300000000091</c:v>
                </c:pt>
                <c:pt idx="389">
                  <c:v>874.63699999999949</c:v>
                </c:pt>
                <c:pt idx="390">
                  <c:v>875.60199999999998</c:v>
                </c:pt>
                <c:pt idx="391">
                  <c:v>876.56599999999946</c:v>
                </c:pt>
                <c:pt idx="392">
                  <c:v>877.53</c:v>
                </c:pt>
                <c:pt idx="393">
                  <c:v>878.495</c:v>
                </c:pt>
                <c:pt idx="394">
                  <c:v>879.45899999999949</c:v>
                </c:pt>
                <c:pt idx="395">
                  <c:v>880.423</c:v>
                </c:pt>
                <c:pt idx="396">
                  <c:v>881.38699999999949</c:v>
                </c:pt>
                <c:pt idx="397">
                  <c:v>882.35199999999895</c:v>
                </c:pt>
                <c:pt idx="398">
                  <c:v>883.31599999999946</c:v>
                </c:pt>
                <c:pt idx="399">
                  <c:v>884.28000000000054</c:v>
                </c:pt>
                <c:pt idx="400">
                  <c:v>885.245</c:v>
                </c:pt>
                <c:pt idx="401">
                  <c:v>886.20899999999995</c:v>
                </c:pt>
                <c:pt idx="402">
                  <c:v>887.17300000000091</c:v>
                </c:pt>
                <c:pt idx="403">
                  <c:v>888.13800000000003</c:v>
                </c:pt>
                <c:pt idx="404">
                  <c:v>889.10199999999998</c:v>
                </c:pt>
                <c:pt idx="405">
                  <c:v>890.06599999999946</c:v>
                </c:pt>
                <c:pt idx="406">
                  <c:v>891.03</c:v>
                </c:pt>
                <c:pt idx="407">
                  <c:v>891.995</c:v>
                </c:pt>
                <c:pt idx="408">
                  <c:v>892.95899999999949</c:v>
                </c:pt>
                <c:pt idx="409">
                  <c:v>893.923</c:v>
                </c:pt>
                <c:pt idx="410">
                  <c:v>894.88800000000003</c:v>
                </c:pt>
                <c:pt idx="411">
                  <c:v>895.85199999999895</c:v>
                </c:pt>
                <c:pt idx="412">
                  <c:v>896.81599999999946</c:v>
                </c:pt>
                <c:pt idx="413">
                  <c:v>897.78000000000054</c:v>
                </c:pt>
                <c:pt idx="414">
                  <c:v>898.745</c:v>
                </c:pt>
                <c:pt idx="415">
                  <c:v>899.70899999999995</c:v>
                </c:pt>
                <c:pt idx="416">
                  <c:v>900.67300000000091</c:v>
                </c:pt>
                <c:pt idx="417">
                  <c:v>901.63800000000003</c:v>
                </c:pt>
                <c:pt idx="418">
                  <c:v>902.60199999999998</c:v>
                </c:pt>
                <c:pt idx="419">
                  <c:v>903.56599999999946</c:v>
                </c:pt>
                <c:pt idx="420">
                  <c:v>904.53099999999949</c:v>
                </c:pt>
                <c:pt idx="421">
                  <c:v>905.495</c:v>
                </c:pt>
                <c:pt idx="422">
                  <c:v>906.45899999999949</c:v>
                </c:pt>
                <c:pt idx="423">
                  <c:v>907.423</c:v>
                </c:pt>
                <c:pt idx="424">
                  <c:v>908.38800000000003</c:v>
                </c:pt>
                <c:pt idx="425">
                  <c:v>909.35199999999895</c:v>
                </c:pt>
                <c:pt idx="426">
                  <c:v>910.31599999999946</c:v>
                </c:pt>
                <c:pt idx="427">
                  <c:v>911.28099999999995</c:v>
                </c:pt>
                <c:pt idx="428">
                  <c:v>912.245</c:v>
                </c:pt>
                <c:pt idx="429">
                  <c:v>913.20899999999995</c:v>
                </c:pt>
                <c:pt idx="430">
                  <c:v>914.17300000000091</c:v>
                </c:pt>
                <c:pt idx="431">
                  <c:v>915.13800000000003</c:v>
                </c:pt>
                <c:pt idx="432">
                  <c:v>916.10199999999998</c:v>
                </c:pt>
                <c:pt idx="433">
                  <c:v>917.06599999999946</c:v>
                </c:pt>
                <c:pt idx="434">
                  <c:v>918.03099999999949</c:v>
                </c:pt>
                <c:pt idx="435">
                  <c:v>918.995</c:v>
                </c:pt>
                <c:pt idx="436">
                  <c:v>919.95899999999949</c:v>
                </c:pt>
                <c:pt idx="437">
                  <c:v>920.92399999999998</c:v>
                </c:pt>
                <c:pt idx="438">
                  <c:v>921.88800000000003</c:v>
                </c:pt>
                <c:pt idx="439">
                  <c:v>922.85199999999895</c:v>
                </c:pt>
                <c:pt idx="440">
                  <c:v>923.81599999999946</c:v>
                </c:pt>
                <c:pt idx="441">
                  <c:v>924.78099999999995</c:v>
                </c:pt>
                <c:pt idx="442">
                  <c:v>925.745</c:v>
                </c:pt>
                <c:pt idx="443">
                  <c:v>926.70899999999995</c:v>
                </c:pt>
                <c:pt idx="444">
                  <c:v>927.67400000000055</c:v>
                </c:pt>
                <c:pt idx="445">
                  <c:v>928.63800000000003</c:v>
                </c:pt>
                <c:pt idx="446">
                  <c:v>929.60199999999998</c:v>
                </c:pt>
                <c:pt idx="447">
                  <c:v>930.56599999999946</c:v>
                </c:pt>
                <c:pt idx="448">
                  <c:v>931.53099999999949</c:v>
                </c:pt>
                <c:pt idx="449">
                  <c:v>932.495</c:v>
                </c:pt>
                <c:pt idx="450">
                  <c:v>933.45899999999949</c:v>
                </c:pt>
                <c:pt idx="451">
                  <c:v>934.42399999999998</c:v>
                </c:pt>
                <c:pt idx="452">
                  <c:v>935.38800000000003</c:v>
                </c:pt>
                <c:pt idx="453">
                  <c:v>936.35199999999895</c:v>
                </c:pt>
                <c:pt idx="454">
                  <c:v>937.3169999999991</c:v>
                </c:pt>
                <c:pt idx="455">
                  <c:v>938.28099999999995</c:v>
                </c:pt>
                <c:pt idx="456">
                  <c:v>939.245</c:v>
                </c:pt>
                <c:pt idx="457">
                  <c:v>940.20899999999995</c:v>
                </c:pt>
                <c:pt idx="458">
                  <c:v>941.17400000000055</c:v>
                </c:pt>
                <c:pt idx="459">
                  <c:v>942.13800000000003</c:v>
                </c:pt>
                <c:pt idx="460">
                  <c:v>943.10199999999998</c:v>
                </c:pt>
                <c:pt idx="461">
                  <c:v>944.0669999999991</c:v>
                </c:pt>
                <c:pt idx="462">
                  <c:v>945.03099999999949</c:v>
                </c:pt>
                <c:pt idx="463">
                  <c:v>945.995</c:v>
                </c:pt>
                <c:pt idx="464">
                  <c:v>946.95899999999949</c:v>
                </c:pt>
                <c:pt idx="465">
                  <c:v>947.92399999999998</c:v>
                </c:pt>
                <c:pt idx="466">
                  <c:v>948.88800000000003</c:v>
                </c:pt>
                <c:pt idx="467">
                  <c:v>949.85199999999895</c:v>
                </c:pt>
                <c:pt idx="468">
                  <c:v>950.8169999999991</c:v>
                </c:pt>
                <c:pt idx="469">
                  <c:v>951.78099999999995</c:v>
                </c:pt>
                <c:pt idx="470">
                  <c:v>952.745</c:v>
                </c:pt>
                <c:pt idx="471">
                  <c:v>953.71</c:v>
                </c:pt>
                <c:pt idx="472">
                  <c:v>954.67400000000055</c:v>
                </c:pt>
                <c:pt idx="473">
                  <c:v>955.63800000000003</c:v>
                </c:pt>
                <c:pt idx="474">
                  <c:v>956.60199999999998</c:v>
                </c:pt>
                <c:pt idx="475">
                  <c:v>957.5669999999991</c:v>
                </c:pt>
                <c:pt idx="476">
                  <c:v>958.53099999999949</c:v>
                </c:pt>
                <c:pt idx="477">
                  <c:v>959.495</c:v>
                </c:pt>
                <c:pt idx="478">
                  <c:v>960.45999999999947</c:v>
                </c:pt>
                <c:pt idx="479">
                  <c:v>961.42399999999998</c:v>
                </c:pt>
                <c:pt idx="480">
                  <c:v>962.38800000000003</c:v>
                </c:pt>
                <c:pt idx="481">
                  <c:v>963.35199999999895</c:v>
                </c:pt>
                <c:pt idx="482">
                  <c:v>964.3169999999991</c:v>
                </c:pt>
                <c:pt idx="483">
                  <c:v>965.28099999999995</c:v>
                </c:pt>
                <c:pt idx="484">
                  <c:v>966.245</c:v>
                </c:pt>
                <c:pt idx="485">
                  <c:v>967.21</c:v>
                </c:pt>
                <c:pt idx="486">
                  <c:v>968.17400000000055</c:v>
                </c:pt>
                <c:pt idx="487">
                  <c:v>969.13800000000003</c:v>
                </c:pt>
                <c:pt idx="488">
                  <c:v>970.10299999999938</c:v>
                </c:pt>
                <c:pt idx="489">
                  <c:v>971.0669999999991</c:v>
                </c:pt>
                <c:pt idx="490">
                  <c:v>972.03099999999949</c:v>
                </c:pt>
                <c:pt idx="491">
                  <c:v>972.995</c:v>
                </c:pt>
                <c:pt idx="492">
                  <c:v>973.95999999999947</c:v>
                </c:pt>
                <c:pt idx="493">
                  <c:v>974.92399999999998</c:v>
                </c:pt>
                <c:pt idx="494">
                  <c:v>975.88800000000003</c:v>
                </c:pt>
                <c:pt idx="495">
                  <c:v>976.85299999999859</c:v>
                </c:pt>
                <c:pt idx="496">
                  <c:v>977.8169999999991</c:v>
                </c:pt>
                <c:pt idx="497">
                  <c:v>978.78099999999995</c:v>
                </c:pt>
                <c:pt idx="498">
                  <c:v>979.745</c:v>
                </c:pt>
                <c:pt idx="499">
                  <c:v>980.71</c:v>
                </c:pt>
                <c:pt idx="500">
                  <c:v>981.67400000000055</c:v>
                </c:pt>
                <c:pt idx="501">
                  <c:v>982.63800000000003</c:v>
                </c:pt>
                <c:pt idx="502">
                  <c:v>983.60299999999938</c:v>
                </c:pt>
                <c:pt idx="503">
                  <c:v>984.5669999999991</c:v>
                </c:pt>
                <c:pt idx="504">
                  <c:v>985.53099999999949</c:v>
                </c:pt>
                <c:pt idx="505">
                  <c:v>986.49599999999998</c:v>
                </c:pt>
                <c:pt idx="506">
                  <c:v>987.45999999999947</c:v>
                </c:pt>
                <c:pt idx="507">
                  <c:v>988.42399999999998</c:v>
                </c:pt>
                <c:pt idx="508">
                  <c:v>989.38800000000003</c:v>
                </c:pt>
                <c:pt idx="509">
                  <c:v>990.35299999999859</c:v>
                </c:pt>
                <c:pt idx="510">
                  <c:v>991.3169999999991</c:v>
                </c:pt>
                <c:pt idx="511">
                  <c:v>992.28099999999995</c:v>
                </c:pt>
                <c:pt idx="512">
                  <c:v>993.24599999999998</c:v>
                </c:pt>
                <c:pt idx="513">
                  <c:v>994.21</c:v>
                </c:pt>
                <c:pt idx="514">
                  <c:v>995.17400000000055</c:v>
                </c:pt>
                <c:pt idx="515">
                  <c:v>996.13800000000003</c:v>
                </c:pt>
                <c:pt idx="516">
                  <c:v>997.10299999999938</c:v>
                </c:pt>
                <c:pt idx="517">
                  <c:v>998.0669999999991</c:v>
                </c:pt>
                <c:pt idx="518">
                  <c:v>999.03099999999949</c:v>
                </c:pt>
                <c:pt idx="519">
                  <c:v>999.99599999999998</c:v>
                </c:pt>
                <c:pt idx="520">
                  <c:v>1000.9599999999994</c:v>
                </c:pt>
                <c:pt idx="521">
                  <c:v>1001.92</c:v>
                </c:pt>
                <c:pt idx="522">
                  <c:v>1002.88</c:v>
                </c:pt>
                <c:pt idx="523">
                  <c:v>1003.8499999999992</c:v>
                </c:pt>
                <c:pt idx="524">
                  <c:v>1004.81</c:v>
                </c:pt>
                <c:pt idx="525">
                  <c:v>1005.7800000000005</c:v>
                </c:pt>
                <c:pt idx="526">
                  <c:v>1006.74</c:v>
                </c:pt>
                <c:pt idx="527">
                  <c:v>1007.71</c:v>
                </c:pt>
                <c:pt idx="528">
                  <c:v>1008.6700000000005</c:v>
                </c:pt>
                <c:pt idx="529">
                  <c:v>1009.63</c:v>
                </c:pt>
                <c:pt idx="530">
                  <c:v>1010.6</c:v>
                </c:pt>
                <c:pt idx="531">
                  <c:v>1011.56</c:v>
                </c:pt>
                <c:pt idx="532">
                  <c:v>1012.53</c:v>
                </c:pt>
                <c:pt idx="533">
                  <c:v>1013.49</c:v>
                </c:pt>
                <c:pt idx="534">
                  <c:v>1014.4599999999994</c:v>
                </c:pt>
                <c:pt idx="535">
                  <c:v>1015.42</c:v>
                </c:pt>
                <c:pt idx="536">
                  <c:v>1016.38</c:v>
                </c:pt>
                <c:pt idx="537">
                  <c:v>1017.3499999999992</c:v>
                </c:pt>
                <c:pt idx="538">
                  <c:v>1018.31</c:v>
                </c:pt>
                <c:pt idx="539">
                  <c:v>1019.2800000000005</c:v>
                </c:pt>
                <c:pt idx="540">
                  <c:v>1020.24</c:v>
                </c:pt>
                <c:pt idx="541">
                  <c:v>1021.21</c:v>
                </c:pt>
                <c:pt idx="542">
                  <c:v>1022.1700000000005</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Sheet1!$B$1:$B$1557</c:f>
              <c:numCache>
                <c:formatCode>General</c:formatCode>
                <c:ptCount val="1557"/>
                <c:pt idx="0">
                  <c:v>1.0444200000000001E-2</c:v>
                </c:pt>
                <c:pt idx="1">
                  <c:v>1.1690800000000015E-2</c:v>
                </c:pt>
                <c:pt idx="2">
                  <c:v>1.2909100000000003E-2</c:v>
                </c:pt>
                <c:pt idx="3">
                  <c:v>1.3296700000000003E-2</c:v>
                </c:pt>
                <c:pt idx="4">
                  <c:v>1.3113100000000009E-2</c:v>
                </c:pt>
                <c:pt idx="5">
                  <c:v>1.2920300000000001E-2</c:v>
                </c:pt>
                <c:pt idx="6">
                  <c:v>1.2861900000000002E-2</c:v>
                </c:pt>
                <c:pt idx="7">
                  <c:v>1.3245500000000023E-2</c:v>
                </c:pt>
                <c:pt idx="8">
                  <c:v>1.3120900000000003E-2</c:v>
                </c:pt>
                <c:pt idx="9">
                  <c:v>1.1692400000000016E-2</c:v>
                </c:pt>
                <c:pt idx="10">
                  <c:v>1.0921900000000003E-2</c:v>
                </c:pt>
                <c:pt idx="11">
                  <c:v>1.1592400000000001E-2</c:v>
                </c:pt>
                <c:pt idx="12">
                  <c:v>1.1534500000000017E-2</c:v>
                </c:pt>
                <c:pt idx="13">
                  <c:v>9.853200000000022E-3</c:v>
                </c:pt>
                <c:pt idx="14">
                  <c:v>9.0681000000000008E-3</c:v>
                </c:pt>
                <c:pt idx="15">
                  <c:v>1.0516800000000001E-2</c:v>
                </c:pt>
                <c:pt idx="16">
                  <c:v>1.2222200000000001E-2</c:v>
                </c:pt>
                <c:pt idx="17">
                  <c:v>1.3026400000000014E-2</c:v>
                </c:pt>
                <c:pt idx="18">
                  <c:v>1.3425900000000003E-2</c:v>
                </c:pt>
                <c:pt idx="19">
                  <c:v>1.3413100000000015E-2</c:v>
                </c:pt>
                <c:pt idx="20">
                  <c:v>1.3365000000000005E-2</c:v>
                </c:pt>
                <c:pt idx="21">
                  <c:v>1.2930500000000001E-2</c:v>
                </c:pt>
                <c:pt idx="22">
                  <c:v>1.1307200000000003E-2</c:v>
                </c:pt>
                <c:pt idx="23">
                  <c:v>9.6850000000000148E-3</c:v>
                </c:pt>
                <c:pt idx="24">
                  <c:v>9.3273000000000036E-3</c:v>
                </c:pt>
                <c:pt idx="25">
                  <c:v>1.02916E-2</c:v>
                </c:pt>
                <c:pt idx="26">
                  <c:v>1.1956100000000015E-2</c:v>
                </c:pt>
                <c:pt idx="27">
                  <c:v>1.3199799999999999E-2</c:v>
                </c:pt>
                <c:pt idx="28">
                  <c:v>1.2762000000000009E-2</c:v>
                </c:pt>
                <c:pt idx="29">
                  <c:v>1.0869200000000001E-2</c:v>
                </c:pt>
                <c:pt idx="30">
                  <c:v>8.985800000000016E-3</c:v>
                </c:pt>
                <c:pt idx="31">
                  <c:v>7.3702000000000134E-3</c:v>
                </c:pt>
                <c:pt idx="32">
                  <c:v>6.2272000000000065E-3</c:v>
                </c:pt>
                <c:pt idx="33">
                  <c:v>6.0064000000000081E-3</c:v>
                </c:pt>
                <c:pt idx="34">
                  <c:v>6.3284000000000014E-3</c:v>
                </c:pt>
                <c:pt idx="35">
                  <c:v>6.8473000000000023E-3</c:v>
                </c:pt>
                <c:pt idx="36">
                  <c:v>7.5768000000000111E-3</c:v>
                </c:pt>
                <c:pt idx="37">
                  <c:v>9.4840000000000046E-3</c:v>
                </c:pt>
                <c:pt idx="38">
                  <c:v>1.1023400000000015E-2</c:v>
                </c:pt>
                <c:pt idx="39">
                  <c:v>9.2329000000000005E-3</c:v>
                </c:pt>
                <c:pt idx="40">
                  <c:v>6.6000000000000034E-3</c:v>
                </c:pt>
                <c:pt idx="41">
                  <c:v>6.2389000000000073E-3</c:v>
                </c:pt>
                <c:pt idx="42">
                  <c:v>7.9371000000000094E-3</c:v>
                </c:pt>
                <c:pt idx="43">
                  <c:v>9.2461000000000002E-3</c:v>
                </c:pt>
                <c:pt idx="44">
                  <c:v>7.9641999999999994E-3</c:v>
                </c:pt>
                <c:pt idx="45">
                  <c:v>7.0771000000000072E-3</c:v>
                </c:pt>
                <c:pt idx="46">
                  <c:v>8.9646000000000239E-3</c:v>
                </c:pt>
                <c:pt idx="47">
                  <c:v>1.1840200000000019E-2</c:v>
                </c:pt>
                <c:pt idx="48">
                  <c:v>1.3113500000000005E-2</c:v>
                </c:pt>
                <c:pt idx="49">
                  <c:v>1.2850600000000002E-2</c:v>
                </c:pt>
                <c:pt idx="50">
                  <c:v>1.1773800000000015E-2</c:v>
                </c:pt>
                <c:pt idx="51">
                  <c:v>1.0875500000000001E-2</c:v>
                </c:pt>
                <c:pt idx="52">
                  <c:v>1.12373E-2</c:v>
                </c:pt>
                <c:pt idx="53">
                  <c:v>1.00746E-2</c:v>
                </c:pt>
                <c:pt idx="54">
                  <c:v>7.8770000000000021E-3</c:v>
                </c:pt>
                <c:pt idx="55">
                  <c:v>7.0766000000000145E-3</c:v>
                </c:pt>
                <c:pt idx="56">
                  <c:v>8.2375E-3</c:v>
                </c:pt>
                <c:pt idx="57">
                  <c:v>9.7746000000000048E-3</c:v>
                </c:pt>
                <c:pt idx="58">
                  <c:v>8.2581000000000026E-3</c:v>
                </c:pt>
                <c:pt idx="59">
                  <c:v>6.9184000000000103E-3</c:v>
                </c:pt>
                <c:pt idx="60">
                  <c:v>6.8551000000000011E-3</c:v>
                </c:pt>
                <c:pt idx="61">
                  <c:v>5.5189000000000011E-3</c:v>
                </c:pt>
                <c:pt idx="62">
                  <c:v>4.8996000000000083E-3</c:v>
                </c:pt>
                <c:pt idx="63">
                  <c:v>5.1372000000000024E-3</c:v>
                </c:pt>
                <c:pt idx="64">
                  <c:v>5.4461000000000101E-3</c:v>
                </c:pt>
                <c:pt idx="65">
                  <c:v>7.5021000000000072E-3</c:v>
                </c:pt>
                <c:pt idx="66">
                  <c:v>9.5340000000000008E-3</c:v>
                </c:pt>
                <c:pt idx="67">
                  <c:v>8.4079000000000046E-3</c:v>
                </c:pt>
                <c:pt idx="68">
                  <c:v>7.3709000000000092E-3</c:v>
                </c:pt>
                <c:pt idx="69">
                  <c:v>9.4765000000000231E-3</c:v>
                </c:pt>
                <c:pt idx="70">
                  <c:v>1.1983700000000022E-2</c:v>
                </c:pt>
                <c:pt idx="71">
                  <c:v>1.2670100000000005E-2</c:v>
                </c:pt>
                <c:pt idx="72">
                  <c:v>1.25363E-2</c:v>
                </c:pt>
                <c:pt idx="73">
                  <c:v>1.1673400000000014E-2</c:v>
                </c:pt>
                <c:pt idx="74">
                  <c:v>1.03929E-2</c:v>
                </c:pt>
                <c:pt idx="75">
                  <c:v>8.5757000000000142E-3</c:v>
                </c:pt>
                <c:pt idx="76">
                  <c:v>6.9507000000000102E-3</c:v>
                </c:pt>
                <c:pt idx="77">
                  <c:v>7.4495000000000134E-3</c:v>
                </c:pt>
                <c:pt idx="78">
                  <c:v>9.8928000000000245E-3</c:v>
                </c:pt>
                <c:pt idx="79">
                  <c:v>1.2123699999999999E-2</c:v>
                </c:pt>
                <c:pt idx="80">
                  <c:v>1.1535900000000002E-2</c:v>
                </c:pt>
                <c:pt idx="81">
                  <c:v>9.1414000000000026E-3</c:v>
                </c:pt>
                <c:pt idx="82">
                  <c:v>8.2785000000000046E-3</c:v>
                </c:pt>
                <c:pt idx="83">
                  <c:v>1.0204500000000003E-2</c:v>
                </c:pt>
                <c:pt idx="84">
                  <c:v>1.2169400000000002E-2</c:v>
                </c:pt>
                <c:pt idx="85">
                  <c:v>1.1204100000000019E-2</c:v>
                </c:pt>
                <c:pt idx="86">
                  <c:v>8.9534000000000245E-3</c:v>
                </c:pt>
                <c:pt idx="87">
                  <c:v>8.9333000000000051E-3</c:v>
                </c:pt>
                <c:pt idx="88">
                  <c:v>1.0743900000000002E-2</c:v>
                </c:pt>
                <c:pt idx="89">
                  <c:v>1.0363900000000001E-2</c:v>
                </c:pt>
                <c:pt idx="90">
                  <c:v>8.521400000000014E-3</c:v>
                </c:pt>
                <c:pt idx="91">
                  <c:v>7.8347000000000104E-3</c:v>
                </c:pt>
                <c:pt idx="92">
                  <c:v>8.4871000000000044E-3</c:v>
                </c:pt>
                <c:pt idx="93">
                  <c:v>9.8810000000000165E-3</c:v>
                </c:pt>
                <c:pt idx="94">
                  <c:v>1.1228300000000005E-2</c:v>
                </c:pt>
                <c:pt idx="95">
                  <c:v>1.26109E-2</c:v>
                </c:pt>
                <c:pt idx="96">
                  <c:v>1.2818100000000001E-2</c:v>
                </c:pt>
                <c:pt idx="97">
                  <c:v>1.1781200000000016E-2</c:v>
                </c:pt>
                <c:pt idx="98">
                  <c:v>1.15192E-2</c:v>
                </c:pt>
                <c:pt idx="99">
                  <c:v>1.1666800000000022E-2</c:v>
                </c:pt>
                <c:pt idx="100">
                  <c:v>1.1506900000000007E-2</c:v>
                </c:pt>
                <c:pt idx="101">
                  <c:v>1.1385000000000013E-2</c:v>
                </c:pt>
                <c:pt idx="102">
                  <c:v>1.08512E-2</c:v>
                </c:pt>
                <c:pt idx="103">
                  <c:v>1.0756800000000007E-2</c:v>
                </c:pt>
                <c:pt idx="104">
                  <c:v>1.1545900000000003E-2</c:v>
                </c:pt>
                <c:pt idx="105">
                  <c:v>1.1425600000000015E-2</c:v>
                </c:pt>
                <c:pt idx="106">
                  <c:v>1.0439500000000001E-2</c:v>
                </c:pt>
                <c:pt idx="107">
                  <c:v>1.0224000000000007E-2</c:v>
                </c:pt>
                <c:pt idx="108">
                  <c:v>1.0799700000000001E-2</c:v>
                </c:pt>
                <c:pt idx="109">
                  <c:v>1.09373E-2</c:v>
                </c:pt>
                <c:pt idx="110">
                  <c:v>1.0587800000000003E-2</c:v>
                </c:pt>
                <c:pt idx="111">
                  <c:v>1.0504400000000007E-2</c:v>
                </c:pt>
                <c:pt idx="112">
                  <c:v>1.0639899999999999E-2</c:v>
                </c:pt>
                <c:pt idx="113">
                  <c:v>1.0710700000000005E-2</c:v>
                </c:pt>
                <c:pt idx="114">
                  <c:v>1.0736000000000001E-2</c:v>
                </c:pt>
                <c:pt idx="115">
                  <c:v>1.0689400000000003E-2</c:v>
                </c:pt>
                <c:pt idx="116">
                  <c:v>1.07759E-2</c:v>
                </c:pt>
                <c:pt idx="117">
                  <c:v>1.1338400000000005E-2</c:v>
                </c:pt>
                <c:pt idx="118">
                  <c:v>1.1661500000000028E-2</c:v>
                </c:pt>
                <c:pt idx="119">
                  <c:v>1.1693900000000005E-2</c:v>
                </c:pt>
                <c:pt idx="120">
                  <c:v>1.2335599999999999E-2</c:v>
                </c:pt>
                <c:pt idx="121">
                  <c:v>1.3156500000000003E-2</c:v>
                </c:pt>
                <c:pt idx="122">
                  <c:v>1.3366800000000017E-2</c:v>
                </c:pt>
                <c:pt idx="123">
                  <c:v>1.2596999999999994E-2</c:v>
                </c:pt>
                <c:pt idx="124">
                  <c:v>1.1612300000000009E-2</c:v>
                </c:pt>
                <c:pt idx="125">
                  <c:v>1.1426300000000014E-2</c:v>
                </c:pt>
                <c:pt idx="126">
                  <c:v>1.1325800000000023E-2</c:v>
                </c:pt>
                <c:pt idx="127">
                  <c:v>1.1133300000000002E-2</c:v>
                </c:pt>
                <c:pt idx="128">
                  <c:v>1.1489300000000001E-2</c:v>
                </c:pt>
                <c:pt idx="129">
                  <c:v>1.2204700000000002E-2</c:v>
                </c:pt>
                <c:pt idx="130">
                  <c:v>1.28369E-2</c:v>
                </c:pt>
                <c:pt idx="131">
                  <c:v>1.2986400000000014E-2</c:v>
                </c:pt>
                <c:pt idx="132">
                  <c:v>1.2861300000000015E-2</c:v>
                </c:pt>
                <c:pt idx="133">
                  <c:v>1.2816299999999996E-2</c:v>
                </c:pt>
                <c:pt idx="134">
                  <c:v>1.2858899999999999E-2</c:v>
                </c:pt>
                <c:pt idx="135">
                  <c:v>1.29163E-2</c:v>
                </c:pt>
                <c:pt idx="136">
                  <c:v>1.2967600000000001E-2</c:v>
                </c:pt>
                <c:pt idx="137">
                  <c:v>1.3062100000000021E-2</c:v>
                </c:pt>
                <c:pt idx="138">
                  <c:v>1.3175299999999996E-2</c:v>
                </c:pt>
                <c:pt idx="139">
                  <c:v>1.3195800000000009E-2</c:v>
                </c:pt>
                <c:pt idx="140">
                  <c:v>1.3187100000000019E-2</c:v>
                </c:pt>
                <c:pt idx="141">
                  <c:v>1.3215800000000003E-2</c:v>
                </c:pt>
                <c:pt idx="142">
                  <c:v>1.3217100000000002E-2</c:v>
                </c:pt>
                <c:pt idx="143">
                  <c:v>1.3224500000000023E-2</c:v>
                </c:pt>
                <c:pt idx="144">
                  <c:v>1.3239000000000001E-2</c:v>
                </c:pt>
                <c:pt idx="145">
                  <c:v>1.3259000000000002E-2</c:v>
                </c:pt>
                <c:pt idx="146">
                  <c:v>1.3272800000000003E-2</c:v>
                </c:pt>
                <c:pt idx="147">
                  <c:v>1.3273999999999998E-2</c:v>
                </c:pt>
                <c:pt idx="148">
                  <c:v>1.32976E-2</c:v>
                </c:pt>
                <c:pt idx="149">
                  <c:v>1.3327700000000003E-2</c:v>
                </c:pt>
                <c:pt idx="150">
                  <c:v>1.3342100000000023E-2</c:v>
                </c:pt>
                <c:pt idx="151">
                  <c:v>1.3345600000000003E-2</c:v>
                </c:pt>
                <c:pt idx="152">
                  <c:v>1.3358300000000002E-2</c:v>
                </c:pt>
                <c:pt idx="153">
                  <c:v>1.3391500000000016E-2</c:v>
                </c:pt>
                <c:pt idx="154">
                  <c:v>1.3447900000000002E-2</c:v>
                </c:pt>
                <c:pt idx="155">
                  <c:v>1.3479100000000003E-2</c:v>
                </c:pt>
                <c:pt idx="156">
                  <c:v>1.3455300000000003E-2</c:v>
                </c:pt>
                <c:pt idx="157">
                  <c:v>1.3429700000000001E-2</c:v>
                </c:pt>
                <c:pt idx="158">
                  <c:v>1.3418100000000007E-2</c:v>
                </c:pt>
                <c:pt idx="159">
                  <c:v>1.3409900000000002E-2</c:v>
                </c:pt>
                <c:pt idx="160">
                  <c:v>1.3412100000000003E-2</c:v>
                </c:pt>
                <c:pt idx="161">
                  <c:v>1.3413500000000019E-2</c:v>
                </c:pt>
                <c:pt idx="162">
                  <c:v>1.3397400000000005E-2</c:v>
                </c:pt>
                <c:pt idx="163">
                  <c:v>1.3381200000000003E-2</c:v>
                </c:pt>
                <c:pt idx="164">
                  <c:v>1.3379500000000009E-2</c:v>
                </c:pt>
                <c:pt idx="165">
                  <c:v>1.3379400000000001E-2</c:v>
                </c:pt>
                <c:pt idx="166">
                  <c:v>1.3356800000000005E-2</c:v>
                </c:pt>
                <c:pt idx="167">
                  <c:v>1.3319899999999999E-2</c:v>
                </c:pt>
                <c:pt idx="168">
                  <c:v>1.3299800000000002E-2</c:v>
                </c:pt>
                <c:pt idx="169">
                  <c:v>1.3284600000000009E-2</c:v>
                </c:pt>
                <c:pt idx="170">
                  <c:v>1.3247999999999999E-2</c:v>
                </c:pt>
                <c:pt idx="171">
                  <c:v>1.3189800000000003E-2</c:v>
                </c:pt>
                <c:pt idx="172">
                  <c:v>1.3170800000000003E-2</c:v>
                </c:pt>
                <c:pt idx="173">
                  <c:v>1.3271100000000001E-2</c:v>
                </c:pt>
                <c:pt idx="174">
                  <c:v>1.3624300000000015E-2</c:v>
                </c:pt>
                <c:pt idx="175">
                  <c:v>1.4137799999999996E-2</c:v>
                </c:pt>
                <c:pt idx="176">
                  <c:v>1.3833300000000001E-2</c:v>
                </c:pt>
                <c:pt idx="177">
                  <c:v>1.3500500000000026E-2</c:v>
                </c:pt>
                <c:pt idx="178">
                  <c:v>1.3332699999999999E-2</c:v>
                </c:pt>
                <c:pt idx="179">
                  <c:v>1.3284100000000021E-2</c:v>
                </c:pt>
                <c:pt idx="180">
                  <c:v>1.3274700000000002E-2</c:v>
                </c:pt>
                <c:pt idx="181">
                  <c:v>1.3277700000000003E-2</c:v>
                </c:pt>
                <c:pt idx="182">
                  <c:v>1.3285500000000023E-2</c:v>
                </c:pt>
                <c:pt idx="183">
                  <c:v>1.3295899999999999E-2</c:v>
                </c:pt>
                <c:pt idx="184">
                  <c:v>1.328780000000002E-2</c:v>
                </c:pt>
                <c:pt idx="185">
                  <c:v>1.3268100000000017E-2</c:v>
                </c:pt>
                <c:pt idx="186">
                  <c:v>1.3252699999999999E-2</c:v>
                </c:pt>
                <c:pt idx="187">
                  <c:v>1.3236899999999999E-2</c:v>
                </c:pt>
                <c:pt idx="188">
                  <c:v>1.3211100000000003E-2</c:v>
                </c:pt>
                <c:pt idx="189">
                  <c:v>1.3189900000000001E-2</c:v>
                </c:pt>
                <c:pt idx="190">
                  <c:v>1.3186800000000023E-2</c:v>
                </c:pt>
                <c:pt idx="191">
                  <c:v>1.3182700000000019E-2</c:v>
                </c:pt>
                <c:pt idx="192">
                  <c:v>1.31562E-2</c:v>
                </c:pt>
                <c:pt idx="193">
                  <c:v>1.3123700000000019E-2</c:v>
                </c:pt>
                <c:pt idx="194">
                  <c:v>1.31162E-2</c:v>
                </c:pt>
                <c:pt idx="195">
                  <c:v>1.3121300000000015E-2</c:v>
                </c:pt>
                <c:pt idx="196">
                  <c:v>1.3103600000000003E-2</c:v>
                </c:pt>
                <c:pt idx="197">
                  <c:v>1.3065000000000005E-2</c:v>
                </c:pt>
                <c:pt idx="198">
                  <c:v>1.3016800000000005E-2</c:v>
                </c:pt>
                <c:pt idx="199">
                  <c:v>1.2969800000000005E-2</c:v>
                </c:pt>
                <c:pt idx="200">
                  <c:v>1.294110000000002E-2</c:v>
                </c:pt>
                <c:pt idx="201">
                  <c:v>1.2923500000000017E-2</c:v>
                </c:pt>
                <c:pt idx="202">
                  <c:v>1.2889299999999998E-2</c:v>
                </c:pt>
                <c:pt idx="203">
                  <c:v>1.2847100000000005E-2</c:v>
                </c:pt>
                <c:pt idx="204">
                  <c:v>1.28279E-2</c:v>
                </c:pt>
                <c:pt idx="205">
                  <c:v>1.2820700000000015E-2</c:v>
                </c:pt>
                <c:pt idx="206">
                  <c:v>1.27686E-2</c:v>
                </c:pt>
                <c:pt idx="207">
                  <c:v>1.2675700000000002E-2</c:v>
                </c:pt>
                <c:pt idx="208">
                  <c:v>1.2619399999999998E-2</c:v>
                </c:pt>
                <c:pt idx="209">
                  <c:v>1.2580600000000003E-2</c:v>
                </c:pt>
                <c:pt idx="210">
                  <c:v>1.2543700000000003E-2</c:v>
                </c:pt>
                <c:pt idx="211">
                  <c:v>1.2515999999999998E-2</c:v>
                </c:pt>
                <c:pt idx="212">
                  <c:v>1.2491199999999999E-2</c:v>
                </c:pt>
                <c:pt idx="213">
                  <c:v>1.24712E-2</c:v>
                </c:pt>
                <c:pt idx="214">
                  <c:v>1.2389600000000001E-2</c:v>
                </c:pt>
                <c:pt idx="215">
                  <c:v>1.2271400000000002E-2</c:v>
                </c:pt>
                <c:pt idx="216">
                  <c:v>1.21561E-2</c:v>
                </c:pt>
                <c:pt idx="217">
                  <c:v>1.20026E-2</c:v>
                </c:pt>
                <c:pt idx="218">
                  <c:v>1.1858100000000003E-2</c:v>
                </c:pt>
                <c:pt idx="219">
                  <c:v>1.1713600000000001E-2</c:v>
                </c:pt>
                <c:pt idx="220">
                  <c:v>1.1501100000000024E-2</c:v>
                </c:pt>
                <c:pt idx="221">
                  <c:v>1.1354700000000007E-2</c:v>
                </c:pt>
                <c:pt idx="222">
                  <c:v>1.1194700000000005E-2</c:v>
                </c:pt>
                <c:pt idx="223">
                  <c:v>1.0761800000000023E-2</c:v>
                </c:pt>
                <c:pt idx="224">
                  <c:v>1.0346600000000001E-2</c:v>
                </c:pt>
                <c:pt idx="225">
                  <c:v>1.0337799999999998E-2</c:v>
                </c:pt>
                <c:pt idx="226">
                  <c:v>1.0787800000000019E-2</c:v>
                </c:pt>
                <c:pt idx="227">
                  <c:v>1.1653300000000005E-2</c:v>
                </c:pt>
                <c:pt idx="228">
                  <c:v>1.2408199999999999E-2</c:v>
                </c:pt>
                <c:pt idx="229">
                  <c:v>1.2265699999999999E-2</c:v>
                </c:pt>
                <c:pt idx="230">
                  <c:v>1.0707800000000003E-2</c:v>
                </c:pt>
                <c:pt idx="231">
                  <c:v>8.7340000000000004E-3</c:v>
                </c:pt>
                <c:pt idx="232">
                  <c:v>7.9284000000000125E-3</c:v>
                </c:pt>
                <c:pt idx="233">
                  <c:v>7.9434000000000119E-3</c:v>
                </c:pt>
                <c:pt idx="234">
                  <c:v>8.0370000000000007E-3</c:v>
                </c:pt>
                <c:pt idx="235">
                  <c:v>8.2320000000000067E-3</c:v>
                </c:pt>
                <c:pt idx="236">
                  <c:v>8.4288000000000002E-3</c:v>
                </c:pt>
                <c:pt idx="237">
                  <c:v>9.0991000000000145E-3</c:v>
                </c:pt>
                <c:pt idx="238">
                  <c:v>1.00737E-2</c:v>
                </c:pt>
                <c:pt idx="239">
                  <c:v>1.0465900000000002E-2</c:v>
                </c:pt>
                <c:pt idx="240">
                  <c:v>1.0193899999999999E-2</c:v>
                </c:pt>
                <c:pt idx="241">
                  <c:v>9.4016000000000047E-3</c:v>
                </c:pt>
                <c:pt idx="242">
                  <c:v>8.8576000000000245E-3</c:v>
                </c:pt>
                <c:pt idx="243">
                  <c:v>8.7977000000000003E-3</c:v>
                </c:pt>
                <c:pt idx="244">
                  <c:v>8.7574000000000141E-3</c:v>
                </c:pt>
                <c:pt idx="245">
                  <c:v>8.7040000000000051E-3</c:v>
                </c:pt>
                <c:pt idx="246">
                  <c:v>8.6571000000000044E-3</c:v>
                </c:pt>
                <c:pt idx="247">
                  <c:v>8.6291000000000007E-3</c:v>
                </c:pt>
                <c:pt idx="248">
                  <c:v>8.6993000000000018E-3</c:v>
                </c:pt>
                <c:pt idx="249">
                  <c:v>9.2971000000000008E-3</c:v>
                </c:pt>
                <c:pt idx="250">
                  <c:v>1.03967E-2</c:v>
                </c:pt>
                <c:pt idx="251">
                  <c:v>1.02954E-2</c:v>
                </c:pt>
                <c:pt idx="252">
                  <c:v>8.5661000000000122E-3</c:v>
                </c:pt>
                <c:pt idx="253">
                  <c:v>8.1242000000000016E-3</c:v>
                </c:pt>
                <c:pt idx="254">
                  <c:v>8.7205000000000008E-3</c:v>
                </c:pt>
                <c:pt idx="255">
                  <c:v>7.6542000000000034E-3</c:v>
                </c:pt>
                <c:pt idx="256">
                  <c:v>6.3578000000000011E-3</c:v>
                </c:pt>
                <c:pt idx="257">
                  <c:v>6.2805000000000083E-3</c:v>
                </c:pt>
                <c:pt idx="258">
                  <c:v>6.3118000000000072E-3</c:v>
                </c:pt>
                <c:pt idx="259">
                  <c:v>5.8660000000000014E-3</c:v>
                </c:pt>
                <c:pt idx="260">
                  <c:v>5.4057000000000081E-3</c:v>
                </c:pt>
                <c:pt idx="261">
                  <c:v>5.5428000000000014E-3</c:v>
                </c:pt>
                <c:pt idx="262">
                  <c:v>5.8111000000000013E-3</c:v>
                </c:pt>
                <c:pt idx="263">
                  <c:v>6.1156000000000014E-3</c:v>
                </c:pt>
                <c:pt idx="264">
                  <c:v>6.5612000000000092E-3</c:v>
                </c:pt>
                <c:pt idx="265">
                  <c:v>5.8647999999999999E-3</c:v>
                </c:pt>
                <c:pt idx="266">
                  <c:v>4.6779000000000013E-3</c:v>
                </c:pt>
                <c:pt idx="267">
                  <c:v>4.0487000000000014E-3</c:v>
                </c:pt>
                <c:pt idx="268">
                  <c:v>3.419100000000003E-3</c:v>
                </c:pt>
                <c:pt idx="269">
                  <c:v>2.9245000000000035E-3</c:v>
                </c:pt>
                <c:pt idx="270">
                  <c:v>2.774800000000003E-3</c:v>
                </c:pt>
                <c:pt idx="271">
                  <c:v>2.6504000000000011E-3</c:v>
                </c:pt>
                <c:pt idx="272">
                  <c:v>2.3894000000000012E-3</c:v>
                </c:pt>
                <c:pt idx="273">
                  <c:v>2.1862000000000006E-3</c:v>
                </c:pt>
                <c:pt idx="274">
                  <c:v>2.070700000000003E-3</c:v>
                </c:pt>
                <c:pt idx="275">
                  <c:v>1.9116000000000018E-3</c:v>
                </c:pt>
                <c:pt idx="276">
                  <c:v>1.8102000000000025E-3</c:v>
                </c:pt>
                <c:pt idx="277">
                  <c:v>1.8488000000000022E-3</c:v>
                </c:pt>
                <c:pt idx="278">
                  <c:v>2.0675000000000047E-3</c:v>
                </c:pt>
                <c:pt idx="279">
                  <c:v>2.5908000000000012E-3</c:v>
                </c:pt>
                <c:pt idx="280">
                  <c:v>2.8770000000000011E-3</c:v>
                </c:pt>
                <c:pt idx="281">
                  <c:v>2.2926000000000001E-3</c:v>
                </c:pt>
                <c:pt idx="282">
                  <c:v>1.5219000000000001E-3</c:v>
                </c:pt>
                <c:pt idx="283">
                  <c:v>1.2342000000000015E-3</c:v>
                </c:pt>
                <c:pt idx="284">
                  <c:v>1.1961000000000027E-3</c:v>
                </c:pt>
                <c:pt idx="285">
                  <c:v>1.7541000000000032E-3</c:v>
                </c:pt>
                <c:pt idx="286">
                  <c:v>2.8998000000000001E-3</c:v>
                </c:pt>
                <c:pt idx="287">
                  <c:v>3.6111000000000047E-3</c:v>
                </c:pt>
                <c:pt idx="288">
                  <c:v>3.0406000000000035E-3</c:v>
                </c:pt>
                <c:pt idx="289">
                  <c:v>2.1953000000000012E-3</c:v>
                </c:pt>
                <c:pt idx="290">
                  <c:v>2.1156999999999999E-3</c:v>
                </c:pt>
                <c:pt idx="291">
                  <c:v>1.5905000000000023E-3</c:v>
                </c:pt>
                <c:pt idx="292">
                  <c:v>9.7660000000000064E-4</c:v>
                </c:pt>
                <c:pt idx="293">
                  <c:v>9.1730000000000164E-4</c:v>
                </c:pt>
                <c:pt idx="294">
                  <c:v>1.7889000000000019E-3</c:v>
                </c:pt>
                <c:pt idx="295">
                  <c:v>3.5132000000000036E-3</c:v>
                </c:pt>
                <c:pt idx="296">
                  <c:v>3.2035000000000067E-3</c:v>
                </c:pt>
                <c:pt idx="297">
                  <c:v>1.4246000000000003E-3</c:v>
                </c:pt>
                <c:pt idx="298">
                  <c:v>8.6510000000000048E-4</c:v>
                </c:pt>
                <c:pt idx="299">
                  <c:v>9.0420000000000138E-4</c:v>
                </c:pt>
                <c:pt idx="300">
                  <c:v>8.4390000000000148E-4</c:v>
                </c:pt>
                <c:pt idx="301">
                  <c:v>9.4760000000000243E-4</c:v>
                </c:pt>
                <c:pt idx="302">
                  <c:v>1.9948000000000032E-3</c:v>
                </c:pt>
                <c:pt idx="303">
                  <c:v>2.9938000000000031E-3</c:v>
                </c:pt>
                <c:pt idx="304">
                  <c:v>2.7854000000000012E-3</c:v>
                </c:pt>
                <c:pt idx="305">
                  <c:v>2.5784000000000002E-3</c:v>
                </c:pt>
                <c:pt idx="306">
                  <c:v>2.9761000000000006E-3</c:v>
                </c:pt>
                <c:pt idx="307">
                  <c:v>3.7905000000000057E-3</c:v>
                </c:pt>
                <c:pt idx="308">
                  <c:v>3.5166000000000004E-3</c:v>
                </c:pt>
                <c:pt idx="309">
                  <c:v>3.7710000000000035E-3</c:v>
                </c:pt>
                <c:pt idx="310">
                  <c:v>4.8840000000000003E-3</c:v>
                </c:pt>
                <c:pt idx="311">
                  <c:v>3.3419000000000035E-3</c:v>
                </c:pt>
                <c:pt idx="312">
                  <c:v>1.3405000000000021E-3</c:v>
                </c:pt>
                <c:pt idx="313">
                  <c:v>1.1489000000000015E-3</c:v>
                </c:pt>
                <c:pt idx="314">
                  <c:v>2.2240000000000051E-3</c:v>
                </c:pt>
                <c:pt idx="315">
                  <c:v>3.0364000000000003E-3</c:v>
                </c:pt>
                <c:pt idx="316">
                  <c:v>1.9805000000000035E-3</c:v>
                </c:pt>
                <c:pt idx="317">
                  <c:v>9.951000000000018E-4</c:v>
                </c:pt>
                <c:pt idx="318">
                  <c:v>1.0264000000000015E-3</c:v>
                </c:pt>
                <c:pt idx="319">
                  <c:v>1.5277999999999999E-3</c:v>
                </c:pt>
                <c:pt idx="320">
                  <c:v>1.9889000000000035E-3</c:v>
                </c:pt>
                <c:pt idx="321">
                  <c:v>1.4362000000000003E-3</c:v>
                </c:pt>
                <c:pt idx="322">
                  <c:v>7.9840000000000119E-4</c:v>
                </c:pt>
                <c:pt idx="323">
                  <c:v>6.8630000000000091E-4</c:v>
                </c:pt>
                <c:pt idx="324">
                  <c:v>7.129000000000009E-4</c:v>
                </c:pt>
                <c:pt idx="325">
                  <c:v>1.3420000000000023E-3</c:v>
                </c:pt>
                <c:pt idx="326">
                  <c:v>2.177300000000004E-3</c:v>
                </c:pt>
                <c:pt idx="327">
                  <c:v>1.8067000000000022E-3</c:v>
                </c:pt>
                <c:pt idx="328">
                  <c:v>9.0360000000000158E-4</c:v>
                </c:pt>
                <c:pt idx="329">
                  <c:v>6.6030000000000082E-4</c:v>
                </c:pt>
                <c:pt idx="330">
                  <c:v>6.7820000000000109E-4</c:v>
                </c:pt>
                <c:pt idx="331">
                  <c:v>6.5730000000000129E-4</c:v>
                </c:pt>
                <c:pt idx="332">
                  <c:v>6.4580000000000095E-4</c:v>
                </c:pt>
                <c:pt idx="333">
                  <c:v>6.5510000000000123E-4</c:v>
                </c:pt>
                <c:pt idx="334">
                  <c:v>6.2780000000000138E-4</c:v>
                </c:pt>
                <c:pt idx="335">
                  <c:v>5.9160000000000104E-4</c:v>
                </c:pt>
                <c:pt idx="336">
                  <c:v>6.7970000000000096E-4</c:v>
                </c:pt>
                <c:pt idx="337">
                  <c:v>9.6180000000000061E-4</c:v>
                </c:pt>
                <c:pt idx="338">
                  <c:v>9.7910000000000054E-4</c:v>
                </c:pt>
                <c:pt idx="339">
                  <c:v>1.0399999999999986E-3</c:v>
                </c:pt>
                <c:pt idx="340">
                  <c:v>1.4279E-3</c:v>
                </c:pt>
                <c:pt idx="341">
                  <c:v>1.1247000000000017E-3</c:v>
                </c:pt>
                <c:pt idx="342">
                  <c:v>5.9700000000000139E-4</c:v>
                </c:pt>
                <c:pt idx="343">
                  <c:v>5.4660000000000093E-4</c:v>
                </c:pt>
                <c:pt idx="344">
                  <c:v>5.5330000000000103E-4</c:v>
                </c:pt>
                <c:pt idx="345">
                  <c:v>4.8130000000000053E-4</c:v>
                </c:pt>
                <c:pt idx="346">
                  <c:v>3.6040000000000079E-4</c:v>
                </c:pt>
                <c:pt idx="347">
                  <c:v>3.8990000000000015E-4</c:v>
                </c:pt>
                <c:pt idx="348">
                  <c:v>5.5780000000000109E-4</c:v>
                </c:pt>
                <c:pt idx="349">
                  <c:v>5.7730000000000129E-4</c:v>
                </c:pt>
                <c:pt idx="350">
                  <c:v>5.0480000000000034E-4</c:v>
                </c:pt>
                <c:pt idx="351">
                  <c:v>5.7980000000000097E-4</c:v>
                </c:pt>
                <c:pt idx="352">
                  <c:v>1.1253000000000003E-3</c:v>
                </c:pt>
                <c:pt idx="353">
                  <c:v>1.5210000000000015E-3</c:v>
                </c:pt>
                <c:pt idx="354">
                  <c:v>1.0903000000000015E-3</c:v>
                </c:pt>
                <c:pt idx="355">
                  <c:v>6.8400000000000101E-4</c:v>
                </c:pt>
                <c:pt idx="356">
                  <c:v>5.7720000000000113E-4</c:v>
                </c:pt>
                <c:pt idx="357">
                  <c:v>5.253000000000009E-4</c:v>
                </c:pt>
                <c:pt idx="358">
                  <c:v>5.5140000000000028E-4</c:v>
                </c:pt>
                <c:pt idx="359">
                  <c:v>5.7560000000000109E-4</c:v>
                </c:pt>
                <c:pt idx="360">
                  <c:v>6.208000000000011E-4</c:v>
                </c:pt>
                <c:pt idx="361">
                  <c:v>6.8290000000000072E-4</c:v>
                </c:pt>
                <c:pt idx="362">
                  <c:v>1.1681000000000022E-3</c:v>
                </c:pt>
                <c:pt idx="363">
                  <c:v>1.5673000000000015E-3</c:v>
                </c:pt>
                <c:pt idx="364">
                  <c:v>1.1305000000000017E-3</c:v>
                </c:pt>
                <c:pt idx="365">
                  <c:v>1.5397000000000015E-3</c:v>
                </c:pt>
                <c:pt idx="366">
                  <c:v>2.4623000000000006E-3</c:v>
                </c:pt>
                <c:pt idx="367">
                  <c:v>2.1499000000000036E-3</c:v>
                </c:pt>
                <c:pt idx="368">
                  <c:v>1.6541000000000025E-3</c:v>
                </c:pt>
                <c:pt idx="369">
                  <c:v>1.0995000000000015E-3</c:v>
                </c:pt>
                <c:pt idx="370">
                  <c:v>5.0800000000000096E-4</c:v>
                </c:pt>
                <c:pt idx="371">
                  <c:v>4.5970000000000022E-4</c:v>
                </c:pt>
                <c:pt idx="372">
                  <c:v>5.4450000000000093E-4</c:v>
                </c:pt>
                <c:pt idx="373">
                  <c:v>5.3690000000000031E-4</c:v>
                </c:pt>
                <c:pt idx="374">
                  <c:v>4.5630000000000014E-4</c:v>
                </c:pt>
                <c:pt idx="375">
                  <c:v>4.102000000000001E-4</c:v>
                </c:pt>
                <c:pt idx="376">
                  <c:v>4.4730000000000122E-4</c:v>
                </c:pt>
                <c:pt idx="377">
                  <c:v>4.1490000000000065E-4</c:v>
                </c:pt>
                <c:pt idx="378">
                  <c:v>5.9810000000000136E-4</c:v>
                </c:pt>
                <c:pt idx="379">
                  <c:v>9.9330000000000186E-4</c:v>
                </c:pt>
                <c:pt idx="380">
                  <c:v>8.5250000000000169E-4</c:v>
                </c:pt>
                <c:pt idx="381">
                  <c:v>4.7760000000000115E-4</c:v>
                </c:pt>
                <c:pt idx="382">
                  <c:v>4.0430000000000072E-4</c:v>
                </c:pt>
                <c:pt idx="383">
                  <c:v>3.5910000000000016E-4</c:v>
                </c:pt>
                <c:pt idx="384">
                  <c:v>5.7090000000000125E-4</c:v>
                </c:pt>
                <c:pt idx="385">
                  <c:v>1.1222000000000018E-3</c:v>
                </c:pt>
                <c:pt idx="386">
                  <c:v>1.0476999999999986E-3</c:v>
                </c:pt>
                <c:pt idx="387">
                  <c:v>4.9720000000000103E-4</c:v>
                </c:pt>
                <c:pt idx="388">
                  <c:v>3.3850000000000048E-4</c:v>
                </c:pt>
                <c:pt idx="389">
                  <c:v>3.9270000000000071E-4</c:v>
                </c:pt>
                <c:pt idx="390">
                  <c:v>4.2330000000000113E-4</c:v>
                </c:pt>
                <c:pt idx="391">
                  <c:v>4.0480000000000062E-4</c:v>
                </c:pt>
                <c:pt idx="392">
                  <c:v>6.2770000000000111E-4</c:v>
                </c:pt>
                <c:pt idx="393">
                  <c:v>8.4880000000000047E-4</c:v>
                </c:pt>
                <c:pt idx="394">
                  <c:v>6.1840000000000029E-4</c:v>
                </c:pt>
                <c:pt idx="395">
                  <c:v>5.0370000000000091E-4</c:v>
                </c:pt>
                <c:pt idx="396">
                  <c:v>5.3190000000000073E-4</c:v>
                </c:pt>
                <c:pt idx="397">
                  <c:v>5.9600000000000083E-4</c:v>
                </c:pt>
                <c:pt idx="398">
                  <c:v>8.4540000000000223E-4</c:v>
                </c:pt>
                <c:pt idx="399">
                  <c:v>7.7410000000000174E-4</c:v>
                </c:pt>
                <c:pt idx="400">
                  <c:v>5.1740000000000011E-4</c:v>
                </c:pt>
                <c:pt idx="401">
                  <c:v>8.1260000000000045E-4</c:v>
                </c:pt>
                <c:pt idx="402">
                  <c:v>1.1786000000000023E-3</c:v>
                </c:pt>
                <c:pt idx="403">
                  <c:v>9.2970000000000064E-4</c:v>
                </c:pt>
                <c:pt idx="404">
                  <c:v>5.9340000000000109E-4</c:v>
                </c:pt>
                <c:pt idx="405">
                  <c:v>5.1670000000000004E-4</c:v>
                </c:pt>
                <c:pt idx="406">
                  <c:v>4.6450000000000012E-4</c:v>
                </c:pt>
                <c:pt idx="407">
                  <c:v>3.6080000000000069E-4</c:v>
                </c:pt>
                <c:pt idx="408">
                  <c:v>3.3710000000000006E-4</c:v>
                </c:pt>
                <c:pt idx="409">
                  <c:v>3.8990000000000015E-4</c:v>
                </c:pt>
                <c:pt idx="410">
                  <c:v>3.7590000000000046E-4</c:v>
                </c:pt>
                <c:pt idx="411">
                  <c:v>3.5430000000000075E-4</c:v>
                </c:pt>
                <c:pt idx="412">
                  <c:v>3.7440000000000081E-4</c:v>
                </c:pt>
                <c:pt idx="413">
                  <c:v>3.8010000000000046E-4</c:v>
                </c:pt>
                <c:pt idx="414">
                  <c:v>3.5410000000000058E-4</c:v>
                </c:pt>
                <c:pt idx="415">
                  <c:v>3.0170000000000012E-4</c:v>
                </c:pt>
                <c:pt idx="416">
                  <c:v>2.6880000000000052E-4</c:v>
                </c:pt>
                <c:pt idx="417">
                  <c:v>2.5910000000000006E-4</c:v>
                </c:pt>
                <c:pt idx="418">
                  <c:v>2.6980000000000049E-4</c:v>
                </c:pt>
                <c:pt idx="419">
                  <c:v>2.9930000000000012E-4</c:v>
                </c:pt>
                <c:pt idx="420">
                  <c:v>3.2200000000000062E-4</c:v>
                </c:pt>
                <c:pt idx="421">
                  <c:v>4.5600000000000013E-4</c:v>
                </c:pt>
                <c:pt idx="422">
                  <c:v>5.1730000000000103E-4</c:v>
                </c:pt>
                <c:pt idx="423">
                  <c:v>6.2860000000000129E-4</c:v>
                </c:pt>
                <c:pt idx="424">
                  <c:v>1.1131000000000001E-3</c:v>
                </c:pt>
                <c:pt idx="425">
                  <c:v>1.0970999999999999E-3</c:v>
                </c:pt>
                <c:pt idx="426">
                  <c:v>5.2900000000000082E-4</c:v>
                </c:pt>
                <c:pt idx="427">
                  <c:v>2.9770000000000046E-4</c:v>
                </c:pt>
                <c:pt idx="428">
                  <c:v>3.2670000000000084E-4</c:v>
                </c:pt>
                <c:pt idx="429">
                  <c:v>3.6780000000000054E-4</c:v>
                </c:pt>
                <c:pt idx="430">
                  <c:v>3.5120000000000019E-4</c:v>
                </c:pt>
                <c:pt idx="431">
                  <c:v>3.2160000000000012E-4</c:v>
                </c:pt>
                <c:pt idx="432">
                  <c:v>3.2490000000000058E-4</c:v>
                </c:pt>
                <c:pt idx="433">
                  <c:v>3.5030000000000071E-4</c:v>
                </c:pt>
                <c:pt idx="434">
                  <c:v>3.9270000000000071E-4</c:v>
                </c:pt>
                <c:pt idx="435">
                  <c:v>3.6740000000000058E-4</c:v>
                </c:pt>
                <c:pt idx="436">
                  <c:v>3.4400000000000056E-4</c:v>
                </c:pt>
                <c:pt idx="437">
                  <c:v>5.9080000000000124E-4</c:v>
                </c:pt>
                <c:pt idx="438">
                  <c:v>8.6610000000000137E-4</c:v>
                </c:pt>
                <c:pt idx="439">
                  <c:v>6.5300000000000124E-4</c:v>
                </c:pt>
                <c:pt idx="440">
                  <c:v>4.8520000000000014E-4</c:v>
                </c:pt>
                <c:pt idx="441">
                  <c:v>6.2400000000000118E-4</c:v>
                </c:pt>
                <c:pt idx="442">
                  <c:v>5.2050000000000089E-4</c:v>
                </c:pt>
                <c:pt idx="443">
                  <c:v>3.2010000000000052E-4</c:v>
                </c:pt>
                <c:pt idx="444">
                  <c:v>2.6030000000000047E-4</c:v>
                </c:pt>
                <c:pt idx="445">
                  <c:v>2.841000000000004E-4</c:v>
                </c:pt>
                <c:pt idx="446">
                  <c:v>3.2100000000000054E-4</c:v>
                </c:pt>
                <c:pt idx="447">
                  <c:v>3.281000000000006E-4</c:v>
                </c:pt>
                <c:pt idx="448">
                  <c:v>3.5730000000000055E-4</c:v>
                </c:pt>
                <c:pt idx="449">
                  <c:v>3.6300000000000058E-4</c:v>
                </c:pt>
                <c:pt idx="450">
                  <c:v>3.1250000000000055E-4</c:v>
                </c:pt>
                <c:pt idx="451">
                  <c:v>2.587000000000006E-4</c:v>
                </c:pt>
                <c:pt idx="452">
                  <c:v>2.567000000000006E-4</c:v>
                </c:pt>
                <c:pt idx="453">
                  <c:v>2.7650000000000054E-4</c:v>
                </c:pt>
                <c:pt idx="454">
                  <c:v>2.794000000000005E-4</c:v>
                </c:pt>
                <c:pt idx="455">
                  <c:v>2.7820000000000053E-4</c:v>
                </c:pt>
                <c:pt idx="456">
                  <c:v>3.0570000000000049E-4</c:v>
                </c:pt>
                <c:pt idx="457">
                  <c:v>3.7270000000000093E-4</c:v>
                </c:pt>
                <c:pt idx="458">
                  <c:v>3.5910000000000016E-4</c:v>
                </c:pt>
                <c:pt idx="459">
                  <c:v>3.1130000000000041E-4</c:v>
                </c:pt>
                <c:pt idx="460">
                  <c:v>3.3600000000000042E-4</c:v>
                </c:pt>
                <c:pt idx="461">
                  <c:v>3.5830000000000069E-4</c:v>
                </c:pt>
                <c:pt idx="462">
                  <c:v>3.7990000000000061E-4</c:v>
                </c:pt>
                <c:pt idx="463">
                  <c:v>3.4700000000000041E-4</c:v>
                </c:pt>
                <c:pt idx="464">
                  <c:v>5.6760000000000111E-4</c:v>
                </c:pt>
                <c:pt idx="465">
                  <c:v>9.5020000000000185E-4</c:v>
                </c:pt>
                <c:pt idx="466">
                  <c:v>7.2960000000000115E-4</c:v>
                </c:pt>
                <c:pt idx="467">
                  <c:v>3.2530000000000059E-4</c:v>
                </c:pt>
                <c:pt idx="468">
                  <c:v>2.3620000000000005E-4</c:v>
                </c:pt>
                <c:pt idx="469">
                  <c:v>2.8470000000000041E-4</c:v>
                </c:pt>
                <c:pt idx="470">
                  <c:v>4.2990000000000091E-4</c:v>
                </c:pt>
                <c:pt idx="471">
                  <c:v>4.5330000000000094E-4</c:v>
                </c:pt>
                <c:pt idx="472">
                  <c:v>4.127E-4</c:v>
                </c:pt>
                <c:pt idx="473">
                  <c:v>3.726000000000006E-4</c:v>
                </c:pt>
                <c:pt idx="474">
                  <c:v>2.6130000000000044E-4</c:v>
                </c:pt>
                <c:pt idx="475">
                  <c:v>1.7340000000000031E-4</c:v>
                </c:pt>
                <c:pt idx="476">
                  <c:v>1.3390000000000022E-4</c:v>
                </c:pt>
                <c:pt idx="477">
                  <c:v>1.432000000000002E-4</c:v>
                </c:pt>
                <c:pt idx="478">
                  <c:v>1.7070000000000025E-4</c:v>
                </c:pt>
                <c:pt idx="479">
                  <c:v>1.8490000000000029E-4</c:v>
                </c:pt>
                <c:pt idx="480">
                  <c:v>1.506000000000003E-4</c:v>
                </c:pt>
                <c:pt idx="481">
                  <c:v>1.348000000000003E-4</c:v>
                </c:pt>
                <c:pt idx="482">
                  <c:v>1.9560000000000044E-4</c:v>
                </c:pt>
                <c:pt idx="483">
                  <c:v>2.6050000000000048E-4</c:v>
                </c:pt>
                <c:pt idx="484">
                  <c:v>3.2240000000000068E-4</c:v>
                </c:pt>
                <c:pt idx="485">
                  <c:v>3.1740000000000045E-4</c:v>
                </c:pt>
                <c:pt idx="486">
                  <c:v>2.4330000000000011E-4</c:v>
                </c:pt>
                <c:pt idx="487">
                  <c:v>2.0780000000000006E-4</c:v>
                </c:pt>
                <c:pt idx="488">
                  <c:v>2.9510000000000018E-4</c:v>
                </c:pt>
                <c:pt idx="489">
                  <c:v>4.1560000000000013E-4</c:v>
                </c:pt>
                <c:pt idx="490">
                  <c:v>4.3090000000000082E-4</c:v>
                </c:pt>
                <c:pt idx="491">
                  <c:v>4.4350000000000113E-4</c:v>
                </c:pt>
                <c:pt idx="492">
                  <c:v>4.0790000000000113E-4</c:v>
                </c:pt>
                <c:pt idx="493">
                  <c:v>3.9080000000000055E-4</c:v>
                </c:pt>
                <c:pt idx="494">
                  <c:v>4.792000000000007E-4</c:v>
                </c:pt>
                <c:pt idx="495">
                  <c:v>4.5490000000000103E-4</c:v>
                </c:pt>
                <c:pt idx="496">
                  <c:v>3.5140000000000041E-4</c:v>
                </c:pt>
                <c:pt idx="497">
                  <c:v>2.817000000000004E-4</c:v>
                </c:pt>
                <c:pt idx="498">
                  <c:v>2.2100000000000036E-4</c:v>
                </c:pt>
                <c:pt idx="499">
                  <c:v>2.1000000000000042E-4</c:v>
                </c:pt>
                <c:pt idx="500">
                  <c:v>2.2430000000000057E-4</c:v>
                </c:pt>
                <c:pt idx="501">
                  <c:v>2.1930000000000037E-4</c:v>
                </c:pt>
                <c:pt idx="502">
                  <c:v>2.5140000000000015E-4</c:v>
                </c:pt>
                <c:pt idx="503">
                  <c:v>2.428000000000004E-4</c:v>
                </c:pt>
                <c:pt idx="504">
                  <c:v>1.7170000000000022E-4</c:v>
                </c:pt>
                <c:pt idx="505">
                  <c:v>1.350000000000003E-4</c:v>
                </c:pt>
                <c:pt idx="506">
                  <c:v>1.2930000000000005E-4</c:v>
                </c:pt>
                <c:pt idx="507">
                  <c:v>1.6670000000000031E-4</c:v>
                </c:pt>
                <c:pt idx="508">
                  <c:v>2.0560000000000004E-4</c:v>
                </c:pt>
                <c:pt idx="509">
                  <c:v>1.981000000000004E-4</c:v>
                </c:pt>
                <c:pt idx="510">
                  <c:v>2.0140000000000012E-4</c:v>
                </c:pt>
                <c:pt idx="511">
                  <c:v>2.4740000000000005E-4</c:v>
                </c:pt>
                <c:pt idx="512">
                  <c:v>3.018000000000004E-4</c:v>
                </c:pt>
                <c:pt idx="513">
                  <c:v>3.2830000000000077E-4</c:v>
                </c:pt>
                <c:pt idx="514">
                  <c:v>3.1350000000000041E-4</c:v>
                </c:pt>
                <c:pt idx="515">
                  <c:v>2.9960000000000018E-4</c:v>
                </c:pt>
                <c:pt idx="516">
                  <c:v>3.6520000000000047E-4</c:v>
                </c:pt>
                <c:pt idx="517">
                  <c:v>4.6370000000000021E-4</c:v>
                </c:pt>
                <c:pt idx="518">
                  <c:v>4.889000000000011E-4</c:v>
                </c:pt>
                <c:pt idx="519">
                  <c:v>4.5340000000000023E-4</c:v>
                </c:pt>
                <c:pt idx="520">
                  <c:v>4.2090000000000102E-4</c:v>
                </c:pt>
                <c:pt idx="521">
                  <c:v>4.2170000000000022E-4</c:v>
                </c:pt>
                <c:pt idx="522">
                  <c:v>4.6120000000000004E-4</c:v>
                </c:pt>
                <c:pt idx="523">
                  <c:v>5.5050000000000075E-4</c:v>
                </c:pt>
                <c:pt idx="524">
                  <c:v>6.1090000000000103E-4</c:v>
                </c:pt>
                <c:pt idx="525">
                  <c:v>6.0080000000000083E-4</c:v>
                </c:pt>
                <c:pt idx="526">
                  <c:v>6.2390000000000145E-4</c:v>
                </c:pt>
                <c:pt idx="527">
                  <c:v>6.5130000000000092E-4</c:v>
                </c:pt>
                <c:pt idx="528">
                  <c:v>7.3870000000000034E-4</c:v>
                </c:pt>
                <c:pt idx="529">
                  <c:v>9.8550000000000287E-4</c:v>
                </c:pt>
                <c:pt idx="530">
                  <c:v>1.0928000000000003E-3</c:v>
                </c:pt>
                <c:pt idx="531">
                  <c:v>9.6080000000000026E-4</c:v>
                </c:pt>
                <c:pt idx="532">
                  <c:v>8.9080000000000138E-4</c:v>
                </c:pt>
                <c:pt idx="533">
                  <c:v>1.1649000000000017E-3</c:v>
                </c:pt>
                <c:pt idx="534">
                  <c:v>1.4135E-3</c:v>
                </c:pt>
                <c:pt idx="535">
                  <c:v>1.2191999999999999E-3</c:v>
                </c:pt>
                <c:pt idx="536">
                  <c:v>1.1272000000000003E-3</c:v>
                </c:pt>
                <c:pt idx="537">
                  <c:v>1.3397000000000003E-3</c:v>
                </c:pt>
                <c:pt idx="538">
                  <c:v>1.3916000000000015E-3</c:v>
                </c:pt>
                <c:pt idx="539">
                  <c:v>1.2643999999999999E-3</c:v>
                </c:pt>
                <c:pt idx="540">
                  <c:v>1.2466000000000003E-3</c:v>
                </c:pt>
                <c:pt idx="541">
                  <c:v>1.3395000000000015E-3</c:v>
                </c:pt>
                <c:pt idx="542">
                  <c:v>1.3780000000000025E-3</c:v>
                </c:pt>
                <c:pt idx="543">
                  <c:v>1.3613000000000015E-3</c:v>
                </c:pt>
                <c:pt idx="544">
                  <c:v>1.3706000000000018E-3</c:v>
                </c:pt>
                <c:pt idx="545">
                  <c:v>1.3891000000000023E-3</c:v>
                </c:pt>
                <c:pt idx="546">
                  <c:v>1.3983000000000023E-3</c:v>
                </c:pt>
                <c:pt idx="547">
                  <c:v>1.4729999999999999E-3</c:v>
                </c:pt>
                <c:pt idx="548">
                  <c:v>1.6124000000000025E-3</c:v>
                </c:pt>
                <c:pt idx="549">
                  <c:v>1.6673000000000018E-3</c:v>
                </c:pt>
                <c:pt idx="550">
                  <c:v>1.5674000000000016E-3</c:v>
                </c:pt>
                <c:pt idx="551">
                  <c:v>1.4629000000000003E-3</c:v>
                </c:pt>
                <c:pt idx="552">
                  <c:v>1.4396000000000001E-3</c:v>
                </c:pt>
                <c:pt idx="553">
                  <c:v>1.4488999999999999E-3</c:v>
                </c:pt>
                <c:pt idx="554">
                  <c:v>1.4551000000000015E-3</c:v>
                </c:pt>
                <c:pt idx="555">
                  <c:v>1.4448000000000015E-3</c:v>
                </c:pt>
                <c:pt idx="556">
                  <c:v>1.4369000000000003E-3</c:v>
                </c:pt>
                <c:pt idx="557">
                  <c:v>1.5160000000000017E-3</c:v>
                </c:pt>
                <c:pt idx="558">
                  <c:v>1.6086000000000026E-3</c:v>
                </c:pt>
                <c:pt idx="559">
                  <c:v>1.6839000000000021E-3</c:v>
                </c:pt>
                <c:pt idx="560">
                  <c:v>1.7730000000000022E-3</c:v>
                </c:pt>
                <c:pt idx="561">
                  <c:v>1.7339000000000005E-3</c:v>
                </c:pt>
                <c:pt idx="562">
                  <c:v>1.3671000000000015E-3</c:v>
                </c:pt>
                <c:pt idx="563">
                  <c:v>8.4670000000000188E-4</c:v>
                </c:pt>
                <c:pt idx="564">
                  <c:v>6.5200000000000024E-4</c:v>
                </c:pt>
                <c:pt idx="565">
                  <c:v>7.4610000000000138E-4</c:v>
                </c:pt>
                <c:pt idx="566">
                  <c:v>9.1570000000000182E-4</c:v>
                </c:pt>
                <c:pt idx="567">
                  <c:v>1.1436000000000003E-3</c:v>
                </c:pt>
                <c:pt idx="568">
                  <c:v>1.3830000000000021E-3</c:v>
                </c:pt>
                <c:pt idx="569">
                  <c:v>1.6539000000000015E-3</c:v>
                </c:pt>
                <c:pt idx="570">
                  <c:v>1.8747000000000028E-3</c:v>
                </c:pt>
                <c:pt idx="571">
                  <c:v>1.960500000000003E-3</c:v>
                </c:pt>
                <c:pt idx="572">
                  <c:v>1.9770000000000035E-3</c:v>
                </c:pt>
                <c:pt idx="573">
                  <c:v>1.9739000000000028E-3</c:v>
                </c:pt>
                <c:pt idx="574">
                  <c:v>1.9769000000000032E-3</c:v>
                </c:pt>
                <c:pt idx="575">
                  <c:v>1.9962000000000035E-3</c:v>
                </c:pt>
                <c:pt idx="576">
                  <c:v>2.0327000000000001E-3</c:v>
                </c:pt>
                <c:pt idx="577">
                  <c:v>1.973500000000003E-3</c:v>
                </c:pt>
                <c:pt idx="578">
                  <c:v>1.8208000000000018E-3</c:v>
                </c:pt>
                <c:pt idx="579">
                  <c:v>1.7343000000000022E-3</c:v>
                </c:pt>
                <c:pt idx="580">
                  <c:v>1.7099000000000003E-3</c:v>
                </c:pt>
                <c:pt idx="581">
                  <c:v>1.673500000000002E-3</c:v>
                </c:pt>
                <c:pt idx="582">
                  <c:v>1.5499999999999999E-3</c:v>
                </c:pt>
                <c:pt idx="583">
                  <c:v>1.3871000000000018E-3</c:v>
                </c:pt>
                <c:pt idx="584">
                  <c:v>1.2037E-3</c:v>
                </c:pt>
                <c:pt idx="585">
                  <c:v>9.1930000000000158E-4</c:v>
                </c:pt>
                <c:pt idx="586">
                  <c:v>9.4300000000000145E-4</c:v>
                </c:pt>
                <c:pt idx="587">
                  <c:v>1.4379E-3</c:v>
                </c:pt>
                <c:pt idx="588">
                  <c:v>1.3524000000000023E-3</c:v>
                </c:pt>
                <c:pt idx="589">
                  <c:v>7.4140000000000111E-4</c:v>
                </c:pt>
                <c:pt idx="590">
                  <c:v>5.1230000000000036E-4</c:v>
                </c:pt>
                <c:pt idx="591">
                  <c:v>4.4520000000000074E-4</c:v>
                </c:pt>
                <c:pt idx="592">
                  <c:v>4.6410000000000082E-4</c:v>
                </c:pt>
                <c:pt idx="593">
                  <c:v>5.6400000000000092E-4</c:v>
                </c:pt>
                <c:pt idx="594">
                  <c:v>5.6900000000000039E-4</c:v>
                </c:pt>
                <c:pt idx="595">
                  <c:v>7.0890000000000135E-4</c:v>
                </c:pt>
                <c:pt idx="596">
                  <c:v>8.7820000000000161E-4</c:v>
                </c:pt>
                <c:pt idx="597">
                  <c:v>6.709000000000014E-4</c:v>
                </c:pt>
                <c:pt idx="598">
                  <c:v>4.0070000000000014E-4</c:v>
                </c:pt>
                <c:pt idx="599">
                  <c:v>3.6550000000000048E-4</c:v>
                </c:pt>
                <c:pt idx="600">
                  <c:v>3.613000000000006E-4</c:v>
                </c:pt>
                <c:pt idx="601">
                  <c:v>3.3400000000000037E-4</c:v>
                </c:pt>
                <c:pt idx="602">
                  <c:v>3.8320000000000004E-4</c:v>
                </c:pt>
                <c:pt idx="603">
                  <c:v>3.9920000000000011E-4</c:v>
                </c:pt>
                <c:pt idx="604">
                  <c:v>3.5520000000000012E-4</c:v>
                </c:pt>
                <c:pt idx="605">
                  <c:v>3.9210000000000053E-4</c:v>
                </c:pt>
                <c:pt idx="606">
                  <c:v>4.2490000000000095E-4</c:v>
                </c:pt>
                <c:pt idx="607">
                  <c:v>4.2220000000000013E-4</c:v>
                </c:pt>
                <c:pt idx="608">
                  <c:v>4.170000000000006E-4</c:v>
                </c:pt>
                <c:pt idx="609">
                  <c:v>4.0720000000000074E-4</c:v>
                </c:pt>
                <c:pt idx="610">
                  <c:v>4.0240000000000002E-4</c:v>
                </c:pt>
                <c:pt idx="611">
                  <c:v>3.0670000000000057E-4</c:v>
                </c:pt>
                <c:pt idx="612">
                  <c:v>3.4100000000000016E-4</c:v>
                </c:pt>
                <c:pt idx="613">
                  <c:v>6.6230000000000021E-4</c:v>
                </c:pt>
                <c:pt idx="614">
                  <c:v>6.5480000000000085E-4</c:v>
                </c:pt>
                <c:pt idx="615">
                  <c:v>3.282000000000006E-4</c:v>
                </c:pt>
                <c:pt idx="616">
                  <c:v>2.5360000000000004E-4</c:v>
                </c:pt>
                <c:pt idx="617">
                  <c:v>2.9520000000000002E-4</c:v>
                </c:pt>
                <c:pt idx="618">
                  <c:v>2.744000000000006E-4</c:v>
                </c:pt>
                <c:pt idx="619">
                  <c:v>2.1250000000000012E-4</c:v>
                </c:pt>
                <c:pt idx="620">
                  <c:v>1.7170000000000022E-4</c:v>
                </c:pt>
                <c:pt idx="621">
                  <c:v>3.7910000000000054E-4</c:v>
                </c:pt>
                <c:pt idx="622">
                  <c:v>7.060000000000009E-4</c:v>
                </c:pt>
                <c:pt idx="623">
                  <c:v>8.5020000000000223E-4</c:v>
                </c:pt>
                <c:pt idx="624">
                  <c:v>8.5960000000000181E-4</c:v>
                </c:pt>
                <c:pt idx="625">
                  <c:v>5.9770000000000114E-4</c:v>
                </c:pt>
                <c:pt idx="626">
                  <c:v>3.0260000000000042E-4</c:v>
                </c:pt>
                <c:pt idx="627">
                  <c:v>2.8890000000000041E-4</c:v>
                </c:pt>
                <c:pt idx="628">
                  <c:v>5.1010000000000074E-4</c:v>
                </c:pt>
                <c:pt idx="629">
                  <c:v>1.0474000000000002E-3</c:v>
                </c:pt>
                <c:pt idx="630">
                  <c:v>1.0914000000000015E-3</c:v>
                </c:pt>
                <c:pt idx="631">
                  <c:v>5.2590000000000113E-4</c:v>
                </c:pt>
                <c:pt idx="632">
                  <c:v>2.5930000000000012E-4</c:v>
                </c:pt>
                <c:pt idx="633">
                  <c:v>4.4200000000000034E-4</c:v>
                </c:pt>
                <c:pt idx="634">
                  <c:v>9.4170000000000159E-4</c:v>
                </c:pt>
                <c:pt idx="635">
                  <c:v>9.442000000000017E-4</c:v>
                </c:pt>
                <c:pt idx="636">
                  <c:v>3.928000000000006E-4</c:v>
                </c:pt>
                <c:pt idx="637">
                  <c:v>2.6520000000000005E-4</c:v>
                </c:pt>
                <c:pt idx="638">
                  <c:v>4.0290000000000014E-4</c:v>
                </c:pt>
                <c:pt idx="639">
                  <c:v>3.9800000000000068E-4</c:v>
                </c:pt>
                <c:pt idx="640">
                  <c:v>3.8140000000000011E-4</c:v>
                </c:pt>
                <c:pt idx="641">
                  <c:v>4.3470000000000021E-4</c:v>
                </c:pt>
                <c:pt idx="642">
                  <c:v>4.1609999999999998E-4</c:v>
                </c:pt>
                <c:pt idx="643">
                  <c:v>6.2930000000000093E-4</c:v>
                </c:pt>
                <c:pt idx="644">
                  <c:v>1.2823000000000003E-3</c:v>
                </c:pt>
                <c:pt idx="645">
                  <c:v>1.2523000000000015E-3</c:v>
                </c:pt>
                <c:pt idx="646">
                  <c:v>5.9750000000000135E-4</c:v>
                </c:pt>
                <c:pt idx="647">
                  <c:v>3.8150000000000006E-4</c:v>
                </c:pt>
                <c:pt idx="648">
                  <c:v>3.1400000000000059E-4</c:v>
                </c:pt>
                <c:pt idx="649">
                  <c:v>2.4690000000000036E-4</c:v>
                </c:pt>
                <c:pt idx="650">
                  <c:v>2.5560000000000009E-4</c:v>
                </c:pt>
                <c:pt idx="651">
                  <c:v>2.3610000000000016E-4</c:v>
                </c:pt>
                <c:pt idx="652">
                  <c:v>2.5810000000000042E-4</c:v>
                </c:pt>
                <c:pt idx="653">
                  <c:v>2.6160000000000012E-4</c:v>
                </c:pt>
                <c:pt idx="654">
                  <c:v>2.6500000000000042E-4</c:v>
                </c:pt>
                <c:pt idx="655">
                  <c:v>2.8810000000000006E-4</c:v>
                </c:pt>
                <c:pt idx="656">
                  <c:v>3.2520000000000042E-4</c:v>
                </c:pt>
                <c:pt idx="657">
                  <c:v>3.2710000000000047E-4</c:v>
                </c:pt>
                <c:pt idx="658">
                  <c:v>6.7360000000000163E-4</c:v>
                </c:pt>
                <c:pt idx="659">
                  <c:v>1.7195000000000005E-3</c:v>
                </c:pt>
                <c:pt idx="660">
                  <c:v>2.151900000000003E-3</c:v>
                </c:pt>
                <c:pt idx="661">
                  <c:v>1.5969000000000018E-3</c:v>
                </c:pt>
                <c:pt idx="662">
                  <c:v>9.8630000000000267E-4</c:v>
                </c:pt>
                <c:pt idx="663">
                  <c:v>5.3870000000000014E-4</c:v>
                </c:pt>
                <c:pt idx="664">
                  <c:v>4.1160000000000014E-4</c:v>
                </c:pt>
                <c:pt idx="665">
                  <c:v>4.320000000000002E-4</c:v>
                </c:pt>
                <c:pt idx="666">
                  <c:v>4.2800000000000092E-4</c:v>
                </c:pt>
                <c:pt idx="667">
                  <c:v>4.2940000000000014E-4</c:v>
                </c:pt>
                <c:pt idx="668">
                  <c:v>4.0610000000000033E-4</c:v>
                </c:pt>
                <c:pt idx="669">
                  <c:v>4.3270000000000011E-4</c:v>
                </c:pt>
                <c:pt idx="670">
                  <c:v>5.1520000000000016E-4</c:v>
                </c:pt>
                <c:pt idx="671">
                  <c:v>4.9170000000000084E-4</c:v>
                </c:pt>
                <c:pt idx="672">
                  <c:v>5.0210000000000033E-4</c:v>
                </c:pt>
                <c:pt idx="673">
                  <c:v>9.8770000000000238E-4</c:v>
                </c:pt>
                <c:pt idx="674">
                  <c:v>1.3181000000000017E-3</c:v>
                </c:pt>
                <c:pt idx="675">
                  <c:v>1.0877000000000003E-3</c:v>
                </c:pt>
                <c:pt idx="676">
                  <c:v>1.1944000000000028E-3</c:v>
                </c:pt>
                <c:pt idx="677">
                  <c:v>1.2348000000000001E-3</c:v>
                </c:pt>
                <c:pt idx="678">
                  <c:v>7.3290000000000085E-4</c:v>
                </c:pt>
                <c:pt idx="679">
                  <c:v>4.8050000000000024E-4</c:v>
                </c:pt>
                <c:pt idx="680">
                  <c:v>4.8300000000000074E-4</c:v>
                </c:pt>
                <c:pt idx="681">
                  <c:v>4.8000000000000034E-4</c:v>
                </c:pt>
                <c:pt idx="682">
                  <c:v>4.9050000000000103E-4</c:v>
                </c:pt>
                <c:pt idx="683">
                  <c:v>4.6820000000000021E-4</c:v>
                </c:pt>
                <c:pt idx="684">
                  <c:v>4.8030000000000034E-4</c:v>
                </c:pt>
                <c:pt idx="685">
                  <c:v>5.414000000000008E-4</c:v>
                </c:pt>
                <c:pt idx="686">
                  <c:v>5.1570000000000012E-4</c:v>
                </c:pt>
                <c:pt idx="687">
                  <c:v>4.8149999999999999E-4</c:v>
                </c:pt>
                <c:pt idx="688">
                  <c:v>5.6060000000000072E-4</c:v>
                </c:pt>
                <c:pt idx="689">
                  <c:v>9.9930000000000179E-4</c:v>
                </c:pt>
                <c:pt idx="690">
                  <c:v>1.6974000000000026E-3</c:v>
                </c:pt>
                <c:pt idx="691">
                  <c:v>1.5495999999999999E-3</c:v>
                </c:pt>
                <c:pt idx="692">
                  <c:v>8.0580000000000137E-4</c:v>
                </c:pt>
                <c:pt idx="693">
                  <c:v>5.0800000000000096E-4</c:v>
                </c:pt>
                <c:pt idx="694">
                  <c:v>5.2710000000000148E-4</c:v>
                </c:pt>
                <c:pt idx="695">
                  <c:v>5.9370000000000104E-4</c:v>
                </c:pt>
                <c:pt idx="696">
                  <c:v>6.3290000000000091E-4</c:v>
                </c:pt>
                <c:pt idx="697">
                  <c:v>6.5060000000000107E-4</c:v>
                </c:pt>
                <c:pt idx="698">
                  <c:v>1.1754000000000018E-3</c:v>
                </c:pt>
                <c:pt idx="699">
                  <c:v>2.4676000000000012E-3</c:v>
                </c:pt>
                <c:pt idx="700">
                  <c:v>2.8346999999999999E-3</c:v>
                </c:pt>
                <c:pt idx="701">
                  <c:v>1.6779000000000017E-3</c:v>
                </c:pt>
                <c:pt idx="702">
                  <c:v>8.1420000000000028E-4</c:v>
                </c:pt>
                <c:pt idx="703">
                  <c:v>6.9420000000000104E-4</c:v>
                </c:pt>
                <c:pt idx="704">
                  <c:v>7.0930000000000103E-4</c:v>
                </c:pt>
                <c:pt idx="705">
                  <c:v>7.2130000000000122E-4</c:v>
                </c:pt>
                <c:pt idx="706">
                  <c:v>7.5770000000000123E-4</c:v>
                </c:pt>
                <c:pt idx="707">
                  <c:v>7.327000000000003E-4</c:v>
                </c:pt>
                <c:pt idx="708">
                  <c:v>6.4410000000000151E-4</c:v>
                </c:pt>
                <c:pt idx="709">
                  <c:v>6.4150000000000112E-4</c:v>
                </c:pt>
                <c:pt idx="710">
                  <c:v>6.9170000000000093E-4</c:v>
                </c:pt>
                <c:pt idx="711">
                  <c:v>9.9200000000000048E-4</c:v>
                </c:pt>
                <c:pt idx="712">
                  <c:v>1.968400000000003E-3</c:v>
                </c:pt>
                <c:pt idx="713">
                  <c:v>2.3884000000000006E-3</c:v>
                </c:pt>
                <c:pt idx="714">
                  <c:v>1.4385999999999999E-3</c:v>
                </c:pt>
                <c:pt idx="715">
                  <c:v>7.1870000000000083E-4</c:v>
                </c:pt>
                <c:pt idx="716">
                  <c:v>7.0660000000000102E-4</c:v>
                </c:pt>
                <c:pt idx="717">
                  <c:v>7.6200000000000031E-4</c:v>
                </c:pt>
                <c:pt idx="718">
                  <c:v>7.6380000000000122E-4</c:v>
                </c:pt>
                <c:pt idx="719">
                  <c:v>7.5830000000000114E-4</c:v>
                </c:pt>
                <c:pt idx="720">
                  <c:v>7.2180000000000085E-4</c:v>
                </c:pt>
                <c:pt idx="721">
                  <c:v>7.1200000000000039E-4</c:v>
                </c:pt>
                <c:pt idx="722">
                  <c:v>7.858000000000011E-4</c:v>
                </c:pt>
                <c:pt idx="723">
                  <c:v>1.2090000000000002E-3</c:v>
                </c:pt>
                <c:pt idx="724">
                  <c:v>1.9653000000000027E-3</c:v>
                </c:pt>
                <c:pt idx="725">
                  <c:v>1.8195000000000015E-3</c:v>
                </c:pt>
                <c:pt idx="726">
                  <c:v>9.7650000000000243E-4</c:v>
                </c:pt>
                <c:pt idx="727">
                  <c:v>6.3200000000000083E-4</c:v>
                </c:pt>
                <c:pt idx="728">
                  <c:v>6.1600000000000012E-4</c:v>
                </c:pt>
                <c:pt idx="729">
                  <c:v>6.1040000000000009E-4</c:v>
                </c:pt>
                <c:pt idx="730">
                  <c:v>6.3470000000000085E-4</c:v>
                </c:pt>
                <c:pt idx="731">
                  <c:v>7.2260000000000119E-4</c:v>
                </c:pt>
                <c:pt idx="732">
                  <c:v>8.4740000000000162E-4</c:v>
                </c:pt>
                <c:pt idx="733">
                  <c:v>8.567000000000018E-4</c:v>
                </c:pt>
                <c:pt idx="734">
                  <c:v>7.735000000000014E-4</c:v>
                </c:pt>
                <c:pt idx="735">
                  <c:v>7.7520000000000095E-4</c:v>
                </c:pt>
                <c:pt idx="736">
                  <c:v>9.3670000000000244E-4</c:v>
                </c:pt>
                <c:pt idx="737">
                  <c:v>1.6078000000000015E-3</c:v>
                </c:pt>
                <c:pt idx="738">
                  <c:v>2.761400000000005E-3</c:v>
                </c:pt>
                <c:pt idx="739">
                  <c:v>2.988900000000004E-3</c:v>
                </c:pt>
                <c:pt idx="740">
                  <c:v>1.8689000000000025E-3</c:v>
                </c:pt>
                <c:pt idx="741">
                  <c:v>1.0449000000000001E-3</c:v>
                </c:pt>
                <c:pt idx="742">
                  <c:v>1.0055999999999986E-3</c:v>
                </c:pt>
                <c:pt idx="743">
                  <c:v>9.974000000000018E-4</c:v>
                </c:pt>
                <c:pt idx="744">
                  <c:v>1.2431000000000002E-3</c:v>
                </c:pt>
                <c:pt idx="745">
                  <c:v>1.9385000000000029E-3</c:v>
                </c:pt>
                <c:pt idx="746">
                  <c:v>1.9925000000000029E-3</c:v>
                </c:pt>
                <c:pt idx="747">
                  <c:v>1.4576000000000001E-3</c:v>
                </c:pt>
                <c:pt idx="748">
                  <c:v>1.2871000000000015E-3</c:v>
                </c:pt>
                <c:pt idx="749">
                  <c:v>1.2710000000000015E-3</c:v>
                </c:pt>
                <c:pt idx="750">
                  <c:v>1.2095999999999986E-3</c:v>
                </c:pt>
                <c:pt idx="751">
                  <c:v>1.7071000000000018E-3</c:v>
                </c:pt>
                <c:pt idx="752">
                  <c:v>2.7161000000000012E-3</c:v>
                </c:pt>
                <c:pt idx="753">
                  <c:v>2.5481000000000045E-3</c:v>
                </c:pt>
                <c:pt idx="754">
                  <c:v>1.3959000000000003E-3</c:v>
                </c:pt>
                <c:pt idx="755">
                  <c:v>9.0310000000000021E-4</c:v>
                </c:pt>
                <c:pt idx="756">
                  <c:v>1.0478E-3</c:v>
                </c:pt>
                <c:pt idx="757">
                  <c:v>1.1659999999999999E-3</c:v>
                </c:pt>
                <c:pt idx="758">
                  <c:v>9.1630000000000184E-4</c:v>
                </c:pt>
                <c:pt idx="759">
                  <c:v>6.1800000000000082E-4</c:v>
                </c:pt>
                <c:pt idx="760">
                  <c:v>6.0850000000000075E-4</c:v>
                </c:pt>
                <c:pt idx="761">
                  <c:v>6.394000000000008E-4</c:v>
                </c:pt>
                <c:pt idx="762">
                  <c:v>6.1570000000000027E-4</c:v>
                </c:pt>
                <c:pt idx="763">
                  <c:v>8.4570000000000185E-4</c:v>
                </c:pt>
                <c:pt idx="764">
                  <c:v>1.2329000000000001E-3</c:v>
                </c:pt>
                <c:pt idx="765">
                  <c:v>1.2953000000000001E-3</c:v>
                </c:pt>
                <c:pt idx="766">
                  <c:v>1.2415000000000002E-3</c:v>
                </c:pt>
                <c:pt idx="767">
                  <c:v>1.2685000000000003E-3</c:v>
                </c:pt>
                <c:pt idx="768">
                  <c:v>1.1204000000000023E-3</c:v>
                </c:pt>
                <c:pt idx="769">
                  <c:v>1.0575000000000001E-3</c:v>
                </c:pt>
                <c:pt idx="770">
                  <c:v>1.4162000000000003E-3</c:v>
                </c:pt>
                <c:pt idx="771">
                  <c:v>2.2692000000000012E-3</c:v>
                </c:pt>
                <c:pt idx="772">
                  <c:v>2.8723999999999998E-3</c:v>
                </c:pt>
                <c:pt idx="773">
                  <c:v>2.3167000000000001E-3</c:v>
                </c:pt>
                <c:pt idx="774">
                  <c:v>1.4308000000000001E-3</c:v>
                </c:pt>
                <c:pt idx="775">
                  <c:v>1.2356999999999986E-3</c:v>
                </c:pt>
                <c:pt idx="776">
                  <c:v>1.3284000000000017E-3</c:v>
                </c:pt>
                <c:pt idx="777">
                  <c:v>1.2038999999999984E-3</c:v>
                </c:pt>
                <c:pt idx="778">
                  <c:v>1.0391000000000003E-3</c:v>
                </c:pt>
                <c:pt idx="779">
                  <c:v>1.0194000000000002E-3</c:v>
                </c:pt>
                <c:pt idx="780">
                  <c:v>1.1684000000000026E-3</c:v>
                </c:pt>
                <c:pt idx="781">
                  <c:v>1.4878000000000001E-3</c:v>
                </c:pt>
                <c:pt idx="782">
                  <c:v>1.7130000000000003E-3</c:v>
                </c:pt>
                <c:pt idx="783">
                  <c:v>1.5138000000000003E-3</c:v>
                </c:pt>
                <c:pt idx="784">
                  <c:v>1.2673000000000001E-3</c:v>
                </c:pt>
                <c:pt idx="785">
                  <c:v>1.3169000000000015E-3</c:v>
                </c:pt>
                <c:pt idx="786">
                  <c:v>1.6096000000000003E-3</c:v>
                </c:pt>
                <c:pt idx="787">
                  <c:v>2.3430000000000031E-3</c:v>
                </c:pt>
                <c:pt idx="788">
                  <c:v>3.3100000000000004E-3</c:v>
                </c:pt>
                <c:pt idx="789">
                  <c:v>3.5834000000000057E-3</c:v>
                </c:pt>
                <c:pt idx="790">
                  <c:v>2.8486000000000006E-3</c:v>
                </c:pt>
                <c:pt idx="791">
                  <c:v>2.1943000000000036E-3</c:v>
                </c:pt>
                <c:pt idx="792">
                  <c:v>2.1324999999999998E-3</c:v>
                </c:pt>
                <c:pt idx="793">
                  <c:v>2.3601000000000034E-3</c:v>
                </c:pt>
                <c:pt idx="794">
                  <c:v>2.8690000000000031E-3</c:v>
                </c:pt>
                <c:pt idx="795">
                  <c:v>3.0668000000000006E-3</c:v>
                </c:pt>
                <c:pt idx="796">
                  <c:v>3.0598000000000005E-3</c:v>
                </c:pt>
                <c:pt idx="797">
                  <c:v>3.4189000000000012E-3</c:v>
                </c:pt>
                <c:pt idx="798">
                  <c:v>3.6320000000000011E-3</c:v>
                </c:pt>
                <c:pt idx="799">
                  <c:v>3.6564000000000006E-3</c:v>
                </c:pt>
                <c:pt idx="800">
                  <c:v>3.7831000000000097E-3</c:v>
                </c:pt>
                <c:pt idx="801">
                  <c:v>3.6045000000000066E-3</c:v>
                </c:pt>
                <c:pt idx="802">
                  <c:v>2.7989000000000056E-3</c:v>
                </c:pt>
                <c:pt idx="803">
                  <c:v>2.1235000000000056E-3</c:v>
                </c:pt>
                <c:pt idx="804">
                  <c:v>1.9859000000000027E-3</c:v>
                </c:pt>
                <c:pt idx="805">
                  <c:v>1.9576000000000025E-3</c:v>
                </c:pt>
                <c:pt idx="806">
                  <c:v>1.9394000000000028E-3</c:v>
                </c:pt>
                <c:pt idx="807">
                  <c:v>1.6798000000000017E-3</c:v>
                </c:pt>
                <c:pt idx="808">
                  <c:v>1.6266000000000026E-3</c:v>
                </c:pt>
                <c:pt idx="809">
                  <c:v>2.2051000000000037E-3</c:v>
                </c:pt>
                <c:pt idx="810">
                  <c:v>2.3958999999999999E-3</c:v>
                </c:pt>
                <c:pt idx="811">
                  <c:v>2.1118E-3</c:v>
                </c:pt>
                <c:pt idx="812">
                  <c:v>2.1902000000000011E-3</c:v>
                </c:pt>
                <c:pt idx="813">
                  <c:v>2.3478000000000006E-3</c:v>
                </c:pt>
                <c:pt idx="814">
                  <c:v>1.9617000000000024E-3</c:v>
                </c:pt>
                <c:pt idx="815">
                  <c:v>1.7395000000000015E-3</c:v>
                </c:pt>
                <c:pt idx="816">
                  <c:v>2.4630000000000012E-3</c:v>
                </c:pt>
                <c:pt idx="817">
                  <c:v>3.3728999999999999E-3</c:v>
                </c:pt>
                <c:pt idx="818">
                  <c:v>3.3069000000000006E-3</c:v>
                </c:pt>
                <c:pt idx="819">
                  <c:v>2.6288000000000036E-3</c:v>
                </c:pt>
                <c:pt idx="820">
                  <c:v>2.232300000000003E-3</c:v>
                </c:pt>
                <c:pt idx="821">
                  <c:v>1.9552000000000029E-3</c:v>
                </c:pt>
                <c:pt idx="822">
                  <c:v>1.8654000000000023E-3</c:v>
                </c:pt>
                <c:pt idx="823">
                  <c:v>1.982200000000003E-3</c:v>
                </c:pt>
                <c:pt idx="824">
                  <c:v>2.077200000000003E-3</c:v>
                </c:pt>
                <c:pt idx="825">
                  <c:v>2.2989000000000035E-3</c:v>
                </c:pt>
                <c:pt idx="826">
                  <c:v>2.7528000000000006E-3</c:v>
                </c:pt>
                <c:pt idx="827">
                  <c:v>2.8873000000000045E-3</c:v>
                </c:pt>
                <c:pt idx="828">
                  <c:v>2.3368999999999977E-3</c:v>
                </c:pt>
                <c:pt idx="829">
                  <c:v>2.0175000000000037E-3</c:v>
                </c:pt>
                <c:pt idx="830">
                  <c:v>2.1574000000000012E-3</c:v>
                </c:pt>
                <c:pt idx="831">
                  <c:v>2.3488000000000011E-3</c:v>
                </c:pt>
                <c:pt idx="832">
                  <c:v>2.6350000000000006E-3</c:v>
                </c:pt>
                <c:pt idx="833">
                  <c:v>2.9064000000000004E-3</c:v>
                </c:pt>
                <c:pt idx="834">
                  <c:v>3.0951000000000012E-3</c:v>
                </c:pt>
                <c:pt idx="835">
                  <c:v>3.2888000000000045E-3</c:v>
                </c:pt>
                <c:pt idx="836">
                  <c:v>3.2443000000000077E-3</c:v>
                </c:pt>
                <c:pt idx="837">
                  <c:v>2.9039000000000044E-3</c:v>
                </c:pt>
                <c:pt idx="838">
                  <c:v>2.8300000000000005E-3</c:v>
                </c:pt>
                <c:pt idx="839">
                  <c:v>2.615900000000003E-3</c:v>
                </c:pt>
                <c:pt idx="840">
                  <c:v>2.0468000000000001E-3</c:v>
                </c:pt>
                <c:pt idx="841">
                  <c:v>2.0286000000000006E-3</c:v>
                </c:pt>
                <c:pt idx="842">
                  <c:v>2.730000000000005E-3</c:v>
                </c:pt>
                <c:pt idx="843">
                  <c:v>3.4500000000000012E-3</c:v>
                </c:pt>
                <c:pt idx="844">
                  <c:v>3.5925000000000006E-3</c:v>
                </c:pt>
                <c:pt idx="845">
                  <c:v>3.3028000000000011E-3</c:v>
                </c:pt>
                <c:pt idx="846">
                  <c:v>3.1212000000000037E-3</c:v>
                </c:pt>
                <c:pt idx="847">
                  <c:v>3.3294000000000006E-3</c:v>
                </c:pt>
                <c:pt idx="848">
                  <c:v>3.5549000000000036E-3</c:v>
                </c:pt>
                <c:pt idx="849">
                  <c:v>3.635400000000003E-3</c:v>
                </c:pt>
                <c:pt idx="850">
                  <c:v>3.706700000000005E-3</c:v>
                </c:pt>
                <c:pt idx="851">
                  <c:v>3.4862000000000035E-3</c:v>
                </c:pt>
                <c:pt idx="852">
                  <c:v>2.9281000000000047E-3</c:v>
                </c:pt>
                <c:pt idx="853">
                  <c:v>2.5566E-3</c:v>
                </c:pt>
                <c:pt idx="854">
                  <c:v>2.4437000000000035E-3</c:v>
                </c:pt>
                <c:pt idx="855">
                  <c:v>2.0349000000000005E-3</c:v>
                </c:pt>
                <c:pt idx="856">
                  <c:v>1.5951000000000001E-3</c:v>
                </c:pt>
                <c:pt idx="857">
                  <c:v>1.7780000000000025E-3</c:v>
                </c:pt>
                <c:pt idx="858">
                  <c:v>2.2723000000000036E-3</c:v>
                </c:pt>
                <c:pt idx="859">
                  <c:v>2.180600000000003E-3</c:v>
                </c:pt>
                <c:pt idx="860">
                  <c:v>2.0032000000000036E-3</c:v>
                </c:pt>
                <c:pt idx="861">
                  <c:v>2.0296000000000012E-3</c:v>
                </c:pt>
                <c:pt idx="862">
                  <c:v>1.7263000000000022E-3</c:v>
                </c:pt>
                <c:pt idx="863">
                  <c:v>1.9666000000000032E-3</c:v>
                </c:pt>
                <c:pt idx="864">
                  <c:v>2.3719000000000001E-3</c:v>
                </c:pt>
                <c:pt idx="865">
                  <c:v>2.1478000000000035E-3</c:v>
                </c:pt>
                <c:pt idx="866">
                  <c:v>2.2019000000000036E-3</c:v>
                </c:pt>
                <c:pt idx="867">
                  <c:v>2.8262999999999999E-3</c:v>
                </c:pt>
                <c:pt idx="868">
                  <c:v>3.3668999999999999E-3</c:v>
                </c:pt>
                <c:pt idx="869">
                  <c:v>3.5376000000000036E-3</c:v>
                </c:pt>
                <c:pt idx="870">
                  <c:v>3.6302000000000036E-3</c:v>
                </c:pt>
                <c:pt idx="871">
                  <c:v>3.6961000000000047E-3</c:v>
                </c:pt>
                <c:pt idx="872">
                  <c:v>3.5665000000000046E-3</c:v>
                </c:pt>
                <c:pt idx="873">
                  <c:v>3.2269000000000056E-3</c:v>
                </c:pt>
                <c:pt idx="874">
                  <c:v>2.8022000000000004E-3</c:v>
                </c:pt>
                <c:pt idx="875">
                  <c:v>2.4052000000000006E-3</c:v>
                </c:pt>
                <c:pt idx="876">
                  <c:v>2.1044000000000006E-3</c:v>
                </c:pt>
                <c:pt idx="877">
                  <c:v>2.0697000000000011E-3</c:v>
                </c:pt>
                <c:pt idx="878">
                  <c:v>2.2996000000000006E-3</c:v>
                </c:pt>
                <c:pt idx="879">
                  <c:v>2.4460000000000011E-3</c:v>
                </c:pt>
                <c:pt idx="880">
                  <c:v>2.6870000000000045E-3</c:v>
                </c:pt>
                <c:pt idx="881">
                  <c:v>2.9960000000000004E-3</c:v>
                </c:pt>
                <c:pt idx="882">
                  <c:v>2.8188000000000002E-3</c:v>
                </c:pt>
                <c:pt idx="883">
                  <c:v>2.4605000000000035E-3</c:v>
                </c:pt>
                <c:pt idx="884">
                  <c:v>2.3038000000000012E-3</c:v>
                </c:pt>
                <c:pt idx="885">
                  <c:v>2.3508000000000001E-3</c:v>
                </c:pt>
                <c:pt idx="886">
                  <c:v>2.7306000000000036E-3</c:v>
                </c:pt>
                <c:pt idx="887">
                  <c:v>3.0485000000000056E-3</c:v>
                </c:pt>
                <c:pt idx="888">
                  <c:v>2.8108999999999999E-3</c:v>
                </c:pt>
                <c:pt idx="889">
                  <c:v>2.5519000000000006E-3</c:v>
                </c:pt>
                <c:pt idx="890">
                  <c:v>2.6918000000000011E-3</c:v>
                </c:pt>
                <c:pt idx="891">
                  <c:v>2.8620000000000004E-3</c:v>
                </c:pt>
                <c:pt idx="892">
                  <c:v>2.9864000000000006E-3</c:v>
                </c:pt>
                <c:pt idx="893">
                  <c:v>3.2293000000000066E-3</c:v>
                </c:pt>
                <c:pt idx="894">
                  <c:v>3.4136000000000006E-3</c:v>
                </c:pt>
                <c:pt idx="895">
                  <c:v>3.4799000000000006E-3</c:v>
                </c:pt>
                <c:pt idx="896">
                  <c:v>3.338700000000003E-3</c:v>
                </c:pt>
                <c:pt idx="897">
                  <c:v>3.0317000000000031E-3</c:v>
                </c:pt>
                <c:pt idx="898">
                  <c:v>2.773300000000005E-3</c:v>
                </c:pt>
                <c:pt idx="899">
                  <c:v>2.709400000000005E-3</c:v>
                </c:pt>
                <c:pt idx="900">
                  <c:v>2.9355000000000006E-3</c:v>
                </c:pt>
                <c:pt idx="901">
                  <c:v>3.1799000000000046E-3</c:v>
                </c:pt>
                <c:pt idx="902">
                  <c:v>3.0996000000000005E-3</c:v>
                </c:pt>
                <c:pt idx="903">
                  <c:v>2.918300000000003E-3</c:v>
                </c:pt>
                <c:pt idx="904">
                  <c:v>2.9604000000000037E-3</c:v>
                </c:pt>
                <c:pt idx="905">
                  <c:v>3.1473000000000061E-3</c:v>
                </c:pt>
                <c:pt idx="906">
                  <c:v>3.2996000000000037E-3</c:v>
                </c:pt>
                <c:pt idx="907">
                  <c:v>3.3594000000000002E-3</c:v>
                </c:pt>
                <c:pt idx="908">
                  <c:v>3.2681000000000086E-3</c:v>
                </c:pt>
                <c:pt idx="909">
                  <c:v>3.0852000000000037E-3</c:v>
                </c:pt>
                <c:pt idx="910">
                  <c:v>2.9997000000000005E-3</c:v>
                </c:pt>
                <c:pt idx="911">
                  <c:v>3.0232000000000037E-3</c:v>
                </c:pt>
                <c:pt idx="912">
                  <c:v>3.0222000000000035E-3</c:v>
                </c:pt>
                <c:pt idx="913">
                  <c:v>2.8575000000000002E-3</c:v>
                </c:pt>
                <c:pt idx="914">
                  <c:v>2.6194000000000005E-3</c:v>
                </c:pt>
                <c:pt idx="915">
                  <c:v>2.5720000000000001E-3</c:v>
                </c:pt>
                <c:pt idx="916">
                  <c:v>2.6116000000000004E-3</c:v>
                </c:pt>
                <c:pt idx="917">
                  <c:v>2.637500000000004E-3</c:v>
                </c:pt>
                <c:pt idx="918">
                  <c:v>2.7826000000000036E-3</c:v>
                </c:pt>
                <c:pt idx="919">
                  <c:v>3.0112000000000012E-3</c:v>
                </c:pt>
                <c:pt idx="920">
                  <c:v>3.1882000000000056E-3</c:v>
                </c:pt>
                <c:pt idx="921">
                  <c:v>3.1834000000000051E-3</c:v>
                </c:pt>
                <c:pt idx="922">
                  <c:v>3.0464000000000012E-3</c:v>
                </c:pt>
                <c:pt idx="923">
                  <c:v>2.9806000000000012E-3</c:v>
                </c:pt>
                <c:pt idx="924">
                  <c:v>2.9802000000000036E-3</c:v>
                </c:pt>
                <c:pt idx="925">
                  <c:v>2.9452000000000011E-3</c:v>
                </c:pt>
                <c:pt idx="926">
                  <c:v>2.9574000000000011E-3</c:v>
                </c:pt>
                <c:pt idx="927">
                  <c:v>3.0766000000000001E-3</c:v>
                </c:pt>
                <c:pt idx="928">
                  <c:v>3.2031000000000086E-3</c:v>
                </c:pt>
                <c:pt idx="929">
                  <c:v>3.1823000000000047E-3</c:v>
                </c:pt>
                <c:pt idx="930">
                  <c:v>3.092900000000003E-3</c:v>
                </c:pt>
                <c:pt idx="931">
                  <c:v>3.0808000000000051E-3</c:v>
                </c:pt>
                <c:pt idx="932">
                  <c:v>3.1457000000000056E-3</c:v>
                </c:pt>
                <c:pt idx="933">
                  <c:v>3.1289000000000056E-3</c:v>
                </c:pt>
                <c:pt idx="934">
                  <c:v>2.9759000000000005E-3</c:v>
                </c:pt>
                <c:pt idx="935">
                  <c:v>2.8448000000000006E-3</c:v>
                </c:pt>
                <c:pt idx="936">
                  <c:v>2.7984000000000012E-3</c:v>
                </c:pt>
                <c:pt idx="937">
                  <c:v>2.8446000000000005E-3</c:v>
                </c:pt>
                <c:pt idx="938">
                  <c:v>2.9611000000000012E-3</c:v>
                </c:pt>
                <c:pt idx="939">
                  <c:v>3.0063000000000012E-3</c:v>
                </c:pt>
                <c:pt idx="940">
                  <c:v>2.8588000000000003E-3</c:v>
                </c:pt>
                <c:pt idx="941">
                  <c:v>2.685600000000005E-3</c:v>
                </c:pt>
                <c:pt idx="942">
                  <c:v>2.614000000000003E-3</c:v>
                </c:pt>
                <c:pt idx="943">
                  <c:v>2.6566000000000011E-3</c:v>
                </c:pt>
                <c:pt idx="944">
                  <c:v>2.7199000000000012E-3</c:v>
                </c:pt>
                <c:pt idx="945">
                  <c:v>2.7838000000000055E-3</c:v>
                </c:pt>
                <c:pt idx="946">
                  <c:v>2.792400000000003E-3</c:v>
                </c:pt>
                <c:pt idx="947">
                  <c:v>2.6612000000000012E-3</c:v>
                </c:pt>
                <c:pt idx="948">
                  <c:v>2.6126999999999999E-3</c:v>
                </c:pt>
                <c:pt idx="949">
                  <c:v>2.7265000000000037E-3</c:v>
                </c:pt>
                <c:pt idx="950">
                  <c:v>2.8407000000000046E-3</c:v>
                </c:pt>
                <c:pt idx="951">
                  <c:v>2.9120000000000001E-3</c:v>
                </c:pt>
                <c:pt idx="952">
                  <c:v>2.9626000000000006E-3</c:v>
                </c:pt>
                <c:pt idx="953">
                  <c:v>3.0450000000000034E-3</c:v>
                </c:pt>
                <c:pt idx="954">
                  <c:v>3.0583000000000012E-3</c:v>
                </c:pt>
                <c:pt idx="955">
                  <c:v>2.9204000000000035E-3</c:v>
                </c:pt>
                <c:pt idx="956">
                  <c:v>2.8146999999999998E-3</c:v>
                </c:pt>
                <c:pt idx="957">
                  <c:v>2.8036000000000011E-3</c:v>
                </c:pt>
                <c:pt idx="958">
                  <c:v>2.8872000000000012E-3</c:v>
                </c:pt>
                <c:pt idx="959">
                  <c:v>2.8635000000000041E-3</c:v>
                </c:pt>
                <c:pt idx="960">
                  <c:v>2.7253000000000051E-3</c:v>
                </c:pt>
                <c:pt idx="961">
                  <c:v>2.6520000000000011E-3</c:v>
                </c:pt>
                <c:pt idx="962">
                  <c:v>2.6771000000000056E-3</c:v>
                </c:pt>
                <c:pt idx="963">
                  <c:v>2.7542000000000035E-3</c:v>
                </c:pt>
                <c:pt idx="964">
                  <c:v>2.8322E-3</c:v>
                </c:pt>
                <c:pt idx="965">
                  <c:v>2.8371000000000034E-3</c:v>
                </c:pt>
                <c:pt idx="966">
                  <c:v>2.7619000000000046E-3</c:v>
                </c:pt>
                <c:pt idx="967">
                  <c:v>2.7314000000000006E-3</c:v>
                </c:pt>
                <c:pt idx="968">
                  <c:v>2.7429000000000051E-3</c:v>
                </c:pt>
                <c:pt idx="969">
                  <c:v>2.7411000000000054E-3</c:v>
                </c:pt>
                <c:pt idx="970">
                  <c:v>2.7687000000000063E-3</c:v>
                </c:pt>
                <c:pt idx="971">
                  <c:v>2.8561999999999997E-3</c:v>
                </c:pt>
                <c:pt idx="972">
                  <c:v>2.8781000000000006E-3</c:v>
                </c:pt>
                <c:pt idx="973">
                  <c:v>2.7524000000000012E-3</c:v>
                </c:pt>
                <c:pt idx="974">
                  <c:v>2.6554000000000005E-3</c:v>
                </c:pt>
                <c:pt idx="975">
                  <c:v>2.5939000000000036E-3</c:v>
                </c:pt>
                <c:pt idx="976">
                  <c:v>2.5484000000000036E-3</c:v>
                </c:pt>
                <c:pt idx="977">
                  <c:v>2.5028000000000003E-3</c:v>
                </c:pt>
                <c:pt idx="978">
                  <c:v>2.4707000000000006E-3</c:v>
                </c:pt>
                <c:pt idx="979">
                  <c:v>2.4621000000000035E-3</c:v>
                </c:pt>
                <c:pt idx="980">
                  <c:v>2.4908000000000005E-3</c:v>
                </c:pt>
                <c:pt idx="981">
                  <c:v>2.5530000000000036E-3</c:v>
                </c:pt>
                <c:pt idx="982">
                  <c:v>2.6443000000000057E-3</c:v>
                </c:pt>
                <c:pt idx="983">
                  <c:v>2.7423000000000048E-3</c:v>
                </c:pt>
                <c:pt idx="984">
                  <c:v>2.7152000000000035E-3</c:v>
                </c:pt>
                <c:pt idx="985">
                  <c:v>2.6059000000000034E-3</c:v>
                </c:pt>
                <c:pt idx="986">
                  <c:v>2.5644000000000036E-3</c:v>
                </c:pt>
                <c:pt idx="987">
                  <c:v>2.6139000000000036E-3</c:v>
                </c:pt>
                <c:pt idx="988">
                  <c:v>2.6359000000000035E-3</c:v>
                </c:pt>
                <c:pt idx="989">
                  <c:v>2.603400000000004E-3</c:v>
                </c:pt>
                <c:pt idx="990">
                  <c:v>2.6505000000000035E-3</c:v>
                </c:pt>
                <c:pt idx="991">
                  <c:v>2.747600000000005E-3</c:v>
                </c:pt>
                <c:pt idx="992">
                  <c:v>2.8165999999999998E-3</c:v>
                </c:pt>
                <c:pt idx="993">
                  <c:v>2.8533000000000031E-3</c:v>
                </c:pt>
                <c:pt idx="994">
                  <c:v>2.8192999999999998E-3</c:v>
                </c:pt>
                <c:pt idx="995">
                  <c:v>2.7198000000000005E-3</c:v>
                </c:pt>
                <c:pt idx="996">
                  <c:v>2.5941000000000046E-3</c:v>
                </c:pt>
                <c:pt idx="997">
                  <c:v>2.5205000000000036E-3</c:v>
                </c:pt>
                <c:pt idx="998">
                  <c:v>2.4942000000000002E-3</c:v>
                </c:pt>
                <c:pt idx="999">
                  <c:v>2.5089000000000036E-3</c:v>
                </c:pt>
                <c:pt idx="1000">
                  <c:v>2.5887000000000037E-3</c:v>
                </c:pt>
                <c:pt idx="1001">
                  <c:v>2.647100000000006E-3</c:v>
                </c:pt>
                <c:pt idx="1002">
                  <c:v>2.5530000000000036E-3</c:v>
                </c:pt>
                <c:pt idx="1003">
                  <c:v>2.462700000000003E-3</c:v>
                </c:pt>
                <c:pt idx="1004">
                  <c:v>2.4180999999999999E-3</c:v>
                </c:pt>
                <c:pt idx="1005">
                  <c:v>2.3959999999999997E-3</c:v>
                </c:pt>
                <c:pt idx="1006">
                  <c:v>2.4264999999999998E-3</c:v>
                </c:pt>
                <c:pt idx="1007">
                  <c:v>2.5357000000000005E-3</c:v>
                </c:pt>
                <c:pt idx="1008">
                  <c:v>2.6853000000000046E-3</c:v>
                </c:pt>
                <c:pt idx="1009">
                  <c:v>2.7550000000000035E-3</c:v>
                </c:pt>
                <c:pt idx="1010">
                  <c:v>2.6743000000000036E-3</c:v>
                </c:pt>
                <c:pt idx="1011">
                  <c:v>2.5673000000000059E-3</c:v>
                </c:pt>
                <c:pt idx="1012">
                  <c:v>2.5494000000000011E-3</c:v>
                </c:pt>
                <c:pt idx="1013">
                  <c:v>2.5208000000000036E-3</c:v>
                </c:pt>
                <c:pt idx="1014">
                  <c:v>2.4026999999999998E-3</c:v>
                </c:pt>
                <c:pt idx="1015">
                  <c:v>2.3275000000000036E-3</c:v>
                </c:pt>
                <c:pt idx="1016">
                  <c:v>2.3189000000000005E-3</c:v>
                </c:pt>
                <c:pt idx="1017">
                  <c:v>2.3818000000000003E-3</c:v>
                </c:pt>
                <c:pt idx="1018">
                  <c:v>2.4254000000000012E-3</c:v>
                </c:pt>
                <c:pt idx="1019">
                  <c:v>2.3681000000000036E-3</c:v>
                </c:pt>
                <c:pt idx="1020">
                  <c:v>2.3116E-3</c:v>
                </c:pt>
                <c:pt idx="1021">
                  <c:v>2.3016E-3</c:v>
                </c:pt>
                <c:pt idx="1022">
                  <c:v>2.3336000000000003E-3</c:v>
                </c:pt>
                <c:pt idx="1023">
                  <c:v>2.424800000000003E-3</c:v>
                </c:pt>
                <c:pt idx="1024">
                  <c:v>2.4943000000000035E-3</c:v>
                </c:pt>
                <c:pt idx="1025">
                  <c:v>2.4852000000000012E-3</c:v>
                </c:pt>
                <c:pt idx="1026">
                  <c:v>2.5299000000000012E-3</c:v>
                </c:pt>
                <c:pt idx="1027">
                  <c:v>2.5941000000000046E-3</c:v>
                </c:pt>
                <c:pt idx="1028">
                  <c:v>2.5001000000000047E-3</c:v>
                </c:pt>
                <c:pt idx="1029">
                  <c:v>2.3659000000000006E-3</c:v>
                </c:pt>
                <c:pt idx="1030">
                  <c:v>2.2972000000000036E-3</c:v>
                </c:pt>
                <c:pt idx="1031">
                  <c:v>2.2941000000000046E-3</c:v>
                </c:pt>
                <c:pt idx="1032">
                  <c:v>2.3503000000000005E-3</c:v>
                </c:pt>
                <c:pt idx="1033">
                  <c:v>2.4504000000000001E-3</c:v>
                </c:pt>
                <c:pt idx="1034">
                  <c:v>2.4621000000000035E-3</c:v>
                </c:pt>
                <c:pt idx="1035">
                  <c:v>2.4278000000000012E-3</c:v>
                </c:pt>
                <c:pt idx="1036">
                  <c:v>2.4223000000000035E-3</c:v>
                </c:pt>
                <c:pt idx="1037">
                  <c:v>2.3453000000000002E-3</c:v>
                </c:pt>
                <c:pt idx="1038">
                  <c:v>2.2939000000000037E-3</c:v>
                </c:pt>
                <c:pt idx="1039">
                  <c:v>2.2831000000000067E-3</c:v>
                </c:pt>
                <c:pt idx="1040">
                  <c:v>2.2581000000000046E-3</c:v>
                </c:pt>
                <c:pt idx="1041">
                  <c:v>2.2645000000000057E-3</c:v>
                </c:pt>
                <c:pt idx="1042">
                  <c:v>2.3429000000000002E-3</c:v>
                </c:pt>
                <c:pt idx="1043">
                  <c:v>2.4933000000000012E-3</c:v>
                </c:pt>
                <c:pt idx="1044">
                  <c:v>2.6031000000000066E-3</c:v>
                </c:pt>
                <c:pt idx="1045">
                  <c:v>2.5253000000000046E-3</c:v>
                </c:pt>
                <c:pt idx="1046">
                  <c:v>2.4423000000000036E-3</c:v>
                </c:pt>
                <c:pt idx="1047">
                  <c:v>2.3816000000000002E-3</c:v>
                </c:pt>
                <c:pt idx="1048">
                  <c:v>2.3099000000000006E-3</c:v>
                </c:pt>
                <c:pt idx="1049">
                  <c:v>2.2695000000000046E-3</c:v>
                </c:pt>
                <c:pt idx="1050">
                  <c:v>2.268400000000005E-3</c:v>
                </c:pt>
                <c:pt idx="1051">
                  <c:v>2.2453000000000056E-3</c:v>
                </c:pt>
                <c:pt idx="1052">
                  <c:v>2.2432000000000055E-3</c:v>
                </c:pt>
                <c:pt idx="1053">
                  <c:v>2.2903000000000047E-3</c:v>
                </c:pt>
                <c:pt idx="1054">
                  <c:v>2.3544E-3</c:v>
                </c:pt>
                <c:pt idx="1055">
                  <c:v>2.4121999999999998E-3</c:v>
                </c:pt>
                <c:pt idx="1056">
                  <c:v>2.3184E-3</c:v>
                </c:pt>
                <c:pt idx="1057">
                  <c:v>2.2354000000000002E-3</c:v>
                </c:pt>
                <c:pt idx="1058">
                  <c:v>2.2898000000000011E-3</c:v>
                </c:pt>
                <c:pt idx="1059">
                  <c:v>2.3959999999999997E-3</c:v>
                </c:pt>
                <c:pt idx="1060">
                  <c:v>2.4012000000000005E-3</c:v>
                </c:pt>
                <c:pt idx="1061">
                  <c:v>2.3387000000000004E-3</c:v>
                </c:pt>
                <c:pt idx="1062">
                  <c:v>2.2779000000000046E-3</c:v>
                </c:pt>
                <c:pt idx="1063">
                  <c:v>2.2801000000000067E-3</c:v>
                </c:pt>
                <c:pt idx="1064">
                  <c:v>2.2796000000000005E-3</c:v>
                </c:pt>
                <c:pt idx="1065">
                  <c:v>2.2364000000000004E-3</c:v>
                </c:pt>
                <c:pt idx="1066">
                  <c:v>2.2280000000000012E-3</c:v>
                </c:pt>
                <c:pt idx="1067">
                  <c:v>2.1918000000000011E-3</c:v>
                </c:pt>
                <c:pt idx="1068">
                  <c:v>2.1134000000000036E-3</c:v>
                </c:pt>
                <c:pt idx="1069">
                  <c:v>2.0975000000000034E-3</c:v>
                </c:pt>
                <c:pt idx="1070">
                  <c:v>2.1469000000000006E-3</c:v>
                </c:pt>
                <c:pt idx="1071">
                  <c:v>2.2159000000000002E-3</c:v>
                </c:pt>
                <c:pt idx="1072">
                  <c:v>2.2943000000000056E-3</c:v>
                </c:pt>
                <c:pt idx="1073">
                  <c:v>2.2467000000000012E-3</c:v>
                </c:pt>
                <c:pt idx="1074">
                  <c:v>2.1478000000000035E-3</c:v>
                </c:pt>
                <c:pt idx="1075">
                  <c:v>2.1058000000000006E-3</c:v>
                </c:pt>
                <c:pt idx="1076">
                  <c:v>2.1287000000000046E-3</c:v>
                </c:pt>
                <c:pt idx="1077">
                  <c:v>2.2354000000000002E-3</c:v>
                </c:pt>
                <c:pt idx="1078">
                  <c:v>2.4118999999999998E-3</c:v>
                </c:pt>
                <c:pt idx="1079">
                  <c:v>2.3866999999999998E-3</c:v>
                </c:pt>
                <c:pt idx="1080">
                  <c:v>2.3006000000000012E-3</c:v>
                </c:pt>
                <c:pt idx="1081">
                  <c:v>2.2675000000000056E-3</c:v>
                </c:pt>
                <c:pt idx="1082">
                  <c:v>2.2215000000000056E-3</c:v>
                </c:pt>
                <c:pt idx="1083">
                  <c:v>2.1922000000000001E-3</c:v>
                </c:pt>
                <c:pt idx="1084">
                  <c:v>2.1739000000000046E-3</c:v>
                </c:pt>
                <c:pt idx="1085">
                  <c:v>2.0940000000000012E-3</c:v>
                </c:pt>
                <c:pt idx="1086">
                  <c:v>2.0105000000000006E-3</c:v>
                </c:pt>
                <c:pt idx="1087">
                  <c:v>1.976500000000003E-3</c:v>
                </c:pt>
                <c:pt idx="1088">
                  <c:v>2.0265000000000036E-3</c:v>
                </c:pt>
                <c:pt idx="1089">
                  <c:v>2.0938000000000011E-3</c:v>
                </c:pt>
                <c:pt idx="1090">
                  <c:v>2.0319000000000001E-3</c:v>
                </c:pt>
                <c:pt idx="1091">
                  <c:v>1.960500000000003E-3</c:v>
                </c:pt>
                <c:pt idx="1092">
                  <c:v>1.968900000000003E-3</c:v>
                </c:pt>
                <c:pt idx="1093">
                  <c:v>2.0313000000000002E-3</c:v>
                </c:pt>
                <c:pt idx="1094">
                  <c:v>2.070700000000003E-3</c:v>
                </c:pt>
                <c:pt idx="1095">
                  <c:v>2.0331000000000012E-3</c:v>
                </c:pt>
                <c:pt idx="1096">
                  <c:v>2.0428E-3</c:v>
                </c:pt>
                <c:pt idx="1097">
                  <c:v>2.1380000000000006E-3</c:v>
                </c:pt>
                <c:pt idx="1098">
                  <c:v>2.2423000000000035E-3</c:v>
                </c:pt>
                <c:pt idx="1099">
                  <c:v>2.2222000000000006E-3</c:v>
                </c:pt>
                <c:pt idx="1100">
                  <c:v>2.0900000000000011E-3</c:v>
                </c:pt>
                <c:pt idx="1101">
                  <c:v>1.9622000000000034E-3</c:v>
                </c:pt>
                <c:pt idx="1102">
                  <c:v>1.8946000000000028E-3</c:v>
                </c:pt>
                <c:pt idx="1103">
                  <c:v>1.8834000000000023E-3</c:v>
                </c:pt>
                <c:pt idx="1104">
                  <c:v>1.9227000000000031E-3</c:v>
                </c:pt>
                <c:pt idx="1105">
                  <c:v>1.9318000000000015E-3</c:v>
                </c:pt>
                <c:pt idx="1106">
                  <c:v>1.8793000000000024E-3</c:v>
                </c:pt>
                <c:pt idx="1107">
                  <c:v>1.8565000000000022E-3</c:v>
                </c:pt>
                <c:pt idx="1108">
                  <c:v>1.9093000000000018E-3</c:v>
                </c:pt>
                <c:pt idx="1109">
                  <c:v>2.0033000000000056E-3</c:v>
                </c:pt>
                <c:pt idx="1110">
                  <c:v>1.9573000000000025E-3</c:v>
                </c:pt>
                <c:pt idx="1111">
                  <c:v>1.8471000000000026E-3</c:v>
                </c:pt>
                <c:pt idx="1112">
                  <c:v>1.8157000000000017E-3</c:v>
                </c:pt>
                <c:pt idx="1113">
                  <c:v>1.822300000000003E-3</c:v>
                </c:pt>
                <c:pt idx="1114">
                  <c:v>1.838000000000003E-3</c:v>
                </c:pt>
                <c:pt idx="1115">
                  <c:v>1.8858000000000017E-3</c:v>
                </c:pt>
                <c:pt idx="1116">
                  <c:v>1.9733000000000025E-3</c:v>
                </c:pt>
                <c:pt idx="1117">
                  <c:v>1.942500000000003E-3</c:v>
                </c:pt>
                <c:pt idx="1118">
                  <c:v>1.8524000000000025E-3</c:v>
                </c:pt>
                <c:pt idx="1119">
                  <c:v>1.7808000000000025E-3</c:v>
                </c:pt>
                <c:pt idx="1120">
                  <c:v>1.7126000000000005E-3</c:v>
                </c:pt>
                <c:pt idx="1121">
                  <c:v>1.6819000000000018E-3</c:v>
                </c:pt>
                <c:pt idx="1122">
                  <c:v>1.6809000000000023E-3</c:v>
                </c:pt>
                <c:pt idx="1123">
                  <c:v>1.6839000000000021E-3</c:v>
                </c:pt>
                <c:pt idx="1124">
                  <c:v>1.6771000000000025E-3</c:v>
                </c:pt>
                <c:pt idx="1125">
                  <c:v>1.657800000000002E-3</c:v>
                </c:pt>
                <c:pt idx="1126">
                  <c:v>1.6382000000000033E-3</c:v>
                </c:pt>
                <c:pt idx="1127">
                  <c:v>1.6276000000000023E-3</c:v>
                </c:pt>
                <c:pt idx="1128">
                  <c:v>1.6227000000000023E-3</c:v>
                </c:pt>
                <c:pt idx="1129">
                  <c:v>1.6255000000000017E-3</c:v>
                </c:pt>
                <c:pt idx="1130">
                  <c:v>1.6551000000000022E-3</c:v>
                </c:pt>
                <c:pt idx="1131">
                  <c:v>1.6755000000000023E-3</c:v>
                </c:pt>
                <c:pt idx="1132">
                  <c:v>1.6695000000000017E-3</c:v>
                </c:pt>
                <c:pt idx="1133">
                  <c:v>1.6567000000000025E-3</c:v>
                </c:pt>
                <c:pt idx="1134">
                  <c:v>1.6586000000000025E-3</c:v>
                </c:pt>
                <c:pt idx="1135">
                  <c:v>1.6895000000000018E-3</c:v>
                </c:pt>
                <c:pt idx="1136">
                  <c:v>1.693800000000002E-3</c:v>
                </c:pt>
                <c:pt idx="1137">
                  <c:v>1.6582000000000033E-3</c:v>
                </c:pt>
                <c:pt idx="1138">
                  <c:v>1.6000000000000025E-3</c:v>
                </c:pt>
                <c:pt idx="1139">
                  <c:v>1.558200000000002E-3</c:v>
                </c:pt>
                <c:pt idx="1140">
                  <c:v>1.5639000000000002E-3</c:v>
                </c:pt>
                <c:pt idx="1141">
                  <c:v>1.5999000000000015E-3</c:v>
                </c:pt>
                <c:pt idx="1142">
                  <c:v>1.6358000000000017E-3</c:v>
                </c:pt>
                <c:pt idx="1143">
                  <c:v>1.6455000000000016E-3</c:v>
                </c:pt>
                <c:pt idx="1144">
                  <c:v>1.6532000000000022E-3</c:v>
                </c:pt>
                <c:pt idx="1145">
                  <c:v>1.6316000000000017E-3</c:v>
                </c:pt>
                <c:pt idx="1146">
                  <c:v>1.5789000000000018E-3</c:v>
                </c:pt>
                <c:pt idx="1147">
                  <c:v>1.5837000000000015E-3</c:v>
                </c:pt>
                <c:pt idx="1148">
                  <c:v>1.6309000000000017E-3</c:v>
                </c:pt>
                <c:pt idx="1149">
                  <c:v>1.6276000000000023E-3</c:v>
                </c:pt>
                <c:pt idx="1150">
                  <c:v>1.6219000000000001E-3</c:v>
                </c:pt>
                <c:pt idx="1151">
                  <c:v>1.6335000000000017E-3</c:v>
                </c:pt>
                <c:pt idx="1152">
                  <c:v>1.5926000000000017E-3</c:v>
                </c:pt>
                <c:pt idx="1153">
                  <c:v>1.5600000000000028E-3</c:v>
                </c:pt>
                <c:pt idx="1154">
                  <c:v>1.5706000000000023E-3</c:v>
                </c:pt>
                <c:pt idx="1155">
                  <c:v>1.5786000000000023E-3</c:v>
                </c:pt>
                <c:pt idx="1156">
                  <c:v>1.5932000000000001E-3</c:v>
                </c:pt>
                <c:pt idx="1157">
                  <c:v>1.6449000000000023E-3</c:v>
                </c:pt>
                <c:pt idx="1158">
                  <c:v>1.7312000000000017E-3</c:v>
                </c:pt>
                <c:pt idx="1159">
                  <c:v>1.7264000000000023E-3</c:v>
                </c:pt>
                <c:pt idx="1160">
                  <c:v>1.648100000000003E-3</c:v>
                </c:pt>
                <c:pt idx="1161">
                  <c:v>1.6042000000000022E-3</c:v>
                </c:pt>
                <c:pt idx="1162">
                  <c:v>1.5878999999999999E-3</c:v>
                </c:pt>
                <c:pt idx="1163">
                  <c:v>1.5878000000000003E-3</c:v>
                </c:pt>
                <c:pt idx="1164">
                  <c:v>1.6232000000000017E-3</c:v>
                </c:pt>
                <c:pt idx="1165">
                  <c:v>1.676800000000003E-3</c:v>
                </c:pt>
                <c:pt idx="1166">
                  <c:v>1.6510000000000023E-3</c:v>
                </c:pt>
                <c:pt idx="1167">
                  <c:v>1.5826000000000019E-3</c:v>
                </c:pt>
                <c:pt idx="1168">
                  <c:v>1.5593000000000015E-3</c:v>
                </c:pt>
                <c:pt idx="1169">
                  <c:v>1.5925000000000026E-3</c:v>
                </c:pt>
                <c:pt idx="1170">
                  <c:v>1.6042000000000022E-3</c:v>
                </c:pt>
                <c:pt idx="1171">
                  <c:v>1.5397000000000015E-3</c:v>
                </c:pt>
                <c:pt idx="1172">
                  <c:v>1.4976000000000002E-3</c:v>
                </c:pt>
                <c:pt idx="1173">
                  <c:v>1.4884000000000017E-3</c:v>
                </c:pt>
                <c:pt idx="1174">
                  <c:v>1.4917000000000001E-3</c:v>
                </c:pt>
                <c:pt idx="1175">
                  <c:v>1.5060000000000021E-3</c:v>
                </c:pt>
                <c:pt idx="1176">
                  <c:v>1.5322000000000018E-3</c:v>
                </c:pt>
                <c:pt idx="1177">
                  <c:v>1.600700000000002E-3</c:v>
                </c:pt>
                <c:pt idx="1178">
                  <c:v>1.6554000000000017E-3</c:v>
                </c:pt>
                <c:pt idx="1179">
                  <c:v>1.608800000000002E-3</c:v>
                </c:pt>
                <c:pt idx="1180">
                  <c:v>1.5712000000000015E-3</c:v>
                </c:pt>
                <c:pt idx="1181">
                  <c:v>1.512700000000002E-3</c:v>
                </c:pt>
                <c:pt idx="1182">
                  <c:v>1.4698000000000001E-3</c:v>
                </c:pt>
                <c:pt idx="1183">
                  <c:v>1.4628000000000015E-3</c:v>
                </c:pt>
                <c:pt idx="1184">
                  <c:v>1.4693000000000002E-3</c:v>
                </c:pt>
                <c:pt idx="1185">
                  <c:v>1.4695000000000001E-3</c:v>
                </c:pt>
                <c:pt idx="1186">
                  <c:v>1.4496000000000001E-3</c:v>
                </c:pt>
                <c:pt idx="1187">
                  <c:v>1.4519999999999986E-3</c:v>
                </c:pt>
                <c:pt idx="1188">
                  <c:v>1.5202000000000017E-3</c:v>
                </c:pt>
                <c:pt idx="1189">
                  <c:v>1.6217000000000015E-3</c:v>
                </c:pt>
                <c:pt idx="1190">
                  <c:v>1.6553000000000026E-3</c:v>
                </c:pt>
                <c:pt idx="1191">
                  <c:v>1.6053000000000016E-3</c:v>
                </c:pt>
                <c:pt idx="1192">
                  <c:v>1.5103000000000015E-3</c:v>
                </c:pt>
                <c:pt idx="1193">
                  <c:v>1.4820000000000015E-3</c:v>
                </c:pt>
                <c:pt idx="1194">
                  <c:v>1.5227000000000003E-3</c:v>
                </c:pt>
                <c:pt idx="1195">
                  <c:v>1.6026000000000018E-3</c:v>
                </c:pt>
                <c:pt idx="1196">
                  <c:v>1.7372000000000017E-3</c:v>
                </c:pt>
                <c:pt idx="1197">
                  <c:v>1.6615000000000017E-3</c:v>
                </c:pt>
                <c:pt idx="1198">
                  <c:v>1.5267000000000017E-3</c:v>
                </c:pt>
                <c:pt idx="1199">
                  <c:v>1.4562000000000015E-3</c:v>
                </c:pt>
                <c:pt idx="1200">
                  <c:v>1.4269000000000003E-3</c:v>
                </c:pt>
                <c:pt idx="1201">
                  <c:v>1.4050000000000002E-3</c:v>
                </c:pt>
                <c:pt idx="1202">
                  <c:v>1.3767000000000018E-3</c:v>
                </c:pt>
                <c:pt idx="1203">
                  <c:v>1.3567000000000017E-3</c:v>
                </c:pt>
                <c:pt idx="1204">
                  <c:v>1.376800000000002E-3</c:v>
                </c:pt>
                <c:pt idx="1205">
                  <c:v>1.4251000000000001E-3</c:v>
                </c:pt>
                <c:pt idx="1206">
                  <c:v>1.4637999999999986E-3</c:v>
                </c:pt>
                <c:pt idx="1207">
                  <c:v>1.4323000000000003E-3</c:v>
                </c:pt>
                <c:pt idx="1208">
                  <c:v>1.3773000000000001E-3</c:v>
                </c:pt>
                <c:pt idx="1209">
                  <c:v>1.3493999999999999E-3</c:v>
                </c:pt>
                <c:pt idx="1210">
                  <c:v>1.3527000000000023E-3</c:v>
                </c:pt>
                <c:pt idx="1211">
                  <c:v>1.3793000000000017E-3</c:v>
                </c:pt>
                <c:pt idx="1212">
                  <c:v>1.4411000000000001E-3</c:v>
                </c:pt>
                <c:pt idx="1213">
                  <c:v>1.4755000000000002E-3</c:v>
                </c:pt>
                <c:pt idx="1214">
                  <c:v>1.4411000000000001E-3</c:v>
                </c:pt>
                <c:pt idx="1215">
                  <c:v>1.4257E-3</c:v>
                </c:pt>
                <c:pt idx="1216">
                  <c:v>1.3828000000000017E-3</c:v>
                </c:pt>
                <c:pt idx="1217">
                  <c:v>1.3444000000000025E-3</c:v>
                </c:pt>
                <c:pt idx="1218">
                  <c:v>1.3748000000000015E-3</c:v>
                </c:pt>
                <c:pt idx="1219">
                  <c:v>1.4238E-3</c:v>
                </c:pt>
                <c:pt idx="1220">
                  <c:v>1.3836000000000015E-3</c:v>
                </c:pt>
                <c:pt idx="1221">
                  <c:v>1.334300000000002E-3</c:v>
                </c:pt>
                <c:pt idx="1222">
                  <c:v>1.3141000000000023E-3</c:v>
                </c:pt>
                <c:pt idx="1223">
                  <c:v>1.3416000000000003E-3</c:v>
                </c:pt>
                <c:pt idx="1224">
                  <c:v>1.3869000000000023E-3</c:v>
                </c:pt>
                <c:pt idx="1225">
                  <c:v>1.3670000000000015E-3</c:v>
                </c:pt>
                <c:pt idx="1226">
                  <c:v>1.3451000000000001E-3</c:v>
                </c:pt>
                <c:pt idx="1227">
                  <c:v>1.4055000000000001E-3</c:v>
                </c:pt>
                <c:pt idx="1228">
                  <c:v>1.5166000000000001E-3</c:v>
                </c:pt>
                <c:pt idx="1229">
                  <c:v>1.4859000000000001E-3</c:v>
                </c:pt>
                <c:pt idx="1230">
                  <c:v>1.380100000000003E-3</c:v>
                </c:pt>
                <c:pt idx="1231">
                  <c:v>1.3367000000000001E-3</c:v>
                </c:pt>
                <c:pt idx="1232">
                  <c:v>1.3312000000000016E-3</c:v>
                </c:pt>
                <c:pt idx="1233">
                  <c:v>1.3300000000000018E-3</c:v>
                </c:pt>
                <c:pt idx="1234">
                  <c:v>1.3114999999999999E-3</c:v>
                </c:pt>
                <c:pt idx="1235">
                  <c:v>1.2785000000000001E-3</c:v>
                </c:pt>
                <c:pt idx="1236">
                  <c:v>1.2538E-3</c:v>
                </c:pt>
                <c:pt idx="1237">
                  <c:v>1.2505999999999999E-3</c:v>
                </c:pt>
                <c:pt idx="1238">
                  <c:v>1.2565000000000015E-3</c:v>
                </c:pt>
                <c:pt idx="1239">
                  <c:v>1.2748000000000015E-3</c:v>
                </c:pt>
                <c:pt idx="1240">
                  <c:v>1.3290999999999999E-3</c:v>
                </c:pt>
                <c:pt idx="1241">
                  <c:v>1.3619000000000003E-3</c:v>
                </c:pt>
                <c:pt idx="1242">
                  <c:v>1.3244000000000023E-3</c:v>
                </c:pt>
                <c:pt idx="1243">
                  <c:v>1.3059000000000002E-3</c:v>
                </c:pt>
                <c:pt idx="1244">
                  <c:v>1.3374999999999999E-3</c:v>
                </c:pt>
                <c:pt idx="1245">
                  <c:v>1.4196999999999988E-3</c:v>
                </c:pt>
                <c:pt idx="1246">
                  <c:v>1.3711000000000023E-3</c:v>
                </c:pt>
                <c:pt idx="1247">
                  <c:v>1.3070000000000015E-3</c:v>
                </c:pt>
                <c:pt idx="1248">
                  <c:v>1.2652000000000015E-3</c:v>
                </c:pt>
                <c:pt idx="1249">
                  <c:v>1.2573000000000003E-3</c:v>
                </c:pt>
                <c:pt idx="1250">
                  <c:v>1.2757000000000001E-3</c:v>
                </c:pt>
                <c:pt idx="1251">
                  <c:v>1.2818E-3</c:v>
                </c:pt>
                <c:pt idx="1252">
                  <c:v>1.2455000000000001E-3</c:v>
                </c:pt>
                <c:pt idx="1253">
                  <c:v>1.1851000000000023E-3</c:v>
                </c:pt>
                <c:pt idx="1254">
                  <c:v>1.1639000000000003E-3</c:v>
                </c:pt>
                <c:pt idx="1255">
                  <c:v>1.1761000000000033E-3</c:v>
                </c:pt>
                <c:pt idx="1256">
                  <c:v>1.1663000000000023E-3</c:v>
                </c:pt>
                <c:pt idx="1257">
                  <c:v>1.1496000000000015E-3</c:v>
                </c:pt>
                <c:pt idx="1258">
                  <c:v>1.1648000000000023E-3</c:v>
                </c:pt>
                <c:pt idx="1259">
                  <c:v>1.2080999999999999E-3</c:v>
                </c:pt>
                <c:pt idx="1260">
                  <c:v>1.2497999999999986E-3</c:v>
                </c:pt>
                <c:pt idx="1261">
                  <c:v>1.2507000000000015E-3</c:v>
                </c:pt>
                <c:pt idx="1262">
                  <c:v>1.2647000000000001E-3</c:v>
                </c:pt>
                <c:pt idx="1263">
                  <c:v>1.3287000000000015E-3</c:v>
                </c:pt>
                <c:pt idx="1264">
                  <c:v>1.3013000000000002E-3</c:v>
                </c:pt>
                <c:pt idx="1265">
                  <c:v>1.2006000000000002E-3</c:v>
                </c:pt>
                <c:pt idx="1266">
                  <c:v>1.1420000000000028E-3</c:v>
                </c:pt>
                <c:pt idx="1267">
                  <c:v>1.1241000000000018E-3</c:v>
                </c:pt>
                <c:pt idx="1268">
                  <c:v>1.1188000000000023E-3</c:v>
                </c:pt>
                <c:pt idx="1269">
                  <c:v>1.1107000000000018E-3</c:v>
                </c:pt>
                <c:pt idx="1270">
                  <c:v>1.0977000000000001E-3</c:v>
                </c:pt>
                <c:pt idx="1271">
                  <c:v>1.0883000000000015E-3</c:v>
                </c:pt>
                <c:pt idx="1272">
                  <c:v>1.0797000000000001E-3</c:v>
                </c:pt>
                <c:pt idx="1273">
                  <c:v>1.0807000000000015E-3</c:v>
                </c:pt>
                <c:pt idx="1274">
                  <c:v>1.098100000000002E-3</c:v>
                </c:pt>
                <c:pt idx="1275">
                  <c:v>1.1305000000000017E-3</c:v>
                </c:pt>
                <c:pt idx="1276">
                  <c:v>1.1608000000000015E-3</c:v>
                </c:pt>
                <c:pt idx="1277">
                  <c:v>1.1465000000000023E-3</c:v>
                </c:pt>
                <c:pt idx="1278">
                  <c:v>1.1461000000000025E-3</c:v>
                </c:pt>
                <c:pt idx="1279">
                  <c:v>1.2057999999999986E-3</c:v>
                </c:pt>
                <c:pt idx="1280">
                  <c:v>1.2600000000000018E-3</c:v>
                </c:pt>
                <c:pt idx="1281">
                  <c:v>1.1966000000000023E-3</c:v>
                </c:pt>
                <c:pt idx="1282">
                  <c:v>1.1241000000000018E-3</c:v>
                </c:pt>
                <c:pt idx="1283">
                  <c:v>1.0975000000000015E-3</c:v>
                </c:pt>
                <c:pt idx="1284">
                  <c:v>1.1022000000000015E-3</c:v>
                </c:pt>
                <c:pt idx="1285">
                  <c:v>1.1136000000000015E-3</c:v>
                </c:pt>
                <c:pt idx="1286">
                  <c:v>1.1187000000000016E-3</c:v>
                </c:pt>
                <c:pt idx="1287">
                  <c:v>1.0864000000000017E-3</c:v>
                </c:pt>
                <c:pt idx="1288">
                  <c:v>1.0715000000000015E-3</c:v>
                </c:pt>
                <c:pt idx="1289">
                  <c:v>1.1019000000000001E-3</c:v>
                </c:pt>
                <c:pt idx="1290">
                  <c:v>1.1218000000000003E-3</c:v>
                </c:pt>
                <c:pt idx="1291">
                  <c:v>1.0931999999999999E-3</c:v>
                </c:pt>
                <c:pt idx="1292">
                  <c:v>1.0767999999999999E-3</c:v>
                </c:pt>
                <c:pt idx="1293">
                  <c:v>1.0905999999999999E-3</c:v>
                </c:pt>
                <c:pt idx="1294">
                  <c:v>1.1141000000000018E-3</c:v>
                </c:pt>
                <c:pt idx="1295">
                  <c:v>1.1140000000000028E-3</c:v>
                </c:pt>
                <c:pt idx="1296">
                  <c:v>1.0846000000000015E-3</c:v>
                </c:pt>
                <c:pt idx="1297">
                  <c:v>1.084700000000002E-3</c:v>
                </c:pt>
                <c:pt idx="1298">
                  <c:v>1.0897999999999999E-3</c:v>
                </c:pt>
                <c:pt idx="1299">
                  <c:v>1.0476000000000001E-3</c:v>
                </c:pt>
                <c:pt idx="1300">
                  <c:v>1.0093000000000001E-3</c:v>
                </c:pt>
                <c:pt idx="1301">
                  <c:v>9.8060000000000226E-4</c:v>
                </c:pt>
                <c:pt idx="1302">
                  <c:v>9.8980000000000183E-4</c:v>
                </c:pt>
                <c:pt idx="1303">
                  <c:v>1.0384999999999999E-3</c:v>
                </c:pt>
                <c:pt idx="1304">
                  <c:v>1.0502000000000016E-3</c:v>
                </c:pt>
                <c:pt idx="1305">
                  <c:v>1.0135000000000001E-3</c:v>
                </c:pt>
                <c:pt idx="1306">
                  <c:v>9.9080000000000045E-4</c:v>
                </c:pt>
                <c:pt idx="1307">
                  <c:v>9.9250000000000228E-4</c:v>
                </c:pt>
                <c:pt idx="1308">
                  <c:v>1.0248000000000015E-3</c:v>
                </c:pt>
                <c:pt idx="1309">
                  <c:v>1.0456E-3</c:v>
                </c:pt>
                <c:pt idx="1310">
                  <c:v>1.0022000000000015E-3</c:v>
                </c:pt>
                <c:pt idx="1311">
                  <c:v>9.5630000000000237E-4</c:v>
                </c:pt>
                <c:pt idx="1312">
                  <c:v>9.3570000000000231E-4</c:v>
                </c:pt>
                <c:pt idx="1313">
                  <c:v>9.4890000000000209E-4</c:v>
                </c:pt>
                <c:pt idx="1314">
                  <c:v>9.8860000000000245E-4</c:v>
                </c:pt>
                <c:pt idx="1315">
                  <c:v>1.0311999999999999E-3</c:v>
                </c:pt>
                <c:pt idx="1316">
                  <c:v>1.0051000000000001E-3</c:v>
                </c:pt>
                <c:pt idx="1317">
                  <c:v>9.8060000000000226E-4</c:v>
                </c:pt>
                <c:pt idx="1318">
                  <c:v>1.0348000000000015E-3</c:v>
                </c:pt>
                <c:pt idx="1319">
                  <c:v>1.0807000000000015E-3</c:v>
                </c:pt>
                <c:pt idx="1320">
                  <c:v>1.0499999999999986E-3</c:v>
                </c:pt>
                <c:pt idx="1321">
                  <c:v>9.8920000000000236E-4</c:v>
                </c:pt>
                <c:pt idx="1322">
                  <c:v>9.6780000000000043E-4</c:v>
                </c:pt>
                <c:pt idx="1323">
                  <c:v>9.6880000000000024E-4</c:v>
                </c:pt>
                <c:pt idx="1324">
                  <c:v>9.3980000000000138E-4</c:v>
                </c:pt>
                <c:pt idx="1325">
                  <c:v>9.0300000000000027E-4</c:v>
                </c:pt>
                <c:pt idx="1326">
                  <c:v>9.101000000000006E-4</c:v>
                </c:pt>
                <c:pt idx="1327">
                  <c:v>9.5280000000000061E-4</c:v>
                </c:pt>
                <c:pt idx="1328">
                  <c:v>9.7870000000000075E-4</c:v>
                </c:pt>
                <c:pt idx="1329">
                  <c:v>9.4680000000000166E-4</c:v>
                </c:pt>
                <c:pt idx="1330">
                  <c:v>9.0270000000000064E-4</c:v>
                </c:pt>
                <c:pt idx="1331">
                  <c:v>8.9270000000000159E-4</c:v>
                </c:pt>
                <c:pt idx="1332">
                  <c:v>9.0000000000000182E-4</c:v>
                </c:pt>
                <c:pt idx="1333">
                  <c:v>8.8410000000000062E-4</c:v>
                </c:pt>
                <c:pt idx="1334">
                  <c:v>8.3680000000000202E-4</c:v>
                </c:pt>
                <c:pt idx="1335">
                  <c:v>8.1670000000000158E-4</c:v>
                </c:pt>
                <c:pt idx="1336">
                  <c:v>8.3830000000000243E-4</c:v>
                </c:pt>
                <c:pt idx="1337">
                  <c:v>8.6670000000000139E-4</c:v>
                </c:pt>
                <c:pt idx="1338">
                  <c:v>9.0640000000000176E-4</c:v>
                </c:pt>
                <c:pt idx="1339">
                  <c:v>9.5380000000000042E-4</c:v>
                </c:pt>
                <c:pt idx="1340">
                  <c:v>9.7530000000000186E-4</c:v>
                </c:pt>
                <c:pt idx="1341">
                  <c:v>9.6040000000000047E-4</c:v>
                </c:pt>
                <c:pt idx="1342">
                  <c:v>9.2590000000000185E-4</c:v>
                </c:pt>
                <c:pt idx="1343">
                  <c:v>9.2030000000000063E-4</c:v>
                </c:pt>
                <c:pt idx="1344">
                  <c:v>9.2190000000000045E-4</c:v>
                </c:pt>
                <c:pt idx="1345">
                  <c:v>8.7930000000000061E-4</c:v>
                </c:pt>
                <c:pt idx="1346">
                  <c:v>8.3400000000000119E-4</c:v>
                </c:pt>
                <c:pt idx="1347">
                  <c:v>8.4150000000000208E-4</c:v>
                </c:pt>
                <c:pt idx="1348">
                  <c:v>8.7510000000000138E-4</c:v>
                </c:pt>
                <c:pt idx="1349">
                  <c:v>8.7620000000000189E-4</c:v>
                </c:pt>
                <c:pt idx="1350">
                  <c:v>8.6860000000000138E-4</c:v>
                </c:pt>
                <c:pt idx="1351">
                  <c:v>8.5550000000000231E-4</c:v>
                </c:pt>
                <c:pt idx="1352">
                  <c:v>8.0900000000000047E-4</c:v>
                </c:pt>
                <c:pt idx="1353">
                  <c:v>7.8720000000000125E-4</c:v>
                </c:pt>
                <c:pt idx="1354">
                  <c:v>7.9030000000000148E-4</c:v>
                </c:pt>
                <c:pt idx="1355">
                  <c:v>7.8360000000000148E-4</c:v>
                </c:pt>
                <c:pt idx="1356">
                  <c:v>7.9900000000000132E-4</c:v>
                </c:pt>
                <c:pt idx="1357">
                  <c:v>8.1290000000000062E-4</c:v>
                </c:pt>
                <c:pt idx="1358">
                  <c:v>8.2580000000000023E-4</c:v>
                </c:pt>
                <c:pt idx="1359">
                  <c:v>8.6130000000000158E-4</c:v>
                </c:pt>
                <c:pt idx="1360">
                  <c:v>8.6640000000000068E-4</c:v>
                </c:pt>
                <c:pt idx="1361">
                  <c:v>8.2060000000000065E-4</c:v>
                </c:pt>
                <c:pt idx="1362">
                  <c:v>7.4620000000000112E-4</c:v>
                </c:pt>
                <c:pt idx="1363">
                  <c:v>6.8310000000000126E-4</c:v>
                </c:pt>
                <c:pt idx="1364">
                  <c:v>6.6280000000000039E-4</c:v>
                </c:pt>
                <c:pt idx="1365">
                  <c:v>6.794000000000009E-4</c:v>
                </c:pt>
                <c:pt idx="1366">
                  <c:v>7.0900000000000108E-4</c:v>
                </c:pt>
                <c:pt idx="1367">
                  <c:v>6.7470000000000095E-4</c:v>
                </c:pt>
                <c:pt idx="1368">
                  <c:v>5.980000000000012E-4</c:v>
                </c:pt>
                <c:pt idx="1369">
                  <c:v>6.0710000000000115E-4</c:v>
                </c:pt>
                <c:pt idx="1370">
                  <c:v>6.81300000000001E-4</c:v>
                </c:pt>
                <c:pt idx="1371">
                  <c:v>7.452000000000012E-4</c:v>
                </c:pt>
                <c:pt idx="1372">
                  <c:v>7.8170000000000084E-4</c:v>
                </c:pt>
                <c:pt idx="1373">
                  <c:v>8.0710000000000048E-4</c:v>
                </c:pt>
                <c:pt idx="1374">
                  <c:v>8.4030000000000183E-4</c:v>
                </c:pt>
                <c:pt idx="1375">
                  <c:v>8.3080000000000068E-4</c:v>
                </c:pt>
                <c:pt idx="1376">
                  <c:v>7.8160000000000111E-4</c:v>
                </c:pt>
                <c:pt idx="1377">
                  <c:v>7.68200000000001E-4</c:v>
                </c:pt>
                <c:pt idx="1378">
                  <c:v>8.0900000000000047E-4</c:v>
                </c:pt>
                <c:pt idx="1379">
                  <c:v>8.6600000000000164E-4</c:v>
                </c:pt>
                <c:pt idx="1380">
                  <c:v>8.5370000000000064E-4</c:v>
                </c:pt>
                <c:pt idx="1381">
                  <c:v>7.8330000000000131E-4</c:v>
                </c:pt>
                <c:pt idx="1382">
                  <c:v>7.3740000000000101E-4</c:v>
                </c:pt>
                <c:pt idx="1383">
                  <c:v>7.2310000000000148E-4</c:v>
                </c:pt>
                <c:pt idx="1384">
                  <c:v>7.119000000000011E-4</c:v>
                </c:pt>
                <c:pt idx="1385">
                  <c:v>7.1500000000000014E-4</c:v>
                </c:pt>
                <c:pt idx="1386">
                  <c:v>7.4870000000000123E-4</c:v>
                </c:pt>
                <c:pt idx="1387">
                  <c:v>7.6140000000000029E-4</c:v>
                </c:pt>
                <c:pt idx="1388">
                  <c:v>7.2950000000000109E-4</c:v>
                </c:pt>
                <c:pt idx="1389">
                  <c:v>7.0920000000000098E-4</c:v>
                </c:pt>
                <c:pt idx="1390">
                  <c:v>7.0360000000000149E-4</c:v>
                </c:pt>
                <c:pt idx="1391">
                  <c:v>7.1950000000000074E-4</c:v>
                </c:pt>
                <c:pt idx="1392">
                  <c:v>7.5520000000000101E-4</c:v>
                </c:pt>
                <c:pt idx="1393">
                  <c:v>7.747000000000011E-4</c:v>
                </c:pt>
                <c:pt idx="1394">
                  <c:v>7.9140000000000102E-4</c:v>
                </c:pt>
                <c:pt idx="1395">
                  <c:v>7.8610000000000095E-4</c:v>
                </c:pt>
                <c:pt idx="1396">
                  <c:v>7.4890000000000178E-4</c:v>
                </c:pt>
                <c:pt idx="1397">
                  <c:v>7.3460000000000127E-4</c:v>
                </c:pt>
                <c:pt idx="1398">
                  <c:v>7.2810000000000149E-4</c:v>
                </c:pt>
                <c:pt idx="1399">
                  <c:v>6.6260000000000071E-4</c:v>
                </c:pt>
                <c:pt idx="1400">
                  <c:v>5.7140000000000012E-4</c:v>
                </c:pt>
                <c:pt idx="1401">
                  <c:v>5.342000000000003E-4</c:v>
                </c:pt>
                <c:pt idx="1402">
                  <c:v>5.402000000000011E-4</c:v>
                </c:pt>
                <c:pt idx="1403">
                  <c:v>5.2210000000000082E-4</c:v>
                </c:pt>
                <c:pt idx="1404">
                  <c:v>4.7980000000000082E-4</c:v>
                </c:pt>
                <c:pt idx="1405">
                  <c:v>4.3900000000000032E-4</c:v>
                </c:pt>
                <c:pt idx="1406">
                  <c:v>4.3460000000000075E-4</c:v>
                </c:pt>
                <c:pt idx="1407">
                  <c:v>4.6840000000000011E-4</c:v>
                </c:pt>
                <c:pt idx="1408">
                  <c:v>5.2470000000000023E-4</c:v>
                </c:pt>
                <c:pt idx="1409">
                  <c:v>6.0100000000000084E-4</c:v>
                </c:pt>
                <c:pt idx="1410">
                  <c:v>5.9070000000000097E-4</c:v>
                </c:pt>
                <c:pt idx="1411">
                  <c:v>5.3220000000000003E-4</c:v>
                </c:pt>
                <c:pt idx="1412">
                  <c:v>5.2710000000000148E-4</c:v>
                </c:pt>
                <c:pt idx="1413">
                  <c:v>5.0950000000000073E-4</c:v>
                </c:pt>
                <c:pt idx="1414">
                  <c:v>5.1790000000000093E-4</c:v>
                </c:pt>
                <c:pt idx="1415">
                  <c:v>5.873000000000011E-4</c:v>
                </c:pt>
                <c:pt idx="1416">
                  <c:v>6.5940000000000031E-4</c:v>
                </c:pt>
                <c:pt idx="1417">
                  <c:v>7.0630000000000074E-4</c:v>
                </c:pt>
                <c:pt idx="1418">
                  <c:v>7.253000000000012E-4</c:v>
                </c:pt>
                <c:pt idx="1419">
                  <c:v>7.3320000000000113E-4</c:v>
                </c:pt>
                <c:pt idx="1420">
                  <c:v>7.3170000000000082E-4</c:v>
                </c:pt>
                <c:pt idx="1421">
                  <c:v>7.0800000000000116E-4</c:v>
                </c:pt>
                <c:pt idx="1422">
                  <c:v>6.5350000000000119E-4</c:v>
                </c:pt>
                <c:pt idx="1423">
                  <c:v>5.6480000000000072E-4</c:v>
                </c:pt>
                <c:pt idx="1424">
                  <c:v>4.7230000000000053E-4</c:v>
                </c:pt>
                <c:pt idx="1425">
                  <c:v>3.9870000000000069E-4</c:v>
                </c:pt>
                <c:pt idx="1426">
                  <c:v>3.4950000000000042E-4</c:v>
                </c:pt>
                <c:pt idx="1427">
                  <c:v>3.6470000000000068E-4</c:v>
                </c:pt>
                <c:pt idx="1428">
                  <c:v>3.8300000000000042E-4</c:v>
                </c:pt>
                <c:pt idx="1429">
                  <c:v>3.4700000000000041E-4</c:v>
                </c:pt>
                <c:pt idx="1430">
                  <c:v>3.576000000000004E-4</c:v>
                </c:pt>
                <c:pt idx="1431">
                  <c:v>3.7910000000000054E-4</c:v>
                </c:pt>
                <c:pt idx="1432">
                  <c:v>3.0780000000000016E-4</c:v>
                </c:pt>
                <c:pt idx="1433">
                  <c:v>2.686000000000004E-4</c:v>
                </c:pt>
                <c:pt idx="1434">
                  <c:v>3.2300000000000053E-4</c:v>
                </c:pt>
                <c:pt idx="1435">
                  <c:v>4.3430000000000064E-4</c:v>
                </c:pt>
                <c:pt idx="1436">
                  <c:v>5.6480000000000072E-4</c:v>
                </c:pt>
                <c:pt idx="1437">
                  <c:v>5.716000000000011E-4</c:v>
                </c:pt>
                <c:pt idx="1438">
                  <c:v>4.8790000000000113E-4</c:v>
                </c:pt>
                <c:pt idx="1439">
                  <c:v>4.9390000000000133E-4</c:v>
                </c:pt>
                <c:pt idx="1440">
                  <c:v>5.9000000000000122E-4</c:v>
                </c:pt>
                <c:pt idx="1441">
                  <c:v>6.5610000000000093E-4</c:v>
                </c:pt>
                <c:pt idx="1442">
                  <c:v>6.3090000000000097E-4</c:v>
                </c:pt>
                <c:pt idx="1443">
                  <c:v>5.5990000000000098E-4</c:v>
                </c:pt>
                <c:pt idx="1444">
                  <c:v>5.0900000000000023E-4</c:v>
                </c:pt>
                <c:pt idx="1445">
                  <c:v>5.1340000000000012E-4</c:v>
                </c:pt>
                <c:pt idx="1446">
                  <c:v>5.6080000000000073E-4</c:v>
                </c:pt>
                <c:pt idx="1447">
                  <c:v>5.9030000000000128E-4</c:v>
                </c:pt>
                <c:pt idx="1448">
                  <c:v>5.2880000000000093E-4</c:v>
                </c:pt>
                <c:pt idx="1449">
                  <c:v>4.0890000000000099E-4</c:v>
                </c:pt>
                <c:pt idx="1450">
                  <c:v>2.9550000000000014E-4</c:v>
                </c:pt>
                <c:pt idx="1451">
                  <c:v>2.1110000000000006E-4</c:v>
                </c:pt>
                <c:pt idx="1452">
                  <c:v>1.7100000000000025E-4</c:v>
                </c:pt>
                <c:pt idx="1453">
                  <c:v>2.0680000000000042E-4</c:v>
                </c:pt>
                <c:pt idx="1454">
                  <c:v>2.8660000000000014E-4</c:v>
                </c:pt>
                <c:pt idx="1455">
                  <c:v>3.4400000000000056E-4</c:v>
                </c:pt>
                <c:pt idx="1456">
                  <c:v>4.2940000000000014E-4</c:v>
                </c:pt>
                <c:pt idx="1457">
                  <c:v>4.6120000000000004E-4</c:v>
                </c:pt>
                <c:pt idx="1458">
                  <c:v>3.890000000000004E-4</c:v>
                </c:pt>
                <c:pt idx="1459">
                  <c:v>4.1130000000000013E-4</c:v>
                </c:pt>
                <c:pt idx="1460">
                  <c:v>5.3210000000000074E-4</c:v>
                </c:pt>
                <c:pt idx="1461">
                  <c:v>5.7920000000000085E-4</c:v>
                </c:pt>
                <c:pt idx="1462">
                  <c:v>5.7530000000000103E-4</c:v>
                </c:pt>
                <c:pt idx="1463">
                  <c:v>5.4190000000000119E-4</c:v>
                </c:pt>
                <c:pt idx="1464">
                  <c:v>4.5200000000000014E-4</c:v>
                </c:pt>
                <c:pt idx="1465">
                  <c:v>3.6880000000000072E-4</c:v>
                </c:pt>
                <c:pt idx="1466">
                  <c:v>3.5120000000000019E-4</c:v>
                </c:pt>
                <c:pt idx="1467">
                  <c:v>3.7810000000000068E-4</c:v>
                </c:pt>
                <c:pt idx="1468">
                  <c:v>4.2260000000000024E-4</c:v>
                </c:pt>
                <c:pt idx="1469">
                  <c:v>5.0090000000000085E-4</c:v>
                </c:pt>
                <c:pt idx="1470">
                  <c:v>5.733000000000012E-4</c:v>
                </c:pt>
                <c:pt idx="1471">
                  <c:v>5.8780000000000084E-4</c:v>
                </c:pt>
                <c:pt idx="1472">
                  <c:v>5.5840000000000013E-4</c:v>
                </c:pt>
                <c:pt idx="1473">
                  <c:v>5.1910000000000031E-4</c:v>
                </c:pt>
                <c:pt idx="1474">
                  <c:v>5.1750000000000071E-4</c:v>
                </c:pt>
                <c:pt idx="1475">
                  <c:v>5.5980000000000071E-4</c:v>
                </c:pt>
                <c:pt idx="1476">
                  <c:v>5.7040000000000085E-4</c:v>
                </c:pt>
                <c:pt idx="1477">
                  <c:v>4.9910000000000124E-4</c:v>
                </c:pt>
                <c:pt idx="1478">
                  <c:v>3.7370000000000057E-4</c:v>
                </c:pt>
                <c:pt idx="1479">
                  <c:v>2.618000000000004E-4</c:v>
                </c:pt>
                <c:pt idx="1480">
                  <c:v>2.1560000000000006E-4</c:v>
                </c:pt>
                <c:pt idx="1481">
                  <c:v>1.904000000000004E-4</c:v>
                </c:pt>
                <c:pt idx="1482">
                  <c:v>1.5580000000000029E-4</c:v>
                </c:pt>
                <c:pt idx="1483">
                  <c:v>1.2450000000000007E-4</c:v>
                </c:pt>
                <c:pt idx="1484">
                  <c:v>1.287000000000002E-4</c:v>
                </c:pt>
                <c:pt idx="1485">
                  <c:v>2.4460000000000009E-4</c:v>
                </c:pt>
                <c:pt idx="1486">
                  <c:v>3.7360000000000041E-4</c:v>
                </c:pt>
                <c:pt idx="1487">
                  <c:v>3.4340000000000016E-4</c:v>
                </c:pt>
                <c:pt idx="1488">
                  <c:v>2.2130000000000045E-4</c:v>
                </c:pt>
                <c:pt idx="1489">
                  <c:v>1.4700000000000027E-4</c:v>
                </c:pt>
                <c:pt idx="1490">
                  <c:v>1.4500000000000024E-4</c:v>
                </c:pt>
                <c:pt idx="1491">
                  <c:v>1.9940000000000054E-4</c:v>
                </c:pt>
                <c:pt idx="1492">
                  <c:v>2.5270000000000056E-4</c:v>
                </c:pt>
                <c:pt idx="1493">
                  <c:v>3.0280000000000058E-4</c:v>
                </c:pt>
                <c:pt idx="1494">
                  <c:v>3.7440000000000081E-4</c:v>
                </c:pt>
                <c:pt idx="1495">
                  <c:v>4.7180000000000073E-4</c:v>
                </c:pt>
                <c:pt idx="1496">
                  <c:v>5.521000000000009E-4</c:v>
                </c:pt>
                <c:pt idx="1497">
                  <c:v>5.3950000000000092E-4</c:v>
                </c:pt>
                <c:pt idx="1498">
                  <c:v>4.8900000000000039E-4</c:v>
                </c:pt>
                <c:pt idx="1499">
                  <c:v>4.9050000000000103E-4</c:v>
                </c:pt>
                <c:pt idx="1500">
                  <c:v>4.7370000000000089E-4</c:v>
                </c:pt>
                <c:pt idx="1501">
                  <c:v>3.5430000000000075E-4</c:v>
                </c:pt>
                <c:pt idx="1502">
                  <c:v>2.3870000000000041E-4</c:v>
                </c:pt>
                <c:pt idx="1503">
                  <c:v>1.9860000000000046E-4</c:v>
                </c:pt>
                <c:pt idx="1504">
                  <c:v>1.7500000000000035E-4</c:v>
                </c:pt>
                <c:pt idx="1505">
                  <c:v>1.2100000000000024E-4</c:v>
                </c:pt>
                <c:pt idx="1506">
                  <c:v>6.1600000000000034E-5</c:v>
                </c:pt>
                <c:pt idx="1507">
                  <c:v>5.4900000000000135E-5</c:v>
                </c:pt>
                <c:pt idx="1508">
                  <c:v>1.7010000000000023E-4</c:v>
                </c:pt>
                <c:pt idx="1509">
                  <c:v>3.2790000000000054E-4</c:v>
                </c:pt>
                <c:pt idx="1510">
                  <c:v>3.377000000000004E-4</c:v>
                </c:pt>
                <c:pt idx="1511">
                  <c:v>2.5680000000000044E-4</c:v>
                </c:pt>
                <c:pt idx="1512">
                  <c:v>1.9770000000000044E-4</c:v>
                </c:pt>
                <c:pt idx="1513">
                  <c:v>1.4019999999999997E-4</c:v>
                </c:pt>
                <c:pt idx="1514">
                  <c:v>1.7200000000000033E-4</c:v>
                </c:pt>
                <c:pt idx="1515">
                  <c:v>2.8190000000000002E-4</c:v>
                </c:pt>
                <c:pt idx="1516">
                  <c:v>2.8180000000000018E-4</c:v>
                </c:pt>
                <c:pt idx="1517">
                  <c:v>1.7460000000000026E-4</c:v>
                </c:pt>
                <c:pt idx="1518">
                  <c:v>1.2820000000000024E-4</c:v>
                </c:pt>
                <c:pt idx="1519">
                  <c:v>1.7850000000000027E-4</c:v>
                </c:pt>
                <c:pt idx="1520">
                  <c:v>3.2140000000000055E-4</c:v>
                </c:pt>
                <c:pt idx="1521">
                  <c:v>4.6610000000000022E-4</c:v>
                </c:pt>
                <c:pt idx="1522">
                  <c:v>4.7070000000000071E-4</c:v>
                </c:pt>
                <c:pt idx="1523">
                  <c:v>3.524000000000006E-4</c:v>
                </c:pt>
                <c:pt idx="1524">
                  <c:v>2.3159999999999999E-4</c:v>
                </c:pt>
                <c:pt idx="1525">
                  <c:v>1.4249999999999999E-4</c:v>
                </c:pt>
                <c:pt idx="1526">
                  <c:v>4.3400000000000093E-5</c:v>
                </c:pt>
                <c:pt idx="1527">
                  <c:v>2.7100000000000052E-5</c:v>
                </c:pt>
                <c:pt idx="1528">
                  <c:v>8.7300000000000048E-5</c:v>
                </c:pt>
                <c:pt idx="1529">
                  <c:v>1.0890000000000015E-4</c:v>
                </c:pt>
                <c:pt idx="1530">
                  <c:v>1.1280000000000026E-4</c:v>
                </c:pt>
                <c:pt idx="1531">
                  <c:v>1.2410000000000003E-4</c:v>
                </c:pt>
                <c:pt idx="1532">
                  <c:v>9.0800000000000215E-5</c:v>
                </c:pt>
                <c:pt idx="1533">
                  <c:v>1.9700000000000049E-5</c:v>
                </c:pt>
                <c:pt idx="1534">
                  <c:v>-1.8700000000000045E-5</c:v>
                </c:pt>
                <c:pt idx="1535">
                  <c:v>1.4800000000000033E-5</c:v>
                </c:pt>
                <c:pt idx="1536">
                  <c:v>4.1800000000000033E-5</c:v>
                </c:pt>
                <c:pt idx="1537">
                  <c:v>5.1000000000000081E-5</c:v>
                </c:pt>
                <c:pt idx="1538">
                  <c:v>4.1600000000000022E-5</c:v>
                </c:pt>
                <c:pt idx="1539">
                  <c:v>1.7700000000000051E-5</c:v>
                </c:pt>
                <c:pt idx="1540">
                  <c:v>4.230000000000012E-5</c:v>
                </c:pt>
                <c:pt idx="1541">
                  <c:v>9.270000000000018E-5</c:v>
                </c:pt>
                <c:pt idx="1542">
                  <c:v>1.7730000000000027E-4</c:v>
                </c:pt>
                <c:pt idx="1543">
                  <c:v>3.0930000000000042E-4</c:v>
                </c:pt>
                <c:pt idx="1544">
                  <c:v>3.725000000000006E-4</c:v>
                </c:pt>
                <c:pt idx="1545">
                  <c:v>3.1220000000000049E-4</c:v>
                </c:pt>
                <c:pt idx="1546">
                  <c:v>2.9590000000000009E-4</c:v>
                </c:pt>
                <c:pt idx="1547">
                  <c:v>3.7910000000000054E-4</c:v>
                </c:pt>
                <c:pt idx="1548">
                  <c:v>4.0990000000000064E-4</c:v>
                </c:pt>
                <c:pt idx="1549">
                  <c:v>3.1180000000000048E-4</c:v>
                </c:pt>
                <c:pt idx="1550">
                  <c:v>1.7200000000000033E-4</c:v>
                </c:pt>
                <c:pt idx="1551">
                  <c:v>9.9000000000000265E-5</c:v>
                </c:pt>
                <c:pt idx="1552">
                  <c:v>7.9600000000000173E-5</c:v>
                </c:pt>
                <c:pt idx="1553">
                  <c:v>1.0399999999999998E-4</c:v>
                </c:pt>
                <c:pt idx="1554">
                  <c:v>1.9310000000000033E-4</c:v>
                </c:pt>
                <c:pt idx="1555">
                  <c:v>2.1960000000000011E-4</c:v>
                </c:pt>
                <c:pt idx="1556">
                  <c:v>1.0890000000000015E-4</c:v>
                </c:pt>
              </c:numCache>
            </c:numRef>
          </c:val>
        </c:ser>
        <c:dLbls/>
        <c:hiLowLines/>
        <c:marker val="1"/>
        <c:axId val="209028992"/>
        <c:axId val="209031168"/>
      </c:lineChart>
      <c:catAx>
        <c:axId val="209028992"/>
        <c:scaling>
          <c:orientation val="minMax"/>
        </c:scaling>
        <c:axPos val="b"/>
        <c:title>
          <c:tx>
            <c:rich>
              <a:bodyPr/>
              <a:lstStyle/>
              <a:p>
                <a:pPr>
                  <a:defRPr sz="1200" baseline="0">
                    <a:latin typeface="Calibri" pitchFamily="34" charset="0"/>
                  </a:defRPr>
                </a:pPr>
                <a:r>
                  <a:rPr lang="en-US" sz="1200" baseline="0" dirty="0">
                    <a:latin typeface="Calibri" pitchFamily="34" charset="0"/>
                  </a:rPr>
                  <a:t>Wavenumber (cm-1) </a:t>
                </a:r>
              </a:p>
            </c:rich>
          </c:tx>
          <c:layout/>
        </c:title>
        <c:numFmt formatCode="General" sourceLinked="1"/>
        <c:majorTickMark val="none"/>
        <c:tickLblPos val="nextTo"/>
        <c:txPr>
          <a:bodyPr/>
          <a:lstStyle/>
          <a:p>
            <a:pPr>
              <a:defRPr baseline="0">
                <a:latin typeface="Calibri" pitchFamily="34" charset="0"/>
              </a:defRPr>
            </a:pPr>
            <a:endParaRPr lang="en-US"/>
          </a:p>
        </c:txPr>
        <c:crossAx val="209031168"/>
        <c:crosses val="autoZero"/>
        <c:auto val="1"/>
        <c:lblAlgn val="ctr"/>
        <c:lblOffset val="100"/>
        <c:tickLblSkip val="250"/>
        <c:tickMarkSkip val="250"/>
      </c:catAx>
      <c:valAx>
        <c:axId val="209031168"/>
        <c:scaling>
          <c:orientation val="minMax"/>
          <c:min val="0"/>
        </c:scaling>
        <c:axPos val="l"/>
        <c:majorGridlines/>
        <c:title>
          <c:tx>
            <c:rich>
              <a:bodyPr/>
              <a:lstStyle/>
              <a:p>
                <a:pPr>
                  <a:defRPr sz="1200" baseline="0">
                    <a:latin typeface="Calibri" pitchFamily="34" charset="0"/>
                  </a:defRPr>
                </a:pPr>
                <a:r>
                  <a:rPr lang="en-US" sz="1200" baseline="0" dirty="0">
                    <a:latin typeface="Calibri" pitchFamily="34" charset="0"/>
                  </a:rPr>
                  <a:t>Radiance (mW/m2 Sr cm-1)</a:t>
                </a:r>
              </a:p>
            </c:rich>
          </c:tx>
          <c:layout/>
        </c:title>
        <c:numFmt formatCode="General" sourceLinked="1"/>
        <c:tickLblPos val="nextTo"/>
        <c:txPr>
          <a:bodyPr/>
          <a:lstStyle/>
          <a:p>
            <a:pPr>
              <a:defRPr baseline="0">
                <a:latin typeface="Calibri" pitchFamily="34" charset="0"/>
              </a:defRPr>
            </a:pPr>
            <a:endParaRPr lang="en-US"/>
          </a:p>
        </c:txPr>
        <c:crossAx val="209028992"/>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baseline="0">
                <a:latin typeface="+mn-lt"/>
              </a:defRPr>
            </a:pPr>
            <a:r>
              <a:rPr lang="en-US" baseline="0" dirty="0">
                <a:latin typeface="+mn-lt"/>
              </a:rPr>
              <a:t>Radiance </a:t>
            </a:r>
          </a:p>
        </c:rich>
      </c:tx>
      <c:layout/>
    </c:title>
    <c:plotArea>
      <c:layout/>
      <c:lineChart>
        <c:grouping val="standard"/>
        <c:ser>
          <c:idx val="0"/>
          <c:order val="0"/>
          <c:marker>
            <c:symbol val="none"/>
          </c:marker>
          <c:cat>
            <c:numRef>
              <c:f>Sheet3!$A:$A</c:f>
              <c:numCache>
                <c:formatCode>General</c:formatCode>
                <c:ptCount val="1048576"/>
                <c:pt idx="0">
                  <c:v>499.52599999999978</c:v>
                </c:pt>
                <c:pt idx="1">
                  <c:v>500.49099999999964</c:v>
                </c:pt>
                <c:pt idx="2">
                  <c:v>501.45499999999993</c:v>
                </c:pt>
                <c:pt idx="3">
                  <c:v>502.41899999999958</c:v>
                </c:pt>
                <c:pt idx="4">
                  <c:v>503.38400000000001</c:v>
                </c:pt>
                <c:pt idx="5">
                  <c:v>504.34800000000001</c:v>
                </c:pt>
                <c:pt idx="6">
                  <c:v>505.31200000000001</c:v>
                </c:pt>
                <c:pt idx="7">
                  <c:v>506.27699999999965</c:v>
                </c:pt>
                <c:pt idx="8">
                  <c:v>507.24099999999999</c:v>
                </c:pt>
                <c:pt idx="9">
                  <c:v>508.20499999999993</c:v>
                </c:pt>
                <c:pt idx="10">
                  <c:v>509.17</c:v>
                </c:pt>
                <c:pt idx="11">
                  <c:v>510.13400000000001</c:v>
                </c:pt>
                <c:pt idx="12">
                  <c:v>511.09799999999979</c:v>
                </c:pt>
                <c:pt idx="13">
                  <c:v>512.06299999999942</c:v>
                </c:pt>
                <c:pt idx="14">
                  <c:v>513.02699999999959</c:v>
                </c:pt>
                <c:pt idx="15">
                  <c:v>513.99099999999999</c:v>
                </c:pt>
                <c:pt idx="16">
                  <c:v>514.95599999999956</c:v>
                </c:pt>
                <c:pt idx="17">
                  <c:v>515.91999999999996</c:v>
                </c:pt>
                <c:pt idx="18">
                  <c:v>516.88400000000001</c:v>
                </c:pt>
                <c:pt idx="19">
                  <c:v>517.84899999999959</c:v>
                </c:pt>
                <c:pt idx="20">
                  <c:v>518.81299999999942</c:v>
                </c:pt>
                <c:pt idx="21">
                  <c:v>519.77700000000004</c:v>
                </c:pt>
                <c:pt idx="22">
                  <c:v>520.74099999999999</c:v>
                </c:pt>
                <c:pt idx="23">
                  <c:v>521.70600000000002</c:v>
                </c:pt>
                <c:pt idx="24">
                  <c:v>522.66999999999996</c:v>
                </c:pt>
                <c:pt idx="25">
                  <c:v>523.63400000000001</c:v>
                </c:pt>
                <c:pt idx="26">
                  <c:v>524.59900000000005</c:v>
                </c:pt>
                <c:pt idx="27">
                  <c:v>525.56299999999942</c:v>
                </c:pt>
                <c:pt idx="28">
                  <c:v>526.52699999999959</c:v>
                </c:pt>
                <c:pt idx="29">
                  <c:v>527.49099999999999</c:v>
                </c:pt>
                <c:pt idx="30">
                  <c:v>528.45599999999956</c:v>
                </c:pt>
                <c:pt idx="31">
                  <c:v>529.41999999999996</c:v>
                </c:pt>
                <c:pt idx="32">
                  <c:v>530.38400000000001</c:v>
                </c:pt>
                <c:pt idx="33">
                  <c:v>531.34899999999959</c:v>
                </c:pt>
                <c:pt idx="34">
                  <c:v>532.31299999999942</c:v>
                </c:pt>
                <c:pt idx="35">
                  <c:v>533.27700000000004</c:v>
                </c:pt>
                <c:pt idx="36">
                  <c:v>534.24199999999996</c:v>
                </c:pt>
                <c:pt idx="37">
                  <c:v>535.20600000000002</c:v>
                </c:pt>
                <c:pt idx="38">
                  <c:v>536.16999999999996</c:v>
                </c:pt>
                <c:pt idx="39">
                  <c:v>537.13400000000001</c:v>
                </c:pt>
                <c:pt idx="40">
                  <c:v>538.09900000000005</c:v>
                </c:pt>
                <c:pt idx="41">
                  <c:v>539.06299999999942</c:v>
                </c:pt>
                <c:pt idx="42">
                  <c:v>540.02699999999959</c:v>
                </c:pt>
                <c:pt idx="43">
                  <c:v>540.99199999999996</c:v>
                </c:pt>
                <c:pt idx="44">
                  <c:v>541.95599999999956</c:v>
                </c:pt>
                <c:pt idx="45">
                  <c:v>542.91999999999996</c:v>
                </c:pt>
                <c:pt idx="46">
                  <c:v>543.88400000000001</c:v>
                </c:pt>
                <c:pt idx="47">
                  <c:v>544.84899999999959</c:v>
                </c:pt>
                <c:pt idx="48">
                  <c:v>545.81299999999942</c:v>
                </c:pt>
                <c:pt idx="49">
                  <c:v>546.77700000000004</c:v>
                </c:pt>
                <c:pt idx="50">
                  <c:v>547.74199999999996</c:v>
                </c:pt>
                <c:pt idx="51">
                  <c:v>548.70600000000002</c:v>
                </c:pt>
                <c:pt idx="52">
                  <c:v>549.66999999999996</c:v>
                </c:pt>
                <c:pt idx="53">
                  <c:v>550.63499999999999</c:v>
                </c:pt>
                <c:pt idx="54">
                  <c:v>551.59900000000005</c:v>
                </c:pt>
                <c:pt idx="55">
                  <c:v>552.56299999999942</c:v>
                </c:pt>
                <c:pt idx="56">
                  <c:v>553.52699999999959</c:v>
                </c:pt>
                <c:pt idx="57">
                  <c:v>554.49199999999996</c:v>
                </c:pt>
                <c:pt idx="58">
                  <c:v>555.45599999999956</c:v>
                </c:pt>
                <c:pt idx="59">
                  <c:v>556.41999999999996</c:v>
                </c:pt>
                <c:pt idx="60">
                  <c:v>557.38499999999999</c:v>
                </c:pt>
                <c:pt idx="61">
                  <c:v>558.34899999999959</c:v>
                </c:pt>
                <c:pt idx="62">
                  <c:v>559.31299999999942</c:v>
                </c:pt>
                <c:pt idx="63">
                  <c:v>560.27700000000004</c:v>
                </c:pt>
                <c:pt idx="64">
                  <c:v>561.24199999999996</c:v>
                </c:pt>
                <c:pt idx="65">
                  <c:v>562.20600000000002</c:v>
                </c:pt>
                <c:pt idx="66">
                  <c:v>563.16999999999996</c:v>
                </c:pt>
                <c:pt idx="67">
                  <c:v>564.13499999999999</c:v>
                </c:pt>
                <c:pt idx="68">
                  <c:v>565.09900000000005</c:v>
                </c:pt>
                <c:pt idx="69">
                  <c:v>566.06299999999942</c:v>
                </c:pt>
                <c:pt idx="70">
                  <c:v>567.02699999999959</c:v>
                </c:pt>
                <c:pt idx="71">
                  <c:v>567.99199999999996</c:v>
                </c:pt>
                <c:pt idx="72">
                  <c:v>568.95599999999956</c:v>
                </c:pt>
                <c:pt idx="73">
                  <c:v>569.91999999999996</c:v>
                </c:pt>
                <c:pt idx="74">
                  <c:v>570.88499999999999</c:v>
                </c:pt>
                <c:pt idx="75">
                  <c:v>571.84899999999959</c:v>
                </c:pt>
                <c:pt idx="76">
                  <c:v>572.81299999999942</c:v>
                </c:pt>
                <c:pt idx="77">
                  <c:v>573.77800000000059</c:v>
                </c:pt>
                <c:pt idx="78">
                  <c:v>574.74199999999996</c:v>
                </c:pt>
                <c:pt idx="79">
                  <c:v>575.70600000000002</c:v>
                </c:pt>
                <c:pt idx="80">
                  <c:v>576.66999999999996</c:v>
                </c:pt>
                <c:pt idx="81">
                  <c:v>577.63499999999999</c:v>
                </c:pt>
                <c:pt idx="82">
                  <c:v>578.59900000000005</c:v>
                </c:pt>
                <c:pt idx="83">
                  <c:v>579.56299999999942</c:v>
                </c:pt>
                <c:pt idx="84">
                  <c:v>580.52800000000002</c:v>
                </c:pt>
                <c:pt idx="85">
                  <c:v>581.49199999999996</c:v>
                </c:pt>
                <c:pt idx="86">
                  <c:v>582.45599999999956</c:v>
                </c:pt>
                <c:pt idx="87">
                  <c:v>583.41999999999996</c:v>
                </c:pt>
                <c:pt idx="88">
                  <c:v>584.38499999999999</c:v>
                </c:pt>
                <c:pt idx="89">
                  <c:v>585.34899999999959</c:v>
                </c:pt>
                <c:pt idx="90">
                  <c:v>586.31299999999942</c:v>
                </c:pt>
                <c:pt idx="91">
                  <c:v>587.27800000000059</c:v>
                </c:pt>
                <c:pt idx="92">
                  <c:v>588.24199999999996</c:v>
                </c:pt>
                <c:pt idx="93">
                  <c:v>589.20600000000002</c:v>
                </c:pt>
                <c:pt idx="94">
                  <c:v>590.17100000000005</c:v>
                </c:pt>
                <c:pt idx="95">
                  <c:v>591.13499999999999</c:v>
                </c:pt>
                <c:pt idx="96">
                  <c:v>592.09900000000005</c:v>
                </c:pt>
                <c:pt idx="97">
                  <c:v>593.06299999999942</c:v>
                </c:pt>
                <c:pt idx="98">
                  <c:v>594.02800000000002</c:v>
                </c:pt>
                <c:pt idx="99">
                  <c:v>594.99199999999996</c:v>
                </c:pt>
                <c:pt idx="100">
                  <c:v>595.95599999999956</c:v>
                </c:pt>
                <c:pt idx="101">
                  <c:v>596.92099999999959</c:v>
                </c:pt>
                <c:pt idx="102">
                  <c:v>597.88499999999999</c:v>
                </c:pt>
                <c:pt idx="103">
                  <c:v>598.84899999999959</c:v>
                </c:pt>
                <c:pt idx="104">
                  <c:v>599.81399999999996</c:v>
                </c:pt>
                <c:pt idx="105">
                  <c:v>600.77800000000059</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609.45599999999956</c:v>
                </c:pt>
                <c:pt idx="115">
                  <c:v>610.42099999999959</c:v>
                </c:pt>
                <c:pt idx="116">
                  <c:v>611.38499999999999</c:v>
                </c:pt>
                <c:pt idx="117">
                  <c:v>612.34899999999959</c:v>
                </c:pt>
                <c:pt idx="118">
                  <c:v>613.31399999999996</c:v>
                </c:pt>
                <c:pt idx="119">
                  <c:v>614.27800000000059</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622.95699999999943</c:v>
                </c:pt>
                <c:pt idx="129">
                  <c:v>623.92099999999959</c:v>
                </c:pt>
                <c:pt idx="130">
                  <c:v>624.88499999999999</c:v>
                </c:pt>
                <c:pt idx="131">
                  <c:v>625.84899999999959</c:v>
                </c:pt>
                <c:pt idx="132">
                  <c:v>626.81399999999996</c:v>
                </c:pt>
                <c:pt idx="133">
                  <c:v>627.77800000000059</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636.45699999999943</c:v>
                </c:pt>
                <c:pt idx="143">
                  <c:v>637.42099999999959</c:v>
                </c:pt>
                <c:pt idx="144">
                  <c:v>638.38499999999999</c:v>
                </c:pt>
                <c:pt idx="145">
                  <c:v>639.34999999999957</c:v>
                </c:pt>
                <c:pt idx="146">
                  <c:v>640.31399999999996</c:v>
                </c:pt>
                <c:pt idx="147">
                  <c:v>641.27800000000059</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649.95699999999943</c:v>
                </c:pt>
                <c:pt idx="157">
                  <c:v>650.92099999999959</c:v>
                </c:pt>
                <c:pt idx="158">
                  <c:v>651.88499999999999</c:v>
                </c:pt>
                <c:pt idx="159">
                  <c:v>652.84999999999957</c:v>
                </c:pt>
                <c:pt idx="160">
                  <c:v>653.81399999999996</c:v>
                </c:pt>
                <c:pt idx="161">
                  <c:v>654.77800000000059</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663.45699999999943</c:v>
                </c:pt>
                <c:pt idx="171">
                  <c:v>664.42099999999959</c:v>
                </c:pt>
                <c:pt idx="172">
                  <c:v>665.38599999999997</c:v>
                </c:pt>
                <c:pt idx="173">
                  <c:v>666.34999999999957</c:v>
                </c:pt>
                <c:pt idx="174">
                  <c:v>667.31399999999996</c:v>
                </c:pt>
                <c:pt idx="175">
                  <c:v>668.27800000000059</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676.95699999999943</c:v>
                </c:pt>
                <c:pt idx="185">
                  <c:v>677.92099999999959</c:v>
                </c:pt>
                <c:pt idx="186">
                  <c:v>678.88599999999997</c:v>
                </c:pt>
                <c:pt idx="187">
                  <c:v>679.84999999999957</c:v>
                </c:pt>
                <c:pt idx="188">
                  <c:v>680.81399999999996</c:v>
                </c:pt>
                <c:pt idx="189">
                  <c:v>681.77900000000045</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690.45699999999943</c:v>
                </c:pt>
                <c:pt idx="199">
                  <c:v>691.42199999999957</c:v>
                </c:pt>
                <c:pt idx="200">
                  <c:v>692.38599999999997</c:v>
                </c:pt>
                <c:pt idx="201">
                  <c:v>693.34999999999957</c:v>
                </c:pt>
                <c:pt idx="202">
                  <c:v>694.31399999999996</c:v>
                </c:pt>
                <c:pt idx="203">
                  <c:v>695.27900000000045</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703.95699999999943</c:v>
                </c:pt>
                <c:pt idx="213">
                  <c:v>704.92199999999957</c:v>
                </c:pt>
                <c:pt idx="214">
                  <c:v>705.88599999999997</c:v>
                </c:pt>
                <c:pt idx="215">
                  <c:v>706.84999999999957</c:v>
                </c:pt>
                <c:pt idx="216">
                  <c:v>707.8149999999996</c:v>
                </c:pt>
                <c:pt idx="217">
                  <c:v>708.77900000000045</c:v>
                </c:pt>
                <c:pt idx="218">
                  <c:v>709.74300000000005</c:v>
                </c:pt>
                <c:pt idx="219">
                  <c:v>710.70699999999999</c:v>
                </c:pt>
                <c:pt idx="220">
                  <c:v>711.67200000000003</c:v>
                </c:pt>
                <c:pt idx="221">
                  <c:v>712.63599999999997</c:v>
                </c:pt>
                <c:pt idx="222">
                  <c:v>713.6</c:v>
                </c:pt>
                <c:pt idx="223">
                  <c:v>714.5649999999996</c:v>
                </c:pt>
                <c:pt idx="224">
                  <c:v>715.529</c:v>
                </c:pt>
                <c:pt idx="225">
                  <c:v>716.49300000000005</c:v>
                </c:pt>
                <c:pt idx="226">
                  <c:v>717.45699999999943</c:v>
                </c:pt>
                <c:pt idx="227">
                  <c:v>718.42199999999957</c:v>
                </c:pt>
                <c:pt idx="228">
                  <c:v>719.38599999999997</c:v>
                </c:pt>
                <c:pt idx="229">
                  <c:v>720.34999999999957</c:v>
                </c:pt>
                <c:pt idx="230">
                  <c:v>721.3149999999996</c:v>
                </c:pt>
                <c:pt idx="231">
                  <c:v>722.27900000000045</c:v>
                </c:pt>
                <c:pt idx="232">
                  <c:v>723.24300000000005</c:v>
                </c:pt>
                <c:pt idx="233">
                  <c:v>724.20799999999997</c:v>
                </c:pt>
                <c:pt idx="234">
                  <c:v>725.17200000000003</c:v>
                </c:pt>
                <c:pt idx="235">
                  <c:v>726.13599999999997</c:v>
                </c:pt>
                <c:pt idx="236">
                  <c:v>727.1</c:v>
                </c:pt>
                <c:pt idx="237">
                  <c:v>728.0649999999996</c:v>
                </c:pt>
                <c:pt idx="238">
                  <c:v>729.029</c:v>
                </c:pt>
                <c:pt idx="239">
                  <c:v>729.99300000000005</c:v>
                </c:pt>
                <c:pt idx="240">
                  <c:v>730.95799999999929</c:v>
                </c:pt>
                <c:pt idx="241">
                  <c:v>731.92199999999957</c:v>
                </c:pt>
                <c:pt idx="242">
                  <c:v>732.88599999999997</c:v>
                </c:pt>
                <c:pt idx="243">
                  <c:v>733.84999999999957</c:v>
                </c:pt>
                <c:pt idx="244">
                  <c:v>734.8149999999996</c:v>
                </c:pt>
                <c:pt idx="245">
                  <c:v>735.77900000000045</c:v>
                </c:pt>
                <c:pt idx="246">
                  <c:v>736.74300000000005</c:v>
                </c:pt>
                <c:pt idx="247">
                  <c:v>737.70799999999997</c:v>
                </c:pt>
                <c:pt idx="248">
                  <c:v>738.67200000000003</c:v>
                </c:pt>
                <c:pt idx="249">
                  <c:v>739.63599999999997</c:v>
                </c:pt>
                <c:pt idx="250">
                  <c:v>740.601</c:v>
                </c:pt>
                <c:pt idx="251">
                  <c:v>741.5649999999996</c:v>
                </c:pt>
                <c:pt idx="252">
                  <c:v>742.529</c:v>
                </c:pt>
                <c:pt idx="253">
                  <c:v>743.49300000000005</c:v>
                </c:pt>
                <c:pt idx="254">
                  <c:v>744.45799999999929</c:v>
                </c:pt>
                <c:pt idx="255">
                  <c:v>745.42199999999957</c:v>
                </c:pt>
                <c:pt idx="256">
                  <c:v>746.38599999999997</c:v>
                </c:pt>
                <c:pt idx="257">
                  <c:v>747.35099999999954</c:v>
                </c:pt>
                <c:pt idx="258">
                  <c:v>748.3149999999996</c:v>
                </c:pt>
                <c:pt idx="259">
                  <c:v>749.27900000000045</c:v>
                </c:pt>
                <c:pt idx="260">
                  <c:v>750.24300000000005</c:v>
                </c:pt>
                <c:pt idx="261">
                  <c:v>751.20799999999997</c:v>
                </c:pt>
                <c:pt idx="262">
                  <c:v>752.17200000000003</c:v>
                </c:pt>
                <c:pt idx="263">
                  <c:v>753.13599999999997</c:v>
                </c:pt>
                <c:pt idx="264">
                  <c:v>754.101</c:v>
                </c:pt>
                <c:pt idx="265">
                  <c:v>755.0649999999996</c:v>
                </c:pt>
                <c:pt idx="266">
                  <c:v>756.029</c:v>
                </c:pt>
                <c:pt idx="267">
                  <c:v>756.99400000000003</c:v>
                </c:pt>
                <c:pt idx="268">
                  <c:v>757.95799999999929</c:v>
                </c:pt>
                <c:pt idx="269">
                  <c:v>758.92199999999957</c:v>
                </c:pt>
                <c:pt idx="270">
                  <c:v>759.88599999999997</c:v>
                </c:pt>
                <c:pt idx="271">
                  <c:v>760.85099999999954</c:v>
                </c:pt>
                <c:pt idx="272">
                  <c:v>761.8149999999996</c:v>
                </c:pt>
                <c:pt idx="273">
                  <c:v>762.77900000000045</c:v>
                </c:pt>
                <c:pt idx="274">
                  <c:v>763.74400000000003</c:v>
                </c:pt>
                <c:pt idx="275">
                  <c:v>764.70799999999997</c:v>
                </c:pt>
                <c:pt idx="276">
                  <c:v>765.67200000000003</c:v>
                </c:pt>
                <c:pt idx="277">
                  <c:v>766.63599999999997</c:v>
                </c:pt>
                <c:pt idx="278">
                  <c:v>767.601</c:v>
                </c:pt>
                <c:pt idx="279">
                  <c:v>768.5649999999996</c:v>
                </c:pt>
                <c:pt idx="280">
                  <c:v>769.529</c:v>
                </c:pt>
                <c:pt idx="281">
                  <c:v>770.49400000000003</c:v>
                </c:pt>
                <c:pt idx="282">
                  <c:v>771.45799999999929</c:v>
                </c:pt>
                <c:pt idx="283">
                  <c:v>772.42199999999957</c:v>
                </c:pt>
                <c:pt idx="284">
                  <c:v>773.38699999999949</c:v>
                </c:pt>
                <c:pt idx="285">
                  <c:v>774.35099999999954</c:v>
                </c:pt>
                <c:pt idx="286">
                  <c:v>775.3149999999996</c:v>
                </c:pt>
                <c:pt idx="287">
                  <c:v>776.27900000000045</c:v>
                </c:pt>
                <c:pt idx="288">
                  <c:v>777.24400000000003</c:v>
                </c:pt>
                <c:pt idx="289">
                  <c:v>778.20799999999997</c:v>
                </c:pt>
                <c:pt idx="290">
                  <c:v>779.17200000000003</c:v>
                </c:pt>
                <c:pt idx="291">
                  <c:v>780.13699999999949</c:v>
                </c:pt>
                <c:pt idx="292">
                  <c:v>781.101</c:v>
                </c:pt>
                <c:pt idx="293">
                  <c:v>782.0649999999996</c:v>
                </c:pt>
                <c:pt idx="294">
                  <c:v>783.029</c:v>
                </c:pt>
                <c:pt idx="295">
                  <c:v>783.99400000000003</c:v>
                </c:pt>
                <c:pt idx="296">
                  <c:v>784.95799999999929</c:v>
                </c:pt>
                <c:pt idx="297">
                  <c:v>785.92199999999957</c:v>
                </c:pt>
                <c:pt idx="298">
                  <c:v>786.88699999999949</c:v>
                </c:pt>
                <c:pt idx="299">
                  <c:v>787.85099999999954</c:v>
                </c:pt>
                <c:pt idx="300">
                  <c:v>788.8149999999996</c:v>
                </c:pt>
                <c:pt idx="301">
                  <c:v>789.77900000000045</c:v>
                </c:pt>
                <c:pt idx="302">
                  <c:v>790.74400000000003</c:v>
                </c:pt>
                <c:pt idx="303">
                  <c:v>791.70799999999997</c:v>
                </c:pt>
                <c:pt idx="304">
                  <c:v>792.67200000000003</c:v>
                </c:pt>
                <c:pt idx="305">
                  <c:v>793.63699999999949</c:v>
                </c:pt>
                <c:pt idx="306">
                  <c:v>794.601</c:v>
                </c:pt>
                <c:pt idx="307">
                  <c:v>795.5649999999996</c:v>
                </c:pt>
                <c:pt idx="308">
                  <c:v>796.53</c:v>
                </c:pt>
                <c:pt idx="309">
                  <c:v>797.49400000000003</c:v>
                </c:pt>
                <c:pt idx="310">
                  <c:v>798.45799999999929</c:v>
                </c:pt>
                <c:pt idx="311">
                  <c:v>799.42199999999957</c:v>
                </c:pt>
                <c:pt idx="312">
                  <c:v>800.38699999999949</c:v>
                </c:pt>
                <c:pt idx="313">
                  <c:v>801.35099999999954</c:v>
                </c:pt>
                <c:pt idx="314">
                  <c:v>802.3149999999996</c:v>
                </c:pt>
                <c:pt idx="315">
                  <c:v>803.28000000000043</c:v>
                </c:pt>
                <c:pt idx="316">
                  <c:v>804.24400000000003</c:v>
                </c:pt>
                <c:pt idx="317">
                  <c:v>805.20799999999997</c:v>
                </c:pt>
                <c:pt idx="318">
                  <c:v>806.17300000000046</c:v>
                </c:pt>
                <c:pt idx="319">
                  <c:v>807.13699999999949</c:v>
                </c:pt>
                <c:pt idx="320">
                  <c:v>808.101</c:v>
                </c:pt>
                <c:pt idx="321">
                  <c:v>809.0649999999996</c:v>
                </c:pt>
                <c:pt idx="322">
                  <c:v>810.03</c:v>
                </c:pt>
                <c:pt idx="323">
                  <c:v>810.99400000000003</c:v>
                </c:pt>
                <c:pt idx="324">
                  <c:v>811.95799999999929</c:v>
                </c:pt>
                <c:pt idx="325">
                  <c:v>812.923</c:v>
                </c:pt>
                <c:pt idx="326">
                  <c:v>813.88699999999949</c:v>
                </c:pt>
                <c:pt idx="327">
                  <c:v>814.85099999999954</c:v>
                </c:pt>
                <c:pt idx="328">
                  <c:v>815.8149999999996</c:v>
                </c:pt>
                <c:pt idx="329">
                  <c:v>816.78000000000043</c:v>
                </c:pt>
                <c:pt idx="330">
                  <c:v>817.74400000000003</c:v>
                </c:pt>
                <c:pt idx="331">
                  <c:v>818.70799999999997</c:v>
                </c:pt>
                <c:pt idx="332">
                  <c:v>819.67300000000046</c:v>
                </c:pt>
                <c:pt idx="333">
                  <c:v>820.63699999999949</c:v>
                </c:pt>
                <c:pt idx="334">
                  <c:v>821.601</c:v>
                </c:pt>
                <c:pt idx="335">
                  <c:v>822.56599999999958</c:v>
                </c:pt>
                <c:pt idx="336">
                  <c:v>823.53</c:v>
                </c:pt>
                <c:pt idx="337">
                  <c:v>824.49400000000003</c:v>
                </c:pt>
                <c:pt idx="338">
                  <c:v>825.45799999999929</c:v>
                </c:pt>
                <c:pt idx="339">
                  <c:v>826.423</c:v>
                </c:pt>
                <c:pt idx="340">
                  <c:v>827.38699999999949</c:v>
                </c:pt>
                <c:pt idx="341">
                  <c:v>828.35099999999954</c:v>
                </c:pt>
                <c:pt idx="342">
                  <c:v>829.31599999999958</c:v>
                </c:pt>
                <c:pt idx="343">
                  <c:v>830.28000000000043</c:v>
                </c:pt>
                <c:pt idx="344">
                  <c:v>831.24400000000003</c:v>
                </c:pt>
                <c:pt idx="345">
                  <c:v>832.20799999999997</c:v>
                </c:pt>
                <c:pt idx="346">
                  <c:v>833.17300000000046</c:v>
                </c:pt>
                <c:pt idx="347">
                  <c:v>834.13699999999949</c:v>
                </c:pt>
                <c:pt idx="348">
                  <c:v>835.101</c:v>
                </c:pt>
                <c:pt idx="349">
                  <c:v>836.06599999999958</c:v>
                </c:pt>
                <c:pt idx="350">
                  <c:v>837.03</c:v>
                </c:pt>
                <c:pt idx="351">
                  <c:v>837.99400000000003</c:v>
                </c:pt>
                <c:pt idx="352">
                  <c:v>838.95899999999949</c:v>
                </c:pt>
                <c:pt idx="353">
                  <c:v>839.923</c:v>
                </c:pt>
                <c:pt idx="354">
                  <c:v>840.88699999999949</c:v>
                </c:pt>
                <c:pt idx="355">
                  <c:v>841.85099999999954</c:v>
                </c:pt>
                <c:pt idx="356">
                  <c:v>842.81599999999958</c:v>
                </c:pt>
                <c:pt idx="357">
                  <c:v>843.78000000000043</c:v>
                </c:pt>
                <c:pt idx="358">
                  <c:v>844.74400000000003</c:v>
                </c:pt>
                <c:pt idx="359">
                  <c:v>845.70899999999995</c:v>
                </c:pt>
                <c:pt idx="360">
                  <c:v>846.67300000000046</c:v>
                </c:pt>
                <c:pt idx="361">
                  <c:v>847.63699999999949</c:v>
                </c:pt>
                <c:pt idx="362">
                  <c:v>848.60199999999998</c:v>
                </c:pt>
                <c:pt idx="363">
                  <c:v>849.56599999999958</c:v>
                </c:pt>
                <c:pt idx="364">
                  <c:v>850.53</c:v>
                </c:pt>
                <c:pt idx="365">
                  <c:v>851.49400000000003</c:v>
                </c:pt>
                <c:pt idx="366">
                  <c:v>852.45899999999949</c:v>
                </c:pt>
                <c:pt idx="367">
                  <c:v>853.423</c:v>
                </c:pt>
                <c:pt idx="368">
                  <c:v>854.38699999999949</c:v>
                </c:pt>
                <c:pt idx="369">
                  <c:v>855.35199999999929</c:v>
                </c:pt>
                <c:pt idx="370">
                  <c:v>856.31599999999958</c:v>
                </c:pt>
                <c:pt idx="371">
                  <c:v>857.28000000000043</c:v>
                </c:pt>
                <c:pt idx="372">
                  <c:v>858.24400000000003</c:v>
                </c:pt>
                <c:pt idx="373">
                  <c:v>859.20899999999995</c:v>
                </c:pt>
                <c:pt idx="374">
                  <c:v>860.17300000000046</c:v>
                </c:pt>
                <c:pt idx="375">
                  <c:v>861.13699999999949</c:v>
                </c:pt>
                <c:pt idx="376">
                  <c:v>862.10199999999998</c:v>
                </c:pt>
                <c:pt idx="377">
                  <c:v>863.06599999999958</c:v>
                </c:pt>
                <c:pt idx="378">
                  <c:v>864.03</c:v>
                </c:pt>
                <c:pt idx="379">
                  <c:v>864.995</c:v>
                </c:pt>
                <c:pt idx="380">
                  <c:v>865.95899999999949</c:v>
                </c:pt>
                <c:pt idx="381">
                  <c:v>866.923</c:v>
                </c:pt>
                <c:pt idx="382">
                  <c:v>867.88699999999949</c:v>
                </c:pt>
                <c:pt idx="383">
                  <c:v>868.85199999999929</c:v>
                </c:pt>
                <c:pt idx="384">
                  <c:v>869.81599999999958</c:v>
                </c:pt>
                <c:pt idx="385">
                  <c:v>870.78000000000043</c:v>
                </c:pt>
                <c:pt idx="386">
                  <c:v>871.745</c:v>
                </c:pt>
                <c:pt idx="387">
                  <c:v>872.70899999999995</c:v>
                </c:pt>
                <c:pt idx="388">
                  <c:v>873.67300000000046</c:v>
                </c:pt>
                <c:pt idx="389">
                  <c:v>874.63699999999949</c:v>
                </c:pt>
                <c:pt idx="390">
                  <c:v>875.60199999999998</c:v>
                </c:pt>
                <c:pt idx="391">
                  <c:v>876.56599999999958</c:v>
                </c:pt>
                <c:pt idx="392">
                  <c:v>877.53</c:v>
                </c:pt>
                <c:pt idx="393">
                  <c:v>878.495</c:v>
                </c:pt>
                <c:pt idx="394">
                  <c:v>879.45899999999949</c:v>
                </c:pt>
                <c:pt idx="395">
                  <c:v>880.423</c:v>
                </c:pt>
                <c:pt idx="396">
                  <c:v>881.38699999999949</c:v>
                </c:pt>
                <c:pt idx="397">
                  <c:v>882.35199999999929</c:v>
                </c:pt>
                <c:pt idx="398">
                  <c:v>883.31599999999958</c:v>
                </c:pt>
                <c:pt idx="399">
                  <c:v>884.28000000000043</c:v>
                </c:pt>
                <c:pt idx="400">
                  <c:v>885.245</c:v>
                </c:pt>
                <c:pt idx="401">
                  <c:v>886.20899999999995</c:v>
                </c:pt>
                <c:pt idx="402">
                  <c:v>887.17300000000046</c:v>
                </c:pt>
                <c:pt idx="403">
                  <c:v>888.13800000000003</c:v>
                </c:pt>
                <c:pt idx="404">
                  <c:v>889.10199999999998</c:v>
                </c:pt>
                <c:pt idx="405">
                  <c:v>890.06599999999958</c:v>
                </c:pt>
                <c:pt idx="406">
                  <c:v>891.03</c:v>
                </c:pt>
                <c:pt idx="407">
                  <c:v>891.995</c:v>
                </c:pt>
                <c:pt idx="408">
                  <c:v>892.95899999999949</c:v>
                </c:pt>
                <c:pt idx="409">
                  <c:v>893.923</c:v>
                </c:pt>
                <c:pt idx="410">
                  <c:v>894.88800000000003</c:v>
                </c:pt>
                <c:pt idx="411">
                  <c:v>895.85199999999929</c:v>
                </c:pt>
                <c:pt idx="412">
                  <c:v>896.81599999999958</c:v>
                </c:pt>
                <c:pt idx="413">
                  <c:v>897.78000000000043</c:v>
                </c:pt>
                <c:pt idx="414">
                  <c:v>898.745</c:v>
                </c:pt>
                <c:pt idx="415">
                  <c:v>899.70899999999995</c:v>
                </c:pt>
                <c:pt idx="416">
                  <c:v>900.67300000000046</c:v>
                </c:pt>
                <c:pt idx="417">
                  <c:v>901.63800000000003</c:v>
                </c:pt>
                <c:pt idx="418">
                  <c:v>902.60199999999998</c:v>
                </c:pt>
                <c:pt idx="419">
                  <c:v>903.56599999999958</c:v>
                </c:pt>
                <c:pt idx="420">
                  <c:v>904.53099999999949</c:v>
                </c:pt>
                <c:pt idx="421">
                  <c:v>905.495</c:v>
                </c:pt>
                <c:pt idx="422">
                  <c:v>906.45899999999949</c:v>
                </c:pt>
                <c:pt idx="423">
                  <c:v>907.423</c:v>
                </c:pt>
                <c:pt idx="424">
                  <c:v>908.38800000000003</c:v>
                </c:pt>
                <c:pt idx="425">
                  <c:v>909.35199999999929</c:v>
                </c:pt>
                <c:pt idx="426">
                  <c:v>910.31599999999958</c:v>
                </c:pt>
                <c:pt idx="427">
                  <c:v>911.28099999999995</c:v>
                </c:pt>
                <c:pt idx="428">
                  <c:v>912.245</c:v>
                </c:pt>
                <c:pt idx="429">
                  <c:v>913.20899999999995</c:v>
                </c:pt>
                <c:pt idx="430">
                  <c:v>914.17300000000046</c:v>
                </c:pt>
                <c:pt idx="431">
                  <c:v>915.13800000000003</c:v>
                </c:pt>
                <c:pt idx="432">
                  <c:v>916.10199999999998</c:v>
                </c:pt>
                <c:pt idx="433">
                  <c:v>917.06599999999958</c:v>
                </c:pt>
                <c:pt idx="434">
                  <c:v>918.03099999999949</c:v>
                </c:pt>
                <c:pt idx="435">
                  <c:v>918.995</c:v>
                </c:pt>
                <c:pt idx="436">
                  <c:v>919.95899999999949</c:v>
                </c:pt>
                <c:pt idx="437">
                  <c:v>920.92399999999998</c:v>
                </c:pt>
                <c:pt idx="438">
                  <c:v>921.88800000000003</c:v>
                </c:pt>
                <c:pt idx="439">
                  <c:v>922.85199999999929</c:v>
                </c:pt>
                <c:pt idx="440">
                  <c:v>923.81599999999958</c:v>
                </c:pt>
                <c:pt idx="441">
                  <c:v>924.78099999999995</c:v>
                </c:pt>
                <c:pt idx="442">
                  <c:v>925.745</c:v>
                </c:pt>
                <c:pt idx="443">
                  <c:v>926.70899999999995</c:v>
                </c:pt>
                <c:pt idx="444">
                  <c:v>927.67400000000043</c:v>
                </c:pt>
                <c:pt idx="445">
                  <c:v>928.63800000000003</c:v>
                </c:pt>
                <c:pt idx="446">
                  <c:v>929.60199999999998</c:v>
                </c:pt>
                <c:pt idx="447">
                  <c:v>930.56599999999958</c:v>
                </c:pt>
                <c:pt idx="448">
                  <c:v>931.53099999999949</c:v>
                </c:pt>
                <c:pt idx="449">
                  <c:v>932.495</c:v>
                </c:pt>
                <c:pt idx="450">
                  <c:v>933.45899999999949</c:v>
                </c:pt>
                <c:pt idx="451">
                  <c:v>934.42399999999998</c:v>
                </c:pt>
                <c:pt idx="452">
                  <c:v>935.38800000000003</c:v>
                </c:pt>
                <c:pt idx="453">
                  <c:v>936.35199999999929</c:v>
                </c:pt>
                <c:pt idx="454">
                  <c:v>937.31699999999955</c:v>
                </c:pt>
                <c:pt idx="455">
                  <c:v>938.28099999999995</c:v>
                </c:pt>
                <c:pt idx="456">
                  <c:v>939.245</c:v>
                </c:pt>
                <c:pt idx="457">
                  <c:v>940.20899999999995</c:v>
                </c:pt>
                <c:pt idx="458">
                  <c:v>941.17400000000043</c:v>
                </c:pt>
                <c:pt idx="459">
                  <c:v>942.13800000000003</c:v>
                </c:pt>
                <c:pt idx="460">
                  <c:v>943.10199999999998</c:v>
                </c:pt>
                <c:pt idx="461">
                  <c:v>944.06699999999955</c:v>
                </c:pt>
                <c:pt idx="462">
                  <c:v>945.03099999999949</c:v>
                </c:pt>
                <c:pt idx="463">
                  <c:v>945.995</c:v>
                </c:pt>
                <c:pt idx="464">
                  <c:v>946.95899999999949</c:v>
                </c:pt>
                <c:pt idx="465">
                  <c:v>947.92399999999998</c:v>
                </c:pt>
                <c:pt idx="466">
                  <c:v>948.88800000000003</c:v>
                </c:pt>
                <c:pt idx="467">
                  <c:v>949.85199999999929</c:v>
                </c:pt>
                <c:pt idx="468">
                  <c:v>950.81699999999955</c:v>
                </c:pt>
                <c:pt idx="469">
                  <c:v>951.78099999999995</c:v>
                </c:pt>
                <c:pt idx="470">
                  <c:v>952.745</c:v>
                </c:pt>
                <c:pt idx="471">
                  <c:v>953.71</c:v>
                </c:pt>
                <c:pt idx="472">
                  <c:v>954.67400000000043</c:v>
                </c:pt>
                <c:pt idx="473">
                  <c:v>955.63800000000003</c:v>
                </c:pt>
                <c:pt idx="474">
                  <c:v>956.60199999999998</c:v>
                </c:pt>
                <c:pt idx="475">
                  <c:v>957.56699999999955</c:v>
                </c:pt>
                <c:pt idx="476">
                  <c:v>958.53099999999949</c:v>
                </c:pt>
                <c:pt idx="477">
                  <c:v>959.495</c:v>
                </c:pt>
                <c:pt idx="478">
                  <c:v>960.45999999999958</c:v>
                </c:pt>
                <c:pt idx="479">
                  <c:v>961.42399999999998</c:v>
                </c:pt>
                <c:pt idx="480">
                  <c:v>962.38800000000003</c:v>
                </c:pt>
                <c:pt idx="481">
                  <c:v>963.35199999999929</c:v>
                </c:pt>
                <c:pt idx="482">
                  <c:v>964.31699999999955</c:v>
                </c:pt>
                <c:pt idx="483">
                  <c:v>965.28099999999995</c:v>
                </c:pt>
                <c:pt idx="484">
                  <c:v>966.245</c:v>
                </c:pt>
                <c:pt idx="485">
                  <c:v>967.21</c:v>
                </c:pt>
                <c:pt idx="486">
                  <c:v>968.17400000000043</c:v>
                </c:pt>
                <c:pt idx="487">
                  <c:v>969.13800000000003</c:v>
                </c:pt>
                <c:pt idx="488">
                  <c:v>970.1029999999995</c:v>
                </c:pt>
                <c:pt idx="489">
                  <c:v>971.06699999999955</c:v>
                </c:pt>
                <c:pt idx="490">
                  <c:v>972.03099999999949</c:v>
                </c:pt>
                <c:pt idx="491">
                  <c:v>972.995</c:v>
                </c:pt>
                <c:pt idx="492">
                  <c:v>973.95999999999958</c:v>
                </c:pt>
                <c:pt idx="493">
                  <c:v>974.92399999999998</c:v>
                </c:pt>
                <c:pt idx="494">
                  <c:v>975.88800000000003</c:v>
                </c:pt>
                <c:pt idx="495">
                  <c:v>976.85299999999916</c:v>
                </c:pt>
                <c:pt idx="496">
                  <c:v>977.81699999999955</c:v>
                </c:pt>
                <c:pt idx="497">
                  <c:v>978.78099999999995</c:v>
                </c:pt>
                <c:pt idx="498">
                  <c:v>979.745</c:v>
                </c:pt>
                <c:pt idx="499">
                  <c:v>980.71</c:v>
                </c:pt>
                <c:pt idx="500">
                  <c:v>981.67400000000043</c:v>
                </c:pt>
                <c:pt idx="501">
                  <c:v>982.63800000000003</c:v>
                </c:pt>
                <c:pt idx="502">
                  <c:v>983.6029999999995</c:v>
                </c:pt>
                <c:pt idx="503">
                  <c:v>984.56699999999955</c:v>
                </c:pt>
                <c:pt idx="504">
                  <c:v>985.53099999999949</c:v>
                </c:pt>
                <c:pt idx="505">
                  <c:v>986.49599999999998</c:v>
                </c:pt>
                <c:pt idx="506">
                  <c:v>987.45999999999958</c:v>
                </c:pt>
                <c:pt idx="507">
                  <c:v>988.42399999999998</c:v>
                </c:pt>
                <c:pt idx="508">
                  <c:v>989.38800000000003</c:v>
                </c:pt>
                <c:pt idx="509">
                  <c:v>990.35299999999916</c:v>
                </c:pt>
                <c:pt idx="510">
                  <c:v>991.31699999999955</c:v>
                </c:pt>
                <c:pt idx="511">
                  <c:v>992.28099999999995</c:v>
                </c:pt>
                <c:pt idx="512">
                  <c:v>993.24599999999998</c:v>
                </c:pt>
                <c:pt idx="513">
                  <c:v>994.21</c:v>
                </c:pt>
                <c:pt idx="514">
                  <c:v>995.17400000000043</c:v>
                </c:pt>
                <c:pt idx="515">
                  <c:v>996.13800000000003</c:v>
                </c:pt>
                <c:pt idx="516">
                  <c:v>997.1029999999995</c:v>
                </c:pt>
                <c:pt idx="517">
                  <c:v>998.06699999999955</c:v>
                </c:pt>
                <c:pt idx="518">
                  <c:v>999.03099999999949</c:v>
                </c:pt>
                <c:pt idx="519">
                  <c:v>999.99599999999998</c:v>
                </c:pt>
                <c:pt idx="520">
                  <c:v>1000.9599999999996</c:v>
                </c:pt>
                <c:pt idx="521">
                  <c:v>1001.92</c:v>
                </c:pt>
                <c:pt idx="522">
                  <c:v>1002.88</c:v>
                </c:pt>
                <c:pt idx="523">
                  <c:v>1003.8499999999996</c:v>
                </c:pt>
                <c:pt idx="524">
                  <c:v>1004.81</c:v>
                </c:pt>
                <c:pt idx="525">
                  <c:v>1005.7800000000004</c:v>
                </c:pt>
                <c:pt idx="526">
                  <c:v>1006.74</c:v>
                </c:pt>
                <c:pt idx="527">
                  <c:v>1007.71</c:v>
                </c:pt>
                <c:pt idx="528">
                  <c:v>1008.6700000000004</c:v>
                </c:pt>
                <c:pt idx="529">
                  <c:v>1009.63</c:v>
                </c:pt>
                <c:pt idx="530">
                  <c:v>1010.6</c:v>
                </c:pt>
                <c:pt idx="531">
                  <c:v>1011.56</c:v>
                </c:pt>
                <c:pt idx="532">
                  <c:v>1012.53</c:v>
                </c:pt>
                <c:pt idx="533">
                  <c:v>1013.49</c:v>
                </c:pt>
                <c:pt idx="534">
                  <c:v>1014.4599999999996</c:v>
                </c:pt>
                <c:pt idx="535">
                  <c:v>1015.42</c:v>
                </c:pt>
                <c:pt idx="536">
                  <c:v>1016.38</c:v>
                </c:pt>
                <c:pt idx="537">
                  <c:v>1017.3499999999996</c:v>
                </c:pt>
                <c:pt idx="538">
                  <c:v>1018.31</c:v>
                </c:pt>
                <c:pt idx="539">
                  <c:v>1019.2800000000004</c:v>
                </c:pt>
                <c:pt idx="540">
                  <c:v>1020.24</c:v>
                </c:pt>
                <c:pt idx="541">
                  <c:v>1021.21</c:v>
                </c:pt>
                <c:pt idx="542">
                  <c:v>1022.1700000000004</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Sheet3!$B$1:$B$1557</c:f>
              <c:numCache>
                <c:formatCode>General</c:formatCode>
                <c:ptCount val="1557"/>
                <c:pt idx="0">
                  <c:v>8.1135000000000027E-3</c:v>
                </c:pt>
                <c:pt idx="1">
                  <c:v>9.9805000000000171E-3</c:v>
                </c:pt>
                <c:pt idx="2">
                  <c:v>1.1283700000000009E-2</c:v>
                </c:pt>
                <c:pt idx="3">
                  <c:v>1.1679100000000001E-2</c:v>
                </c:pt>
                <c:pt idx="4">
                  <c:v>1.156310000000001E-2</c:v>
                </c:pt>
                <c:pt idx="5">
                  <c:v>1.1402000000000009E-2</c:v>
                </c:pt>
                <c:pt idx="6">
                  <c:v>1.1351800000000009E-2</c:v>
                </c:pt>
                <c:pt idx="7">
                  <c:v>1.1858199999999999E-2</c:v>
                </c:pt>
                <c:pt idx="8">
                  <c:v>1.1827700000000009E-2</c:v>
                </c:pt>
                <c:pt idx="9">
                  <c:v>1.0392100000000001E-2</c:v>
                </c:pt>
                <c:pt idx="10">
                  <c:v>9.4388000000000007E-3</c:v>
                </c:pt>
                <c:pt idx="11">
                  <c:v>1.0111999999999998E-2</c:v>
                </c:pt>
                <c:pt idx="12">
                  <c:v>1.0229700000000001E-2</c:v>
                </c:pt>
                <c:pt idx="13">
                  <c:v>8.6353000000000003E-3</c:v>
                </c:pt>
                <c:pt idx="14">
                  <c:v>7.4196000000000071E-3</c:v>
                </c:pt>
                <c:pt idx="15">
                  <c:v>8.4288000000000002E-3</c:v>
                </c:pt>
                <c:pt idx="16">
                  <c:v>1.02693E-2</c:v>
                </c:pt>
                <c:pt idx="17">
                  <c:v>1.1393700000000001E-2</c:v>
                </c:pt>
                <c:pt idx="18">
                  <c:v>1.2103100000000007E-2</c:v>
                </c:pt>
                <c:pt idx="19">
                  <c:v>1.22367E-2</c:v>
                </c:pt>
                <c:pt idx="20">
                  <c:v>1.21738E-2</c:v>
                </c:pt>
                <c:pt idx="21">
                  <c:v>1.161250000000001E-2</c:v>
                </c:pt>
                <c:pt idx="22">
                  <c:v>9.6639000000000048E-3</c:v>
                </c:pt>
                <c:pt idx="23">
                  <c:v>7.7270000000000004E-3</c:v>
                </c:pt>
                <c:pt idx="24">
                  <c:v>7.4093000000000093E-3</c:v>
                </c:pt>
                <c:pt idx="25">
                  <c:v>8.6146E-3</c:v>
                </c:pt>
                <c:pt idx="26">
                  <c:v>1.05139E-2</c:v>
                </c:pt>
                <c:pt idx="27">
                  <c:v>1.1920800000000014E-2</c:v>
                </c:pt>
                <c:pt idx="28">
                  <c:v>1.1463400000000011E-2</c:v>
                </c:pt>
                <c:pt idx="29">
                  <c:v>9.4663000000000091E-3</c:v>
                </c:pt>
                <c:pt idx="30">
                  <c:v>7.5455000000000036E-3</c:v>
                </c:pt>
                <c:pt idx="31">
                  <c:v>6.1895000000000014E-3</c:v>
                </c:pt>
                <c:pt idx="32">
                  <c:v>5.1755000000000004E-3</c:v>
                </c:pt>
                <c:pt idx="33">
                  <c:v>4.7016000000000072E-3</c:v>
                </c:pt>
                <c:pt idx="34">
                  <c:v>4.8998000000000036E-3</c:v>
                </c:pt>
                <c:pt idx="35">
                  <c:v>5.5037000000000037E-3</c:v>
                </c:pt>
                <c:pt idx="36">
                  <c:v>6.2812000000000093E-3</c:v>
                </c:pt>
                <c:pt idx="37">
                  <c:v>8.3770000000000077E-3</c:v>
                </c:pt>
                <c:pt idx="38">
                  <c:v>1.00991E-2</c:v>
                </c:pt>
                <c:pt idx="39">
                  <c:v>8.2932000000000006E-3</c:v>
                </c:pt>
                <c:pt idx="40">
                  <c:v>5.6085000000000024E-3</c:v>
                </c:pt>
                <c:pt idx="41">
                  <c:v>5.1085999999999996E-3</c:v>
                </c:pt>
                <c:pt idx="42">
                  <c:v>6.7972000000000041E-3</c:v>
                </c:pt>
                <c:pt idx="43">
                  <c:v>8.1715000000000104E-3</c:v>
                </c:pt>
                <c:pt idx="44">
                  <c:v>6.7199000000000035E-3</c:v>
                </c:pt>
                <c:pt idx="45">
                  <c:v>5.4485000000000037E-3</c:v>
                </c:pt>
                <c:pt idx="46">
                  <c:v>7.3885000000000036E-3</c:v>
                </c:pt>
                <c:pt idx="47">
                  <c:v>1.0499E-2</c:v>
                </c:pt>
                <c:pt idx="48">
                  <c:v>1.1846100000000014E-2</c:v>
                </c:pt>
                <c:pt idx="49">
                  <c:v>1.1485400000000008E-2</c:v>
                </c:pt>
                <c:pt idx="50">
                  <c:v>1.0384100000000005E-2</c:v>
                </c:pt>
                <c:pt idx="51">
                  <c:v>9.5240000000000047E-3</c:v>
                </c:pt>
                <c:pt idx="52">
                  <c:v>9.8336000000000118E-3</c:v>
                </c:pt>
                <c:pt idx="53">
                  <c:v>8.6303000000000005E-3</c:v>
                </c:pt>
                <c:pt idx="54">
                  <c:v>6.348200000000007E-3</c:v>
                </c:pt>
                <c:pt idx="55">
                  <c:v>5.5315000000000043E-3</c:v>
                </c:pt>
                <c:pt idx="56">
                  <c:v>6.7872000000000071E-3</c:v>
                </c:pt>
                <c:pt idx="57">
                  <c:v>8.429700000000007E-3</c:v>
                </c:pt>
                <c:pt idx="58">
                  <c:v>7.0286000000000038E-3</c:v>
                </c:pt>
                <c:pt idx="59">
                  <c:v>5.7070000000000037E-3</c:v>
                </c:pt>
                <c:pt idx="60">
                  <c:v>5.572000000000004E-3</c:v>
                </c:pt>
                <c:pt idx="61">
                  <c:v>4.3100000000000013E-3</c:v>
                </c:pt>
                <c:pt idx="62">
                  <c:v>3.6922999999999999E-3</c:v>
                </c:pt>
                <c:pt idx="63">
                  <c:v>3.8419000000000018E-3</c:v>
                </c:pt>
                <c:pt idx="64">
                  <c:v>4.1359000000000014E-3</c:v>
                </c:pt>
                <c:pt idx="65">
                  <c:v>6.3083000000000037E-3</c:v>
                </c:pt>
                <c:pt idx="66">
                  <c:v>8.4001000000000076E-3</c:v>
                </c:pt>
                <c:pt idx="67">
                  <c:v>7.1913000000000038E-3</c:v>
                </c:pt>
                <c:pt idx="68">
                  <c:v>6.0112000000000039E-3</c:v>
                </c:pt>
                <c:pt idx="69">
                  <c:v>8.1089000000000005E-3</c:v>
                </c:pt>
                <c:pt idx="70">
                  <c:v>1.0651600000000001E-2</c:v>
                </c:pt>
                <c:pt idx="71">
                  <c:v>1.1250400000000008E-2</c:v>
                </c:pt>
                <c:pt idx="72">
                  <c:v>1.1006100000000001E-2</c:v>
                </c:pt>
                <c:pt idx="73">
                  <c:v>1.00391E-2</c:v>
                </c:pt>
                <c:pt idx="74">
                  <c:v>8.6882000000000001E-3</c:v>
                </c:pt>
                <c:pt idx="75">
                  <c:v>6.9075000000000039E-3</c:v>
                </c:pt>
                <c:pt idx="76">
                  <c:v>5.2849999999999998E-3</c:v>
                </c:pt>
                <c:pt idx="77">
                  <c:v>5.7325000000000024E-3</c:v>
                </c:pt>
                <c:pt idx="78">
                  <c:v>8.2005000000000047E-3</c:v>
                </c:pt>
                <c:pt idx="79">
                  <c:v>1.05761E-2</c:v>
                </c:pt>
                <c:pt idx="80">
                  <c:v>9.9253000000000067E-3</c:v>
                </c:pt>
                <c:pt idx="81">
                  <c:v>7.4163000000000059E-3</c:v>
                </c:pt>
                <c:pt idx="82">
                  <c:v>6.6620000000000004E-3</c:v>
                </c:pt>
                <c:pt idx="83">
                  <c:v>8.6174000000000008E-3</c:v>
                </c:pt>
                <c:pt idx="84">
                  <c:v>1.06222E-2</c:v>
                </c:pt>
                <c:pt idx="85">
                  <c:v>9.5764000000000075E-3</c:v>
                </c:pt>
                <c:pt idx="86">
                  <c:v>7.156600000000006E-3</c:v>
                </c:pt>
                <c:pt idx="87">
                  <c:v>7.1157000000000034E-3</c:v>
                </c:pt>
                <c:pt idx="88">
                  <c:v>8.9698000000000139E-3</c:v>
                </c:pt>
                <c:pt idx="89">
                  <c:v>8.5805000000000117E-3</c:v>
                </c:pt>
                <c:pt idx="90">
                  <c:v>6.7756000000000075E-3</c:v>
                </c:pt>
                <c:pt idx="91">
                  <c:v>6.2490000000000072E-3</c:v>
                </c:pt>
                <c:pt idx="92">
                  <c:v>7.0737000000000048E-3</c:v>
                </c:pt>
                <c:pt idx="93">
                  <c:v>8.5203000000000015E-3</c:v>
                </c:pt>
                <c:pt idx="94">
                  <c:v>9.7067000000000091E-3</c:v>
                </c:pt>
                <c:pt idx="95">
                  <c:v>1.0972500000000001E-2</c:v>
                </c:pt>
                <c:pt idx="96">
                  <c:v>1.1140400000000009E-2</c:v>
                </c:pt>
                <c:pt idx="97">
                  <c:v>1.0053100000000001E-2</c:v>
                </c:pt>
                <c:pt idx="98">
                  <c:v>9.8536000000000162E-3</c:v>
                </c:pt>
                <c:pt idx="99">
                  <c:v>1.00558E-2</c:v>
                </c:pt>
                <c:pt idx="100">
                  <c:v>9.8938000000000116E-3</c:v>
                </c:pt>
                <c:pt idx="101">
                  <c:v>9.8322000000000114E-3</c:v>
                </c:pt>
                <c:pt idx="102">
                  <c:v>9.3267000000000072E-3</c:v>
                </c:pt>
                <c:pt idx="103">
                  <c:v>9.1367000000000028E-3</c:v>
                </c:pt>
                <c:pt idx="104">
                  <c:v>9.8562000000000094E-3</c:v>
                </c:pt>
                <c:pt idx="105">
                  <c:v>9.7846000000000027E-3</c:v>
                </c:pt>
                <c:pt idx="106">
                  <c:v>8.9302000000000027E-3</c:v>
                </c:pt>
                <c:pt idx="107">
                  <c:v>8.7950000000000007E-3</c:v>
                </c:pt>
                <c:pt idx="108">
                  <c:v>9.3433000000000006E-3</c:v>
                </c:pt>
                <c:pt idx="109">
                  <c:v>9.4536000000000116E-3</c:v>
                </c:pt>
                <c:pt idx="110">
                  <c:v>9.1279000000000013E-3</c:v>
                </c:pt>
                <c:pt idx="111">
                  <c:v>9.0909000000000007E-3</c:v>
                </c:pt>
                <c:pt idx="112">
                  <c:v>9.2071000000000028E-3</c:v>
                </c:pt>
                <c:pt idx="113">
                  <c:v>9.2381000000000008E-3</c:v>
                </c:pt>
                <c:pt idx="114">
                  <c:v>9.2837000000000006E-3</c:v>
                </c:pt>
                <c:pt idx="115">
                  <c:v>9.2310000000000014E-3</c:v>
                </c:pt>
                <c:pt idx="116">
                  <c:v>9.2735000000000074E-3</c:v>
                </c:pt>
                <c:pt idx="117">
                  <c:v>9.859800000000014E-3</c:v>
                </c:pt>
                <c:pt idx="118">
                  <c:v>1.0180500000000009E-2</c:v>
                </c:pt>
                <c:pt idx="119">
                  <c:v>1.0126800000000005E-2</c:v>
                </c:pt>
                <c:pt idx="120">
                  <c:v>1.0735500000000005E-2</c:v>
                </c:pt>
                <c:pt idx="121">
                  <c:v>1.1550800000000009E-2</c:v>
                </c:pt>
                <c:pt idx="122">
                  <c:v>1.1730000000000008E-2</c:v>
                </c:pt>
                <c:pt idx="123">
                  <c:v>1.09952E-2</c:v>
                </c:pt>
                <c:pt idx="124">
                  <c:v>9.986000000000007E-3</c:v>
                </c:pt>
                <c:pt idx="125">
                  <c:v>9.7477000000000015E-3</c:v>
                </c:pt>
                <c:pt idx="126">
                  <c:v>9.7343000000000013E-3</c:v>
                </c:pt>
                <c:pt idx="127">
                  <c:v>9.6205000000000006E-3</c:v>
                </c:pt>
                <c:pt idx="128">
                  <c:v>9.9577000000000155E-3</c:v>
                </c:pt>
                <c:pt idx="129">
                  <c:v>1.06272E-2</c:v>
                </c:pt>
                <c:pt idx="130">
                  <c:v>1.1214999999999999E-2</c:v>
                </c:pt>
                <c:pt idx="131">
                  <c:v>1.1353500000000009E-2</c:v>
                </c:pt>
                <c:pt idx="132">
                  <c:v>1.1239599999999999E-2</c:v>
                </c:pt>
                <c:pt idx="133">
                  <c:v>1.1206200000000001E-2</c:v>
                </c:pt>
                <c:pt idx="134">
                  <c:v>1.1252099999999999E-2</c:v>
                </c:pt>
                <c:pt idx="135">
                  <c:v>1.1304300000000001E-2</c:v>
                </c:pt>
                <c:pt idx="136">
                  <c:v>1.1329000000000007E-2</c:v>
                </c:pt>
                <c:pt idx="137">
                  <c:v>1.1372100000000001E-2</c:v>
                </c:pt>
                <c:pt idx="138">
                  <c:v>1.1455699999999999E-2</c:v>
                </c:pt>
                <c:pt idx="139">
                  <c:v>1.1484100000000011E-2</c:v>
                </c:pt>
                <c:pt idx="140">
                  <c:v>1.1478800000000001E-2</c:v>
                </c:pt>
                <c:pt idx="141">
                  <c:v>1.1502000000000009E-2</c:v>
                </c:pt>
                <c:pt idx="142">
                  <c:v>1.1502600000000003E-2</c:v>
                </c:pt>
                <c:pt idx="143">
                  <c:v>1.14996E-2</c:v>
                </c:pt>
                <c:pt idx="144">
                  <c:v>1.1494000000000001E-2</c:v>
                </c:pt>
                <c:pt idx="145">
                  <c:v>1.1484900000000001E-2</c:v>
                </c:pt>
                <c:pt idx="146">
                  <c:v>1.1487600000000001E-2</c:v>
                </c:pt>
                <c:pt idx="147">
                  <c:v>1.1498800000000003E-2</c:v>
                </c:pt>
                <c:pt idx="148">
                  <c:v>1.15157E-2</c:v>
                </c:pt>
                <c:pt idx="149">
                  <c:v>1.1535999999999999E-2</c:v>
                </c:pt>
                <c:pt idx="150">
                  <c:v>1.154850000000001E-2</c:v>
                </c:pt>
                <c:pt idx="151">
                  <c:v>1.1537400000000001E-2</c:v>
                </c:pt>
                <c:pt idx="152">
                  <c:v>1.1527900000000001E-2</c:v>
                </c:pt>
                <c:pt idx="153">
                  <c:v>1.1553799999999999E-2</c:v>
                </c:pt>
                <c:pt idx="154">
                  <c:v>1.1616300000000001E-2</c:v>
                </c:pt>
                <c:pt idx="155">
                  <c:v>1.1661400000000013E-2</c:v>
                </c:pt>
                <c:pt idx="156">
                  <c:v>1.1648000000000009E-2</c:v>
                </c:pt>
                <c:pt idx="157">
                  <c:v>1.1606300000000003E-2</c:v>
                </c:pt>
                <c:pt idx="158">
                  <c:v>1.1574299999999999E-2</c:v>
                </c:pt>
                <c:pt idx="159">
                  <c:v>1.156310000000001E-2</c:v>
                </c:pt>
                <c:pt idx="160">
                  <c:v>1.1558000000000001E-2</c:v>
                </c:pt>
                <c:pt idx="161">
                  <c:v>1.1551799999999999E-2</c:v>
                </c:pt>
                <c:pt idx="162">
                  <c:v>1.15566E-2</c:v>
                </c:pt>
                <c:pt idx="163">
                  <c:v>1.1557899999999999E-2</c:v>
                </c:pt>
                <c:pt idx="164">
                  <c:v>1.1542200000000001E-2</c:v>
                </c:pt>
                <c:pt idx="165">
                  <c:v>1.1537499999999999E-2</c:v>
                </c:pt>
                <c:pt idx="166">
                  <c:v>1.1522299999999999E-2</c:v>
                </c:pt>
                <c:pt idx="167">
                  <c:v>1.1487700000000003E-2</c:v>
                </c:pt>
                <c:pt idx="168">
                  <c:v>1.1468200000000001E-2</c:v>
                </c:pt>
                <c:pt idx="169">
                  <c:v>1.1442800000000008E-2</c:v>
                </c:pt>
                <c:pt idx="170">
                  <c:v>1.1400500000000013E-2</c:v>
                </c:pt>
                <c:pt idx="171">
                  <c:v>1.13592E-2</c:v>
                </c:pt>
                <c:pt idx="172">
                  <c:v>1.1360100000000012E-2</c:v>
                </c:pt>
                <c:pt idx="173">
                  <c:v>1.14386E-2</c:v>
                </c:pt>
                <c:pt idx="174">
                  <c:v>1.1702600000000009E-2</c:v>
                </c:pt>
                <c:pt idx="175">
                  <c:v>1.2187E-2</c:v>
                </c:pt>
                <c:pt idx="176">
                  <c:v>1.1863100000000012E-2</c:v>
                </c:pt>
                <c:pt idx="177">
                  <c:v>1.1571300000000001E-2</c:v>
                </c:pt>
                <c:pt idx="178">
                  <c:v>1.1431000000000005E-2</c:v>
                </c:pt>
                <c:pt idx="179">
                  <c:v>1.1406700000000009E-2</c:v>
                </c:pt>
                <c:pt idx="180">
                  <c:v>1.1413800000000003E-2</c:v>
                </c:pt>
                <c:pt idx="181">
                  <c:v>1.1410500000000009E-2</c:v>
                </c:pt>
                <c:pt idx="182">
                  <c:v>1.1405300000000005E-2</c:v>
                </c:pt>
                <c:pt idx="183">
                  <c:v>1.1399100000000001E-2</c:v>
                </c:pt>
                <c:pt idx="184">
                  <c:v>1.1384600000000003E-2</c:v>
                </c:pt>
                <c:pt idx="185">
                  <c:v>1.1378599999999999E-2</c:v>
                </c:pt>
                <c:pt idx="186">
                  <c:v>1.1380299999999999E-2</c:v>
                </c:pt>
                <c:pt idx="187">
                  <c:v>1.1373400000000007E-2</c:v>
                </c:pt>
                <c:pt idx="188">
                  <c:v>1.1352700000000005E-2</c:v>
                </c:pt>
                <c:pt idx="189">
                  <c:v>1.1338500000000001E-2</c:v>
                </c:pt>
                <c:pt idx="190">
                  <c:v>1.1325999999999999E-2</c:v>
                </c:pt>
                <c:pt idx="191">
                  <c:v>1.12999E-2</c:v>
                </c:pt>
                <c:pt idx="192">
                  <c:v>1.1262299999999999E-2</c:v>
                </c:pt>
                <c:pt idx="193">
                  <c:v>1.1228800000000011E-2</c:v>
                </c:pt>
                <c:pt idx="194">
                  <c:v>1.1221400000000006E-2</c:v>
                </c:pt>
                <c:pt idx="195">
                  <c:v>1.12319E-2</c:v>
                </c:pt>
                <c:pt idx="196">
                  <c:v>1.1221999999999999E-2</c:v>
                </c:pt>
                <c:pt idx="197">
                  <c:v>1.1175600000000001E-2</c:v>
                </c:pt>
                <c:pt idx="198">
                  <c:v>1.1132600000000001E-2</c:v>
                </c:pt>
                <c:pt idx="199">
                  <c:v>1.1108900000000001E-2</c:v>
                </c:pt>
                <c:pt idx="200">
                  <c:v>1.10773E-2</c:v>
                </c:pt>
                <c:pt idx="201">
                  <c:v>1.1044000000000003E-2</c:v>
                </c:pt>
                <c:pt idx="202">
                  <c:v>1.1018999999999998E-2</c:v>
                </c:pt>
                <c:pt idx="203">
                  <c:v>1.0988100000000009E-2</c:v>
                </c:pt>
                <c:pt idx="204">
                  <c:v>1.0965300000000001E-2</c:v>
                </c:pt>
                <c:pt idx="205">
                  <c:v>1.09595E-2</c:v>
                </c:pt>
                <c:pt idx="206">
                  <c:v>1.0926999999999999E-2</c:v>
                </c:pt>
                <c:pt idx="207">
                  <c:v>1.0861000000000008E-2</c:v>
                </c:pt>
                <c:pt idx="208">
                  <c:v>1.08123E-2</c:v>
                </c:pt>
                <c:pt idx="209">
                  <c:v>1.0777800000000001E-2</c:v>
                </c:pt>
                <c:pt idx="210">
                  <c:v>1.07489E-2</c:v>
                </c:pt>
                <c:pt idx="211">
                  <c:v>1.07309E-2</c:v>
                </c:pt>
                <c:pt idx="212">
                  <c:v>1.0713700000000001E-2</c:v>
                </c:pt>
                <c:pt idx="213">
                  <c:v>1.0687E-2</c:v>
                </c:pt>
                <c:pt idx="214">
                  <c:v>1.0621300000000005E-2</c:v>
                </c:pt>
                <c:pt idx="215">
                  <c:v>1.05483E-2</c:v>
                </c:pt>
                <c:pt idx="216">
                  <c:v>1.0466000000000001E-2</c:v>
                </c:pt>
                <c:pt idx="217">
                  <c:v>1.0325100000000005E-2</c:v>
                </c:pt>
                <c:pt idx="218">
                  <c:v>1.0185300000000001E-2</c:v>
                </c:pt>
                <c:pt idx="219">
                  <c:v>1.0040800000000009E-2</c:v>
                </c:pt>
                <c:pt idx="220">
                  <c:v>9.8301000000000048E-3</c:v>
                </c:pt>
                <c:pt idx="221">
                  <c:v>9.6813000000000003E-3</c:v>
                </c:pt>
                <c:pt idx="222">
                  <c:v>9.5089000000000007E-3</c:v>
                </c:pt>
                <c:pt idx="223">
                  <c:v>9.095100000000007E-3</c:v>
                </c:pt>
                <c:pt idx="224">
                  <c:v>8.7166000000000066E-3</c:v>
                </c:pt>
                <c:pt idx="225">
                  <c:v>8.6632000000000028E-3</c:v>
                </c:pt>
                <c:pt idx="226">
                  <c:v>9.0347000000000066E-3</c:v>
                </c:pt>
                <c:pt idx="227">
                  <c:v>9.8907000000000075E-3</c:v>
                </c:pt>
                <c:pt idx="228">
                  <c:v>1.0658500000000001E-2</c:v>
                </c:pt>
                <c:pt idx="229">
                  <c:v>1.0565500000000009E-2</c:v>
                </c:pt>
                <c:pt idx="230">
                  <c:v>9.1102000000000006E-3</c:v>
                </c:pt>
                <c:pt idx="231">
                  <c:v>7.2170000000000038E-3</c:v>
                </c:pt>
                <c:pt idx="232">
                  <c:v>6.4271000000000024E-3</c:v>
                </c:pt>
                <c:pt idx="233">
                  <c:v>6.4622000000000039E-3</c:v>
                </c:pt>
                <c:pt idx="234">
                  <c:v>6.6177000000000024E-3</c:v>
                </c:pt>
                <c:pt idx="235">
                  <c:v>6.8274E-3</c:v>
                </c:pt>
                <c:pt idx="236">
                  <c:v>6.9745000000000041E-3</c:v>
                </c:pt>
                <c:pt idx="237">
                  <c:v>7.5806000000000042E-3</c:v>
                </c:pt>
                <c:pt idx="238">
                  <c:v>8.5078000000000046E-3</c:v>
                </c:pt>
                <c:pt idx="239">
                  <c:v>8.8795000000000141E-3</c:v>
                </c:pt>
                <c:pt idx="240">
                  <c:v>8.6392000000000014E-3</c:v>
                </c:pt>
                <c:pt idx="241">
                  <c:v>7.9174000000000033E-3</c:v>
                </c:pt>
                <c:pt idx="242">
                  <c:v>7.4255000000000024E-3</c:v>
                </c:pt>
                <c:pt idx="243">
                  <c:v>7.3790000000000071E-3</c:v>
                </c:pt>
                <c:pt idx="244">
                  <c:v>7.3321000000000037E-3</c:v>
                </c:pt>
                <c:pt idx="245">
                  <c:v>7.3060000000000052E-3</c:v>
                </c:pt>
                <c:pt idx="246">
                  <c:v>7.2835000000000044E-3</c:v>
                </c:pt>
                <c:pt idx="247">
                  <c:v>7.2133000000000058E-3</c:v>
                </c:pt>
                <c:pt idx="248">
                  <c:v>7.2001000000000035E-3</c:v>
                </c:pt>
                <c:pt idx="249">
                  <c:v>7.6940999999999997E-3</c:v>
                </c:pt>
                <c:pt idx="250">
                  <c:v>8.7683000000000014E-3</c:v>
                </c:pt>
                <c:pt idx="251">
                  <c:v>8.7489000000000004E-3</c:v>
                </c:pt>
                <c:pt idx="252">
                  <c:v>7.1190000000000038E-3</c:v>
                </c:pt>
                <c:pt idx="253">
                  <c:v>6.6457000000000035E-3</c:v>
                </c:pt>
                <c:pt idx="254">
                  <c:v>7.1603000000000014E-3</c:v>
                </c:pt>
                <c:pt idx="255">
                  <c:v>6.2157000000000037E-3</c:v>
                </c:pt>
                <c:pt idx="256">
                  <c:v>5.0729000000000034E-3</c:v>
                </c:pt>
                <c:pt idx="257">
                  <c:v>4.9750000000000037E-3</c:v>
                </c:pt>
                <c:pt idx="258">
                  <c:v>4.9619000000000035E-3</c:v>
                </c:pt>
                <c:pt idx="259">
                  <c:v>4.5727000000000033E-3</c:v>
                </c:pt>
                <c:pt idx="260">
                  <c:v>4.1947999999999985E-3</c:v>
                </c:pt>
                <c:pt idx="261">
                  <c:v>4.271800000000007E-3</c:v>
                </c:pt>
                <c:pt idx="262">
                  <c:v>4.4253000000000035E-3</c:v>
                </c:pt>
                <c:pt idx="263">
                  <c:v>4.6931000000000004E-3</c:v>
                </c:pt>
                <c:pt idx="264">
                  <c:v>5.1614E-3</c:v>
                </c:pt>
                <c:pt idx="265">
                  <c:v>4.5304000000000039E-3</c:v>
                </c:pt>
                <c:pt idx="266">
                  <c:v>3.407100000000004E-3</c:v>
                </c:pt>
                <c:pt idx="267">
                  <c:v>2.8715999999999998E-3</c:v>
                </c:pt>
                <c:pt idx="268">
                  <c:v>2.3840000000000011E-3</c:v>
                </c:pt>
                <c:pt idx="269">
                  <c:v>1.9972000000000019E-3</c:v>
                </c:pt>
                <c:pt idx="270">
                  <c:v>1.859600000000001E-3</c:v>
                </c:pt>
                <c:pt idx="271">
                  <c:v>1.7394999999999999E-3</c:v>
                </c:pt>
                <c:pt idx="272">
                  <c:v>1.5472999999999999E-3</c:v>
                </c:pt>
                <c:pt idx="273">
                  <c:v>1.346200000000001E-3</c:v>
                </c:pt>
                <c:pt idx="274">
                  <c:v>1.2178E-3</c:v>
                </c:pt>
                <c:pt idx="275">
                  <c:v>1.1245999999999999E-3</c:v>
                </c:pt>
                <c:pt idx="276">
                  <c:v>1.0593E-3</c:v>
                </c:pt>
                <c:pt idx="277">
                  <c:v>1.0828000000000001E-3</c:v>
                </c:pt>
                <c:pt idx="278">
                  <c:v>1.2968000000000001E-3</c:v>
                </c:pt>
                <c:pt idx="279">
                  <c:v>1.7868999999999999E-3</c:v>
                </c:pt>
                <c:pt idx="280">
                  <c:v>1.9870000000000018E-3</c:v>
                </c:pt>
                <c:pt idx="281">
                  <c:v>1.4219E-3</c:v>
                </c:pt>
                <c:pt idx="282">
                  <c:v>8.1830000000000065E-4</c:v>
                </c:pt>
                <c:pt idx="283">
                  <c:v>6.5190000000000061E-4</c:v>
                </c:pt>
                <c:pt idx="284">
                  <c:v>5.9750000000000092E-4</c:v>
                </c:pt>
                <c:pt idx="285">
                  <c:v>9.9480000000000054E-4</c:v>
                </c:pt>
                <c:pt idx="286">
                  <c:v>1.940300000000002E-3</c:v>
                </c:pt>
                <c:pt idx="287">
                  <c:v>2.6151000000000017E-3</c:v>
                </c:pt>
                <c:pt idx="288">
                  <c:v>2.205900000000002E-3</c:v>
                </c:pt>
                <c:pt idx="289">
                  <c:v>1.4794999999999999E-3</c:v>
                </c:pt>
                <c:pt idx="290">
                  <c:v>1.3727000000000012E-3</c:v>
                </c:pt>
                <c:pt idx="291">
                  <c:v>9.478000000000007E-4</c:v>
                </c:pt>
                <c:pt idx="292">
                  <c:v>5.0529999999999998E-4</c:v>
                </c:pt>
                <c:pt idx="293">
                  <c:v>4.7240000000000004E-4</c:v>
                </c:pt>
                <c:pt idx="294">
                  <c:v>1.1971000000000009E-3</c:v>
                </c:pt>
                <c:pt idx="295">
                  <c:v>2.7157000000000019E-3</c:v>
                </c:pt>
                <c:pt idx="296">
                  <c:v>2.4542000000000001E-3</c:v>
                </c:pt>
                <c:pt idx="297">
                  <c:v>9.1230000000000044E-4</c:v>
                </c:pt>
                <c:pt idx="298">
                  <c:v>4.0130000000000032E-4</c:v>
                </c:pt>
                <c:pt idx="299">
                  <c:v>3.7380000000000041E-4</c:v>
                </c:pt>
                <c:pt idx="300">
                  <c:v>3.0730000000000021E-4</c:v>
                </c:pt>
                <c:pt idx="301">
                  <c:v>3.5940000000000022E-4</c:v>
                </c:pt>
                <c:pt idx="302">
                  <c:v>1.2622000000000009E-3</c:v>
                </c:pt>
                <c:pt idx="303">
                  <c:v>2.1567000000000001E-3</c:v>
                </c:pt>
                <c:pt idx="304">
                  <c:v>1.9063000000000023E-3</c:v>
                </c:pt>
                <c:pt idx="305">
                  <c:v>1.6519000000000009E-3</c:v>
                </c:pt>
                <c:pt idx="306">
                  <c:v>2.0585000000000017E-3</c:v>
                </c:pt>
                <c:pt idx="307">
                  <c:v>2.8727000000000002E-3</c:v>
                </c:pt>
                <c:pt idx="308">
                  <c:v>2.6068000000000011E-3</c:v>
                </c:pt>
                <c:pt idx="309">
                  <c:v>2.7866000000000019E-3</c:v>
                </c:pt>
                <c:pt idx="310">
                  <c:v>3.777200000000004E-3</c:v>
                </c:pt>
                <c:pt idx="311">
                  <c:v>2.3711000000000001E-3</c:v>
                </c:pt>
                <c:pt idx="312">
                  <c:v>6.2380000000000063E-4</c:v>
                </c:pt>
                <c:pt idx="313">
                  <c:v>4.8740000000000014E-4</c:v>
                </c:pt>
                <c:pt idx="314">
                  <c:v>1.2936E-3</c:v>
                </c:pt>
                <c:pt idx="315">
                  <c:v>1.9437000000000009E-3</c:v>
                </c:pt>
                <c:pt idx="316">
                  <c:v>1.1703000000000017E-3</c:v>
                </c:pt>
                <c:pt idx="317">
                  <c:v>4.1840000000000003E-4</c:v>
                </c:pt>
                <c:pt idx="318">
                  <c:v>3.8780000000000021E-4</c:v>
                </c:pt>
                <c:pt idx="319">
                  <c:v>8.2140000000000002E-4</c:v>
                </c:pt>
                <c:pt idx="320">
                  <c:v>1.3125999999999999E-3</c:v>
                </c:pt>
                <c:pt idx="321">
                  <c:v>8.8480000000000026E-4</c:v>
                </c:pt>
                <c:pt idx="322">
                  <c:v>3.2310000000000021E-4</c:v>
                </c:pt>
                <c:pt idx="323">
                  <c:v>2.4080000000000019E-4</c:v>
                </c:pt>
                <c:pt idx="324">
                  <c:v>2.5080000000000024E-4</c:v>
                </c:pt>
                <c:pt idx="325">
                  <c:v>7.0680000000000048E-4</c:v>
                </c:pt>
                <c:pt idx="326">
                  <c:v>1.3148000000000001E-3</c:v>
                </c:pt>
                <c:pt idx="327">
                  <c:v>1.0241000000000009E-3</c:v>
                </c:pt>
                <c:pt idx="328">
                  <c:v>3.939000000000002E-4</c:v>
                </c:pt>
                <c:pt idx="329">
                  <c:v>2.4530000000000011E-4</c:v>
                </c:pt>
                <c:pt idx="330">
                  <c:v>2.5900000000000006E-4</c:v>
                </c:pt>
                <c:pt idx="331">
                  <c:v>2.2180000000000019E-4</c:v>
                </c:pt>
                <c:pt idx="332">
                  <c:v>1.9260000000000018E-4</c:v>
                </c:pt>
                <c:pt idx="333">
                  <c:v>1.7919999999999999E-4</c:v>
                </c:pt>
                <c:pt idx="334">
                  <c:v>1.7009999999999999E-4</c:v>
                </c:pt>
                <c:pt idx="335">
                  <c:v>1.3229999999999999E-4</c:v>
                </c:pt>
                <c:pt idx="336">
                  <c:v>1.5200000000000017E-4</c:v>
                </c:pt>
                <c:pt idx="337">
                  <c:v>4.0800000000000038E-4</c:v>
                </c:pt>
                <c:pt idx="338">
                  <c:v>4.9770000000000044E-4</c:v>
                </c:pt>
                <c:pt idx="339">
                  <c:v>5.6050000000000013E-4</c:v>
                </c:pt>
                <c:pt idx="340">
                  <c:v>8.4280000000000043E-4</c:v>
                </c:pt>
                <c:pt idx="341">
                  <c:v>6.3140000000000028E-4</c:v>
                </c:pt>
                <c:pt idx="342">
                  <c:v>2.332E-4</c:v>
                </c:pt>
                <c:pt idx="343">
                  <c:v>1.3300000000000017E-4</c:v>
                </c:pt>
                <c:pt idx="344">
                  <c:v>1.0210000000000008E-4</c:v>
                </c:pt>
                <c:pt idx="345">
                  <c:v>1.1459999999999999E-4</c:v>
                </c:pt>
                <c:pt idx="346">
                  <c:v>1.3439999999999999E-4</c:v>
                </c:pt>
                <c:pt idx="347">
                  <c:v>1.6530000000000014E-4</c:v>
                </c:pt>
                <c:pt idx="348">
                  <c:v>2.0140000000000002E-4</c:v>
                </c:pt>
                <c:pt idx="349">
                  <c:v>1.8050000000000013E-4</c:v>
                </c:pt>
                <c:pt idx="350">
                  <c:v>1.3510000000000011E-4</c:v>
                </c:pt>
                <c:pt idx="351">
                  <c:v>1.6680000000000018E-4</c:v>
                </c:pt>
                <c:pt idx="352">
                  <c:v>5.7880000000000041E-4</c:v>
                </c:pt>
                <c:pt idx="353">
                  <c:v>9.0160000000000077E-4</c:v>
                </c:pt>
                <c:pt idx="354">
                  <c:v>5.8010000000000049E-4</c:v>
                </c:pt>
                <c:pt idx="355">
                  <c:v>2.8450000000000019E-4</c:v>
                </c:pt>
                <c:pt idx="356">
                  <c:v>2.2120000000000006E-4</c:v>
                </c:pt>
                <c:pt idx="357">
                  <c:v>2.0780000000000006E-4</c:v>
                </c:pt>
                <c:pt idx="358">
                  <c:v>2.3729999999999999E-4</c:v>
                </c:pt>
                <c:pt idx="359">
                  <c:v>2.0840000000000019E-4</c:v>
                </c:pt>
                <c:pt idx="360">
                  <c:v>1.523000000000001E-4</c:v>
                </c:pt>
                <c:pt idx="361">
                  <c:v>1.7510000000000011E-4</c:v>
                </c:pt>
                <c:pt idx="362">
                  <c:v>6.1980000000000032E-4</c:v>
                </c:pt>
                <c:pt idx="363">
                  <c:v>9.7580000000000063E-4</c:v>
                </c:pt>
                <c:pt idx="364">
                  <c:v>6.5070000000000048E-4</c:v>
                </c:pt>
                <c:pt idx="365">
                  <c:v>1.0126000000000009E-3</c:v>
                </c:pt>
                <c:pt idx="366">
                  <c:v>1.7371999999999999E-3</c:v>
                </c:pt>
                <c:pt idx="367">
                  <c:v>1.4392000000000001E-3</c:v>
                </c:pt>
                <c:pt idx="368">
                  <c:v>1.0294E-3</c:v>
                </c:pt>
                <c:pt idx="369">
                  <c:v>5.8760000000000062E-4</c:v>
                </c:pt>
                <c:pt idx="370">
                  <c:v>1.2250000000000002E-4</c:v>
                </c:pt>
                <c:pt idx="371">
                  <c:v>1.050000000000001E-4</c:v>
                </c:pt>
                <c:pt idx="372">
                  <c:v>1.3720000000000016E-4</c:v>
                </c:pt>
                <c:pt idx="373">
                  <c:v>1.236000000000001E-4</c:v>
                </c:pt>
                <c:pt idx="374">
                  <c:v>1.3080000000000017E-4</c:v>
                </c:pt>
                <c:pt idx="375">
                  <c:v>1.1100000000000015E-4</c:v>
                </c:pt>
                <c:pt idx="376">
                  <c:v>1.1010000000000009E-4</c:v>
                </c:pt>
                <c:pt idx="377">
                  <c:v>1.2799999999999999E-4</c:v>
                </c:pt>
                <c:pt idx="378">
                  <c:v>2.8860000000000002E-4</c:v>
                </c:pt>
                <c:pt idx="379">
                  <c:v>5.6100000000000019E-4</c:v>
                </c:pt>
                <c:pt idx="380">
                  <c:v>4.8040000000000002E-4</c:v>
                </c:pt>
                <c:pt idx="381">
                  <c:v>1.9680000000000026E-4</c:v>
                </c:pt>
                <c:pt idx="382">
                  <c:v>1.1690000000000016E-4</c:v>
                </c:pt>
                <c:pt idx="383">
                  <c:v>8.260000000000007E-5</c:v>
                </c:pt>
                <c:pt idx="384">
                  <c:v>2.1910000000000012E-4</c:v>
                </c:pt>
                <c:pt idx="385">
                  <c:v>6.3160000000000039E-4</c:v>
                </c:pt>
                <c:pt idx="386">
                  <c:v>5.8200000000000038E-4</c:v>
                </c:pt>
                <c:pt idx="387">
                  <c:v>1.9670000000000023E-4</c:v>
                </c:pt>
                <c:pt idx="388">
                  <c:v>1.3400000000000014E-4</c:v>
                </c:pt>
                <c:pt idx="389">
                  <c:v>1.5850000000000011E-4</c:v>
                </c:pt>
                <c:pt idx="390">
                  <c:v>1.3140000000000013E-4</c:v>
                </c:pt>
                <c:pt idx="391">
                  <c:v>1.4210000000000001E-4</c:v>
                </c:pt>
                <c:pt idx="392">
                  <c:v>3.6920000000000019E-4</c:v>
                </c:pt>
                <c:pt idx="393">
                  <c:v>5.7040000000000042E-4</c:v>
                </c:pt>
                <c:pt idx="394">
                  <c:v>3.6270000000000036E-4</c:v>
                </c:pt>
                <c:pt idx="395">
                  <c:v>2.0710000000000002E-4</c:v>
                </c:pt>
                <c:pt idx="396">
                  <c:v>2.494000000000001E-4</c:v>
                </c:pt>
                <c:pt idx="397">
                  <c:v>3.005000000000002E-4</c:v>
                </c:pt>
                <c:pt idx="398">
                  <c:v>4.4090000000000063E-4</c:v>
                </c:pt>
                <c:pt idx="399">
                  <c:v>3.8750000000000015E-4</c:v>
                </c:pt>
                <c:pt idx="400">
                  <c:v>2.189000000000002E-4</c:v>
                </c:pt>
                <c:pt idx="401">
                  <c:v>4.8040000000000002E-4</c:v>
                </c:pt>
                <c:pt idx="402">
                  <c:v>7.8880000000000063E-4</c:v>
                </c:pt>
                <c:pt idx="403">
                  <c:v>5.8040000000000001E-4</c:v>
                </c:pt>
                <c:pt idx="404">
                  <c:v>2.656E-4</c:v>
                </c:pt>
                <c:pt idx="405">
                  <c:v>1.747000000000001E-4</c:v>
                </c:pt>
                <c:pt idx="406">
                  <c:v>1.8019999999999999E-4</c:v>
                </c:pt>
                <c:pt idx="407">
                  <c:v>1.6970000000000017E-4</c:v>
                </c:pt>
                <c:pt idx="408">
                  <c:v>1.4139999999999997E-4</c:v>
                </c:pt>
                <c:pt idx="409">
                  <c:v>1.2779999999999999E-4</c:v>
                </c:pt>
                <c:pt idx="410">
                  <c:v>1.4410000000000001E-4</c:v>
                </c:pt>
                <c:pt idx="411">
                  <c:v>1.946000000000002E-4</c:v>
                </c:pt>
                <c:pt idx="412">
                  <c:v>2.1850000000000019E-4</c:v>
                </c:pt>
                <c:pt idx="413">
                  <c:v>1.8550000000000017E-4</c:v>
                </c:pt>
                <c:pt idx="414">
                  <c:v>1.3009999999999999E-4</c:v>
                </c:pt>
                <c:pt idx="415">
                  <c:v>9.0700000000000131E-5</c:v>
                </c:pt>
                <c:pt idx="416">
                  <c:v>9.7200000000000045E-5</c:v>
                </c:pt>
                <c:pt idx="417">
                  <c:v>1.598000000000002E-4</c:v>
                </c:pt>
                <c:pt idx="418">
                  <c:v>1.6840000000000024E-4</c:v>
                </c:pt>
                <c:pt idx="419">
                  <c:v>9.0000000000000101E-5</c:v>
                </c:pt>
                <c:pt idx="420">
                  <c:v>5.9000000000000072E-5</c:v>
                </c:pt>
                <c:pt idx="421">
                  <c:v>1.6370000000000013E-4</c:v>
                </c:pt>
                <c:pt idx="422">
                  <c:v>2.177000000000002E-4</c:v>
                </c:pt>
                <c:pt idx="423">
                  <c:v>2.9500000000000001E-4</c:v>
                </c:pt>
                <c:pt idx="424">
                  <c:v>6.6050000000000039E-4</c:v>
                </c:pt>
                <c:pt idx="425">
                  <c:v>6.9220000000000045E-4</c:v>
                </c:pt>
                <c:pt idx="426">
                  <c:v>3.2240000000000036E-4</c:v>
                </c:pt>
                <c:pt idx="427">
                  <c:v>1.7830000000000013E-4</c:v>
                </c:pt>
                <c:pt idx="428">
                  <c:v>1.8910000000000015E-4</c:v>
                </c:pt>
                <c:pt idx="429">
                  <c:v>2.2710000000000018E-4</c:v>
                </c:pt>
                <c:pt idx="430">
                  <c:v>2.0180000000000011E-4</c:v>
                </c:pt>
                <c:pt idx="431">
                  <c:v>1.0940000000000014E-4</c:v>
                </c:pt>
                <c:pt idx="432">
                  <c:v>9.2500000000000148E-5</c:v>
                </c:pt>
                <c:pt idx="433">
                  <c:v>1.6740000000000022E-4</c:v>
                </c:pt>
                <c:pt idx="434">
                  <c:v>2.4399999999999999E-4</c:v>
                </c:pt>
                <c:pt idx="435">
                  <c:v>2.3169999999999997E-4</c:v>
                </c:pt>
                <c:pt idx="436">
                  <c:v>2.0210000000000011E-4</c:v>
                </c:pt>
                <c:pt idx="437">
                  <c:v>3.6820000000000028E-4</c:v>
                </c:pt>
                <c:pt idx="438">
                  <c:v>5.7300000000000092E-4</c:v>
                </c:pt>
                <c:pt idx="439">
                  <c:v>4.1120000000000002E-4</c:v>
                </c:pt>
                <c:pt idx="440">
                  <c:v>2.9880000000000022E-4</c:v>
                </c:pt>
                <c:pt idx="441">
                  <c:v>4.481000000000007E-4</c:v>
                </c:pt>
                <c:pt idx="442">
                  <c:v>3.7430000000000037E-4</c:v>
                </c:pt>
                <c:pt idx="443">
                  <c:v>2.266000000000002E-4</c:v>
                </c:pt>
                <c:pt idx="444">
                  <c:v>2.2990000000000017E-4</c:v>
                </c:pt>
                <c:pt idx="445">
                  <c:v>2.4740000000000005E-4</c:v>
                </c:pt>
                <c:pt idx="446">
                  <c:v>2.2800000000000034E-4</c:v>
                </c:pt>
                <c:pt idx="447">
                  <c:v>1.9290000000000022E-4</c:v>
                </c:pt>
                <c:pt idx="448">
                  <c:v>1.7830000000000013E-4</c:v>
                </c:pt>
                <c:pt idx="449">
                  <c:v>1.8200000000000022E-4</c:v>
                </c:pt>
                <c:pt idx="450">
                  <c:v>1.5220000000000012E-4</c:v>
                </c:pt>
                <c:pt idx="451">
                  <c:v>1.1540000000000018E-4</c:v>
                </c:pt>
                <c:pt idx="452">
                  <c:v>1.3679999999999999E-4</c:v>
                </c:pt>
                <c:pt idx="453">
                  <c:v>1.4820000000000013E-4</c:v>
                </c:pt>
                <c:pt idx="454">
                  <c:v>1.3339999999999999E-4</c:v>
                </c:pt>
                <c:pt idx="455">
                  <c:v>1.3380000000000014E-4</c:v>
                </c:pt>
                <c:pt idx="456">
                  <c:v>1.5200000000000017E-4</c:v>
                </c:pt>
                <c:pt idx="457">
                  <c:v>2.1850000000000019E-4</c:v>
                </c:pt>
                <c:pt idx="458">
                  <c:v>2.351E-4</c:v>
                </c:pt>
                <c:pt idx="459">
                  <c:v>1.8690000000000015E-4</c:v>
                </c:pt>
                <c:pt idx="460">
                  <c:v>1.8780000000000023E-4</c:v>
                </c:pt>
                <c:pt idx="461">
                  <c:v>2.1390000000000002E-4</c:v>
                </c:pt>
                <c:pt idx="462">
                  <c:v>2.0400000000000019E-4</c:v>
                </c:pt>
                <c:pt idx="463">
                  <c:v>1.5490000000000011E-4</c:v>
                </c:pt>
                <c:pt idx="464">
                  <c:v>3.2500000000000031E-4</c:v>
                </c:pt>
                <c:pt idx="465">
                  <c:v>6.4550000000000046E-4</c:v>
                </c:pt>
                <c:pt idx="466">
                  <c:v>5.3790000000000044E-4</c:v>
                </c:pt>
                <c:pt idx="467">
                  <c:v>2.3820000000000002E-4</c:v>
                </c:pt>
                <c:pt idx="468">
                  <c:v>1.5960000000000017E-4</c:v>
                </c:pt>
                <c:pt idx="469">
                  <c:v>1.9040000000000018E-4</c:v>
                </c:pt>
                <c:pt idx="470">
                  <c:v>3.0780000000000016E-4</c:v>
                </c:pt>
                <c:pt idx="471">
                  <c:v>3.4040000000000031E-4</c:v>
                </c:pt>
                <c:pt idx="472">
                  <c:v>2.7680000000000028E-4</c:v>
                </c:pt>
                <c:pt idx="473">
                  <c:v>2.3070000000000019E-4</c:v>
                </c:pt>
                <c:pt idx="474">
                  <c:v>1.7330000000000012E-4</c:v>
                </c:pt>
                <c:pt idx="475">
                  <c:v>1.5119999999999999E-4</c:v>
                </c:pt>
                <c:pt idx="476">
                  <c:v>1.4860000000000012E-4</c:v>
                </c:pt>
                <c:pt idx="477">
                  <c:v>1.3239999999999999E-4</c:v>
                </c:pt>
                <c:pt idx="478">
                  <c:v>1.3870000000000012E-4</c:v>
                </c:pt>
                <c:pt idx="479">
                  <c:v>1.3200000000000017E-4</c:v>
                </c:pt>
                <c:pt idx="480">
                  <c:v>8.7000000000000068E-5</c:v>
                </c:pt>
                <c:pt idx="481">
                  <c:v>9.5600000000000115E-5</c:v>
                </c:pt>
                <c:pt idx="482">
                  <c:v>1.2320000000000001E-4</c:v>
                </c:pt>
                <c:pt idx="483">
                  <c:v>1.2940000000000014E-4</c:v>
                </c:pt>
                <c:pt idx="484">
                  <c:v>1.7899999999999999E-4</c:v>
                </c:pt>
                <c:pt idx="485">
                  <c:v>1.9900000000000026E-4</c:v>
                </c:pt>
                <c:pt idx="486">
                  <c:v>1.749000000000001E-4</c:v>
                </c:pt>
                <c:pt idx="487">
                  <c:v>1.7620000000000014E-4</c:v>
                </c:pt>
                <c:pt idx="488">
                  <c:v>2.3820000000000002E-4</c:v>
                </c:pt>
                <c:pt idx="489">
                  <c:v>2.9480000000000023E-4</c:v>
                </c:pt>
                <c:pt idx="490">
                  <c:v>2.7990000000000024E-4</c:v>
                </c:pt>
                <c:pt idx="491">
                  <c:v>3.049000000000002E-4</c:v>
                </c:pt>
                <c:pt idx="492">
                  <c:v>3.1770000000000035E-4</c:v>
                </c:pt>
                <c:pt idx="493">
                  <c:v>3.1480000000000028E-4</c:v>
                </c:pt>
                <c:pt idx="494">
                  <c:v>3.5590000000000019E-4</c:v>
                </c:pt>
                <c:pt idx="495">
                  <c:v>3.270000000000003E-4</c:v>
                </c:pt>
                <c:pt idx="496">
                  <c:v>2.6630000000000035E-4</c:v>
                </c:pt>
                <c:pt idx="497">
                  <c:v>2.1430000000000025E-4</c:v>
                </c:pt>
                <c:pt idx="498">
                  <c:v>1.9000000000000025E-4</c:v>
                </c:pt>
                <c:pt idx="499">
                  <c:v>2.2480000000000029E-4</c:v>
                </c:pt>
                <c:pt idx="500">
                  <c:v>2.4420000000000014E-4</c:v>
                </c:pt>
                <c:pt idx="501">
                  <c:v>2.1420000000000017E-4</c:v>
                </c:pt>
                <c:pt idx="502">
                  <c:v>1.8280000000000019E-4</c:v>
                </c:pt>
                <c:pt idx="503">
                  <c:v>1.791000000000001E-4</c:v>
                </c:pt>
                <c:pt idx="504">
                  <c:v>1.7520000000000014E-4</c:v>
                </c:pt>
                <c:pt idx="505">
                  <c:v>1.699000000000002E-4</c:v>
                </c:pt>
                <c:pt idx="506">
                  <c:v>1.5679999999999999E-4</c:v>
                </c:pt>
                <c:pt idx="507">
                  <c:v>1.6580000000000018E-4</c:v>
                </c:pt>
                <c:pt idx="508">
                  <c:v>2.0440000000000017E-4</c:v>
                </c:pt>
                <c:pt idx="509">
                  <c:v>2.1170000000000019E-4</c:v>
                </c:pt>
                <c:pt idx="510">
                  <c:v>2.1070000000000024E-4</c:v>
                </c:pt>
                <c:pt idx="511">
                  <c:v>2.2100000000000017E-4</c:v>
                </c:pt>
                <c:pt idx="512">
                  <c:v>2.4590000000000001E-4</c:v>
                </c:pt>
                <c:pt idx="513">
                  <c:v>2.6240000000000031E-4</c:v>
                </c:pt>
                <c:pt idx="514">
                  <c:v>2.4220000000000006E-4</c:v>
                </c:pt>
                <c:pt idx="515">
                  <c:v>2.5569999999999998E-4</c:v>
                </c:pt>
                <c:pt idx="516">
                  <c:v>3.4560000000000005E-4</c:v>
                </c:pt>
                <c:pt idx="517">
                  <c:v>4.1100000000000002E-4</c:v>
                </c:pt>
                <c:pt idx="518">
                  <c:v>4.3720000000000033E-4</c:v>
                </c:pt>
                <c:pt idx="519">
                  <c:v>4.7010000000000042E-4</c:v>
                </c:pt>
                <c:pt idx="520">
                  <c:v>4.5920000000000032E-4</c:v>
                </c:pt>
                <c:pt idx="521">
                  <c:v>4.4720000000000041E-4</c:v>
                </c:pt>
                <c:pt idx="522">
                  <c:v>5.2510000000000046E-4</c:v>
                </c:pt>
                <c:pt idx="523">
                  <c:v>6.3170000000000012E-4</c:v>
                </c:pt>
                <c:pt idx="524">
                  <c:v>6.5770000000000043E-4</c:v>
                </c:pt>
                <c:pt idx="525">
                  <c:v>6.5620000000000012E-4</c:v>
                </c:pt>
                <c:pt idx="526">
                  <c:v>7.2640000000000031E-4</c:v>
                </c:pt>
                <c:pt idx="527">
                  <c:v>7.6200000000000031E-4</c:v>
                </c:pt>
                <c:pt idx="528">
                  <c:v>8.0820000000000078E-4</c:v>
                </c:pt>
                <c:pt idx="529">
                  <c:v>9.6800000000000076E-4</c:v>
                </c:pt>
                <c:pt idx="530">
                  <c:v>1.0257999999999992E-3</c:v>
                </c:pt>
                <c:pt idx="531">
                  <c:v>9.7180000000000042E-4</c:v>
                </c:pt>
                <c:pt idx="532">
                  <c:v>9.7410000000000031E-4</c:v>
                </c:pt>
                <c:pt idx="533">
                  <c:v>1.1599000000000008E-3</c:v>
                </c:pt>
                <c:pt idx="534">
                  <c:v>1.3305999999999999E-3</c:v>
                </c:pt>
                <c:pt idx="535">
                  <c:v>1.2488000000000009E-3</c:v>
                </c:pt>
                <c:pt idx="536">
                  <c:v>1.2333999999999991E-3</c:v>
                </c:pt>
                <c:pt idx="537">
                  <c:v>1.371100000000001E-3</c:v>
                </c:pt>
                <c:pt idx="538">
                  <c:v>1.4090999999999991E-3</c:v>
                </c:pt>
                <c:pt idx="539">
                  <c:v>1.3579000000000009E-3</c:v>
                </c:pt>
                <c:pt idx="540">
                  <c:v>1.3606000000000009E-3</c:v>
                </c:pt>
                <c:pt idx="541">
                  <c:v>1.3856999999999999E-3</c:v>
                </c:pt>
                <c:pt idx="542">
                  <c:v>1.4093E-3</c:v>
                </c:pt>
                <c:pt idx="543">
                  <c:v>1.4066E-3</c:v>
                </c:pt>
                <c:pt idx="544">
                  <c:v>1.3939000000000009E-3</c:v>
                </c:pt>
                <c:pt idx="545">
                  <c:v>1.393300000000001E-3</c:v>
                </c:pt>
                <c:pt idx="546">
                  <c:v>1.4000000000000009E-3</c:v>
                </c:pt>
                <c:pt idx="547">
                  <c:v>1.4636E-3</c:v>
                </c:pt>
                <c:pt idx="548">
                  <c:v>1.5494E-3</c:v>
                </c:pt>
                <c:pt idx="549">
                  <c:v>1.5621000000000009E-3</c:v>
                </c:pt>
                <c:pt idx="550">
                  <c:v>1.4647000000000009E-3</c:v>
                </c:pt>
                <c:pt idx="551">
                  <c:v>1.3971000000000009E-3</c:v>
                </c:pt>
                <c:pt idx="552">
                  <c:v>1.4257E-3</c:v>
                </c:pt>
                <c:pt idx="553">
                  <c:v>1.4605000000000009E-3</c:v>
                </c:pt>
                <c:pt idx="554">
                  <c:v>1.4756999999999991E-3</c:v>
                </c:pt>
                <c:pt idx="555">
                  <c:v>1.4802999999999999E-3</c:v>
                </c:pt>
                <c:pt idx="556">
                  <c:v>1.4552E-3</c:v>
                </c:pt>
                <c:pt idx="557">
                  <c:v>1.4935E-3</c:v>
                </c:pt>
                <c:pt idx="558">
                  <c:v>1.6262000000000017E-3</c:v>
                </c:pt>
                <c:pt idx="559">
                  <c:v>1.7644000000000008E-3</c:v>
                </c:pt>
                <c:pt idx="560">
                  <c:v>1.8377000000000009E-3</c:v>
                </c:pt>
                <c:pt idx="561">
                  <c:v>1.7634000000000009E-3</c:v>
                </c:pt>
                <c:pt idx="562">
                  <c:v>1.3568000000000009E-3</c:v>
                </c:pt>
                <c:pt idx="563">
                  <c:v>7.2700000000000087E-4</c:v>
                </c:pt>
                <c:pt idx="564">
                  <c:v>4.443000000000005E-4</c:v>
                </c:pt>
                <c:pt idx="565">
                  <c:v>6.2820000000000042E-4</c:v>
                </c:pt>
                <c:pt idx="566">
                  <c:v>9.356000000000016E-4</c:v>
                </c:pt>
                <c:pt idx="567">
                  <c:v>1.2213E-3</c:v>
                </c:pt>
                <c:pt idx="568">
                  <c:v>1.4786999999999999E-3</c:v>
                </c:pt>
                <c:pt idx="569">
                  <c:v>1.7022999999999999E-3</c:v>
                </c:pt>
                <c:pt idx="570">
                  <c:v>1.8534000000000009E-3</c:v>
                </c:pt>
                <c:pt idx="571">
                  <c:v>1.9312000000000012E-3</c:v>
                </c:pt>
                <c:pt idx="572">
                  <c:v>1.9515000000000008E-3</c:v>
                </c:pt>
                <c:pt idx="573">
                  <c:v>1.923900000000001E-3</c:v>
                </c:pt>
                <c:pt idx="574">
                  <c:v>1.9301000000000021E-3</c:v>
                </c:pt>
                <c:pt idx="575">
                  <c:v>1.9520000000000026E-3</c:v>
                </c:pt>
                <c:pt idx="576">
                  <c:v>1.9692000000000017E-3</c:v>
                </c:pt>
                <c:pt idx="577">
                  <c:v>1.9111000000000017E-3</c:v>
                </c:pt>
                <c:pt idx="578">
                  <c:v>1.760500000000001E-3</c:v>
                </c:pt>
                <c:pt idx="579">
                  <c:v>1.6673000000000009E-3</c:v>
                </c:pt>
                <c:pt idx="580">
                  <c:v>1.6577000000000009E-3</c:v>
                </c:pt>
                <c:pt idx="581">
                  <c:v>1.6188000000000012E-3</c:v>
                </c:pt>
                <c:pt idx="582">
                  <c:v>1.4583000000000009E-3</c:v>
                </c:pt>
                <c:pt idx="583">
                  <c:v>1.2933E-3</c:v>
                </c:pt>
                <c:pt idx="584">
                  <c:v>1.192300000000001E-3</c:v>
                </c:pt>
                <c:pt idx="585">
                  <c:v>9.9510000000000093E-4</c:v>
                </c:pt>
                <c:pt idx="586">
                  <c:v>9.2670000000000046E-4</c:v>
                </c:pt>
                <c:pt idx="587">
                  <c:v>1.2206000000000001E-3</c:v>
                </c:pt>
                <c:pt idx="588">
                  <c:v>1.132200000000001E-3</c:v>
                </c:pt>
                <c:pt idx="589">
                  <c:v>5.9550000000000043E-4</c:v>
                </c:pt>
                <c:pt idx="590">
                  <c:v>3.6010000000000035E-4</c:v>
                </c:pt>
                <c:pt idx="591">
                  <c:v>3.2020000000000025E-4</c:v>
                </c:pt>
                <c:pt idx="592">
                  <c:v>2.5990000000000019E-4</c:v>
                </c:pt>
                <c:pt idx="593">
                  <c:v>2.5780000000000019E-4</c:v>
                </c:pt>
                <c:pt idx="594">
                  <c:v>3.1200000000000021E-4</c:v>
                </c:pt>
                <c:pt idx="595">
                  <c:v>5.0529999999999998E-4</c:v>
                </c:pt>
                <c:pt idx="596">
                  <c:v>7.007000000000005E-4</c:v>
                </c:pt>
                <c:pt idx="597">
                  <c:v>5.5820000000000023E-4</c:v>
                </c:pt>
                <c:pt idx="598">
                  <c:v>3.3460000000000006E-4</c:v>
                </c:pt>
                <c:pt idx="599">
                  <c:v>2.9480000000000023E-4</c:v>
                </c:pt>
                <c:pt idx="600">
                  <c:v>2.715000000000002E-4</c:v>
                </c:pt>
                <c:pt idx="601">
                  <c:v>2.670000000000002E-4</c:v>
                </c:pt>
                <c:pt idx="602">
                  <c:v>3.4510000000000015E-4</c:v>
                </c:pt>
                <c:pt idx="603">
                  <c:v>3.8570000000000021E-4</c:v>
                </c:pt>
                <c:pt idx="604">
                  <c:v>3.5900000000000022E-4</c:v>
                </c:pt>
                <c:pt idx="605">
                  <c:v>3.244000000000004E-4</c:v>
                </c:pt>
                <c:pt idx="606">
                  <c:v>2.876E-4</c:v>
                </c:pt>
                <c:pt idx="607">
                  <c:v>2.8370000000000001E-4</c:v>
                </c:pt>
                <c:pt idx="608">
                  <c:v>2.715000000000002E-4</c:v>
                </c:pt>
                <c:pt idx="609">
                  <c:v>2.4640000000000024E-4</c:v>
                </c:pt>
                <c:pt idx="610">
                  <c:v>2.4650000000000019E-4</c:v>
                </c:pt>
                <c:pt idx="611">
                  <c:v>2.2540000000000019E-4</c:v>
                </c:pt>
                <c:pt idx="612">
                  <c:v>3.2450000000000035E-4</c:v>
                </c:pt>
                <c:pt idx="613">
                  <c:v>5.7390000000000078E-4</c:v>
                </c:pt>
                <c:pt idx="614">
                  <c:v>5.354E-4</c:v>
                </c:pt>
                <c:pt idx="615">
                  <c:v>2.5120000000000003E-4</c:v>
                </c:pt>
                <c:pt idx="616">
                  <c:v>1.3210000000000001E-4</c:v>
                </c:pt>
                <c:pt idx="617">
                  <c:v>1.6960000000000022E-4</c:v>
                </c:pt>
                <c:pt idx="618">
                  <c:v>2.1340000000000012E-4</c:v>
                </c:pt>
                <c:pt idx="619">
                  <c:v>2.3660000000000006E-4</c:v>
                </c:pt>
                <c:pt idx="620">
                  <c:v>2.6870000000000046E-4</c:v>
                </c:pt>
                <c:pt idx="621">
                  <c:v>3.9650000000000031E-4</c:v>
                </c:pt>
                <c:pt idx="622">
                  <c:v>5.8560000000000046E-4</c:v>
                </c:pt>
                <c:pt idx="623">
                  <c:v>7.0850000000000069E-4</c:v>
                </c:pt>
                <c:pt idx="624">
                  <c:v>7.2840000000000047E-4</c:v>
                </c:pt>
                <c:pt idx="625">
                  <c:v>4.9120000000000023E-4</c:v>
                </c:pt>
                <c:pt idx="626">
                  <c:v>2.6880000000000035E-4</c:v>
                </c:pt>
                <c:pt idx="627">
                  <c:v>2.3430000000000019E-4</c:v>
                </c:pt>
                <c:pt idx="628">
                  <c:v>3.2760000000000021E-4</c:v>
                </c:pt>
                <c:pt idx="629">
                  <c:v>7.2840000000000047E-4</c:v>
                </c:pt>
                <c:pt idx="630">
                  <c:v>7.9210000000000066E-4</c:v>
                </c:pt>
                <c:pt idx="631">
                  <c:v>3.8430000000000034E-4</c:v>
                </c:pt>
                <c:pt idx="632">
                  <c:v>1.8790000000000012E-4</c:v>
                </c:pt>
                <c:pt idx="633">
                  <c:v>3.4470000000000025E-4</c:v>
                </c:pt>
                <c:pt idx="634">
                  <c:v>7.4150000000000062E-4</c:v>
                </c:pt>
                <c:pt idx="635">
                  <c:v>7.3770000000000042E-4</c:v>
                </c:pt>
                <c:pt idx="636">
                  <c:v>3.366000000000001E-4</c:v>
                </c:pt>
                <c:pt idx="637">
                  <c:v>2.3130000000000001E-4</c:v>
                </c:pt>
                <c:pt idx="638">
                  <c:v>2.5650000000000016E-4</c:v>
                </c:pt>
                <c:pt idx="639">
                  <c:v>2.5360000000000004E-4</c:v>
                </c:pt>
                <c:pt idx="640">
                  <c:v>2.9550000000000014E-4</c:v>
                </c:pt>
                <c:pt idx="641">
                  <c:v>2.9440000000000022E-4</c:v>
                </c:pt>
                <c:pt idx="642">
                  <c:v>2.4240000000000017E-4</c:v>
                </c:pt>
                <c:pt idx="643">
                  <c:v>4.2690000000000035E-4</c:v>
                </c:pt>
                <c:pt idx="644">
                  <c:v>9.9070000000000126E-4</c:v>
                </c:pt>
                <c:pt idx="645">
                  <c:v>1.0348000000000009E-3</c:v>
                </c:pt>
                <c:pt idx="646">
                  <c:v>4.7170000000000014E-4</c:v>
                </c:pt>
                <c:pt idx="647">
                  <c:v>2.1760000000000006E-4</c:v>
                </c:pt>
                <c:pt idx="648">
                  <c:v>2.1860000000000016E-4</c:v>
                </c:pt>
                <c:pt idx="649">
                  <c:v>2.3080000000000016E-4</c:v>
                </c:pt>
                <c:pt idx="650">
                  <c:v>2.707000000000004E-4</c:v>
                </c:pt>
                <c:pt idx="651">
                  <c:v>2.8010000000000014E-4</c:v>
                </c:pt>
                <c:pt idx="652">
                  <c:v>2.649000000000002E-4</c:v>
                </c:pt>
                <c:pt idx="653">
                  <c:v>2.4870000000000024E-4</c:v>
                </c:pt>
                <c:pt idx="654">
                  <c:v>2.4430000000000019E-4</c:v>
                </c:pt>
                <c:pt idx="655">
                  <c:v>2.4110000000000001E-4</c:v>
                </c:pt>
                <c:pt idx="656">
                  <c:v>2.6480000000000031E-4</c:v>
                </c:pt>
                <c:pt idx="657">
                  <c:v>2.7440000000000022E-4</c:v>
                </c:pt>
                <c:pt idx="658">
                  <c:v>5.4130000000000042E-4</c:v>
                </c:pt>
                <c:pt idx="659">
                  <c:v>1.3406000000000008E-3</c:v>
                </c:pt>
                <c:pt idx="660">
                  <c:v>1.6918000000000009E-3</c:v>
                </c:pt>
                <c:pt idx="661">
                  <c:v>1.2895000000000001E-3</c:v>
                </c:pt>
                <c:pt idx="662">
                  <c:v>8.3920000000000121E-4</c:v>
                </c:pt>
                <c:pt idx="663">
                  <c:v>4.617E-4</c:v>
                </c:pt>
                <c:pt idx="664">
                  <c:v>3.2350000000000022E-4</c:v>
                </c:pt>
                <c:pt idx="665">
                  <c:v>3.9090000000000034E-4</c:v>
                </c:pt>
                <c:pt idx="666">
                  <c:v>4.0610000000000033E-4</c:v>
                </c:pt>
                <c:pt idx="667">
                  <c:v>3.5480000000000028E-4</c:v>
                </c:pt>
                <c:pt idx="668">
                  <c:v>3.4660000000000024E-4</c:v>
                </c:pt>
                <c:pt idx="669">
                  <c:v>3.5070000000000039E-4</c:v>
                </c:pt>
                <c:pt idx="670">
                  <c:v>3.6150000000000022E-4</c:v>
                </c:pt>
                <c:pt idx="671">
                  <c:v>4.1130000000000002E-4</c:v>
                </c:pt>
                <c:pt idx="672">
                  <c:v>4.8690000000000034E-4</c:v>
                </c:pt>
                <c:pt idx="673">
                  <c:v>7.8680000000000048E-4</c:v>
                </c:pt>
                <c:pt idx="674">
                  <c:v>9.8320000000000091E-4</c:v>
                </c:pt>
                <c:pt idx="675">
                  <c:v>8.3080000000000068E-4</c:v>
                </c:pt>
                <c:pt idx="676">
                  <c:v>9.1550000000000117E-4</c:v>
                </c:pt>
                <c:pt idx="677">
                  <c:v>1.0032999999999991E-3</c:v>
                </c:pt>
                <c:pt idx="678">
                  <c:v>7.1870000000000039E-4</c:v>
                </c:pt>
                <c:pt idx="679">
                  <c:v>5.1049999999999999E-4</c:v>
                </c:pt>
                <c:pt idx="680">
                  <c:v>4.8060000000000035E-4</c:v>
                </c:pt>
                <c:pt idx="681">
                  <c:v>4.6299999999999998E-4</c:v>
                </c:pt>
                <c:pt idx="682">
                  <c:v>4.4640000000000012E-4</c:v>
                </c:pt>
                <c:pt idx="683">
                  <c:v>4.5060000000000038E-4</c:v>
                </c:pt>
                <c:pt idx="684">
                  <c:v>4.7770000000000039E-4</c:v>
                </c:pt>
                <c:pt idx="685">
                  <c:v>4.8090000000000031E-4</c:v>
                </c:pt>
                <c:pt idx="686">
                  <c:v>4.580000000000004E-4</c:v>
                </c:pt>
                <c:pt idx="687">
                  <c:v>4.7010000000000042E-4</c:v>
                </c:pt>
                <c:pt idx="688">
                  <c:v>4.8880000000000039E-4</c:v>
                </c:pt>
                <c:pt idx="689">
                  <c:v>7.9810000000000113E-4</c:v>
                </c:pt>
                <c:pt idx="690">
                  <c:v>1.3588999999999999E-3</c:v>
                </c:pt>
                <c:pt idx="691">
                  <c:v>1.2250000000000008E-3</c:v>
                </c:pt>
                <c:pt idx="692">
                  <c:v>6.4180000000000042E-4</c:v>
                </c:pt>
                <c:pt idx="693">
                  <c:v>4.5320000000000039E-4</c:v>
                </c:pt>
                <c:pt idx="694">
                  <c:v>4.8520000000000003E-4</c:v>
                </c:pt>
                <c:pt idx="695">
                  <c:v>5.1219999999999998E-4</c:v>
                </c:pt>
                <c:pt idx="696">
                  <c:v>5.0820000000000032E-4</c:v>
                </c:pt>
                <c:pt idx="697">
                  <c:v>5.4220000000000039E-4</c:v>
                </c:pt>
                <c:pt idx="698">
                  <c:v>9.7020000000000071E-4</c:v>
                </c:pt>
                <c:pt idx="699">
                  <c:v>1.9861000000000019E-3</c:v>
                </c:pt>
                <c:pt idx="700">
                  <c:v>2.2753000000000018E-3</c:v>
                </c:pt>
                <c:pt idx="701">
                  <c:v>1.3148999999999999E-3</c:v>
                </c:pt>
                <c:pt idx="702">
                  <c:v>6.2290000000000045E-4</c:v>
                </c:pt>
                <c:pt idx="703">
                  <c:v>5.6289999999999997E-4</c:v>
                </c:pt>
                <c:pt idx="704">
                  <c:v>5.9760000000000097E-4</c:v>
                </c:pt>
                <c:pt idx="705">
                  <c:v>6.054000000000003E-4</c:v>
                </c:pt>
                <c:pt idx="706">
                  <c:v>6.2900000000000044E-4</c:v>
                </c:pt>
                <c:pt idx="707">
                  <c:v>6.0870000000000043E-4</c:v>
                </c:pt>
                <c:pt idx="708">
                  <c:v>5.2140000000000021E-4</c:v>
                </c:pt>
                <c:pt idx="709">
                  <c:v>5.0960000000000046E-4</c:v>
                </c:pt>
                <c:pt idx="710">
                  <c:v>5.5239999999999998E-4</c:v>
                </c:pt>
                <c:pt idx="711">
                  <c:v>7.7910000000000078E-4</c:v>
                </c:pt>
                <c:pt idx="712">
                  <c:v>1.5394000000000009E-3</c:v>
                </c:pt>
                <c:pt idx="713">
                  <c:v>1.8973000000000013E-3</c:v>
                </c:pt>
                <c:pt idx="714">
                  <c:v>1.1657000000000009E-3</c:v>
                </c:pt>
                <c:pt idx="715">
                  <c:v>5.9740000000000043E-4</c:v>
                </c:pt>
                <c:pt idx="716">
                  <c:v>6.1720000000000047E-4</c:v>
                </c:pt>
                <c:pt idx="717">
                  <c:v>6.7620000000000039E-4</c:v>
                </c:pt>
                <c:pt idx="718">
                  <c:v>6.4910000000000065E-4</c:v>
                </c:pt>
                <c:pt idx="719">
                  <c:v>6.1479999999999998E-4</c:v>
                </c:pt>
                <c:pt idx="720">
                  <c:v>5.4110000000000063E-4</c:v>
                </c:pt>
                <c:pt idx="721">
                  <c:v>4.870000000000004E-4</c:v>
                </c:pt>
                <c:pt idx="722">
                  <c:v>5.0760000000000063E-4</c:v>
                </c:pt>
                <c:pt idx="723">
                  <c:v>8.6270000000000042E-4</c:v>
                </c:pt>
                <c:pt idx="724">
                  <c:v>1.5417E-3</c:v>
                </c:pt>
                <c:pt idx="725">
                  <c:v>1.4422000000000009E-3</c:v>
                </c:pt>
                <c:pt idx="726">
                  <c:v>7.6950000000000033E-4</c:v>
                </c:pt>
                <c:pt idx="727">
                  <c:v>5.5400000000000046E-4</c:v>
                </c:pt>
                <c:pt idx="728">
                  <c:v>5.7900000000000041E-4</c:v>
                </c:pt>
                <c:pt idx="729">
                  <c:v>5.6349999999999998E-4</c:v>
                </c:pt>
                <c:pt idx="730">
                  <c:v>5.5500000000000048E-4</c:v>
                </c:pt>
                <c:pt idx="731">
                  <c:v>6.0030000000000044E-4</c:v>
                </c:pt>
                <c:pt idx="732">
                  <c:v>6.9610000000000071E-4</c:v>
                </c:pt>
                <c:pt idx="733">
                  <c:v>6.9550000000000091E-4</c:v>
                </c:pt>
                <c:pt idx="734">
                  <c:v>6.0110000000000068E-4</c:v>
                </c:pt>
                <c:pt idx="735">
                  <c:v>5.9960000000000091E-4</c:v>
                </c:pt>
                <c:pt idx="736">
                  <c:v>6.873000000000005E-4</c:v>
                </c:pt>
                <c:pt idx="737">
                  <c:v>1.1508000000000009E-3</c:v>
                </c:pt>
                <c:pt idx="738">
                  <c:v>2.1069999999999999E-3</c:v>
                </c:pt>
                <c:pt idx="739">
                  <c:v>2.3246E-3</c:v>
                </c:pt>
                <c:pt idx="740">
                  <c:v>1.4270000000000001E-3</c:v>
                </c:pt>
                <c:pt idx="741">
                  <c:v>7.5590000000000065E-4</c:v>
                </c:pt>
                <c:pt idx="742">
                  <c:v>7.055000000000004E-4</c:v>
                </c:pt>
                <c:pt idx="743">
                  <c:v>7.0720000000000071E-4</c:v>
                </c:pt>
                <c:pt idx="744">
                  <c:v>8.9340000000000047E-4</c:v>
                </c:pt>
                <c:pt idx="745">
                  <c:v>1.4641000000000009E-3</c:v>
                </c:pt>
                <c:pt idx="746">
                  <c:v>1.5211000000000001E-3</c:v>
                </c:pt>
                <c:pt idx="747">
                  <c:v>1.037699999999999E-3</c:v>
                </c:pt>
                <c:pt idx="748">
                  <c:v>8.4470000000000042E-4</c:v>
                </c:pt>
                <c:pt idx="749">
                  <c:v>8.3320000000000117E-4</c:v>
                </c:pt>
                <c:pt idx="750">
                  <c:v>7.9330000000000101E-4</c:v>
                </c:pt>
                <c:pt idx="751">
                  <c:v>1.2241000000000001E-3</c:v>
                </c:pt>
                <c:pt idx="752">
                  <c:v>2.0658999999999999E-3</c:v>
                </c:pt>
                <c:pt idx="753">
                  <c:v>1.9073000000000009E-3</c:v>
                </c:pt>
                <c:pt idx="754">
                  <c:v>9.8520000000000183E-4</c:v>
                </c:pt>
                <c:pt idx="755">
                  <c:v>6.2890000000000092E-4</c:v>
                </c:pt>
                <c:pt idx="756">
                  <c:v>7.5000000000000045E-4</c:v>
                </c:pt>
                <c:pt idx="757">
                  <c:v>8.358000000000008E-4</c:v>
                </c:pt>
                <c:pt idx="758">
                  <c:v>6.6120000000000003E-4</c:v>
                </c:pt>
                <c:pt idx="759">
                  <c:v>4.8360000000000042E-4</c:v>
                </c:pt>
                <c:pt idx="760">
                  <c:v>5.089000000000005E-4</c:v>
                </c:pt>
                <c:pt idx="761">
                  <c:v>5.1960000000000049E-4</c:v>
                </c:pt>
                <c:pt idx="762">
                  <c:v>4.5480000000000038E-4</c:v>
                </c:pt>
                <c:pt idx="763">
                  <c:v>6.3220000000000019E-4</c:v>
                </c:pt>
                <c:pt idx="764">
                  <c:v>9.6030000000000095E-4</c:v>
                </c:pt>
                <c:pt idx="765">
                  <c:v>9.7750000000000094E-4</c:v>
                </c:pt>
                <c:pt idx="766">
                  <c:v>8.9820000000000102E-4</c:v>
                </c:pt>
                <c:pt idx="767">
                  <c:v>9.1970000000000062E-4</c:v>
                </c:pt>
                <c:pt idx="768">
                  <c:v>8.2940000000000043E-4</c:v>
                </c:pt>
                <c:pt idx="769">
                  <c:v>8.0450000000000085E-4</c:v>
                </c:pt>
                <c:pt idx="770">
                  <c:v>1.0621000000000009E-3</c:v>
                </c:pt>
                <c:pt idx="771">
                  <c:v>1.7258E-3</c:v>
                </c:pt>
                <c:pt idx="772">
                  <c:v>2.227900000000004E-3</c:v>
                </c:pt>
                <c:pt idx="773">
                  <c:v>1.8058000000000009E-3</c:v>
                </c:pt>
                <c:pt idx="774">
                  <c:v>1.1073000000000001E-3</c:v>
                </c:pt>
                <c:pt idx="775">
                  <c:v>9.1830000000000069E-4</c:v>
                </c:pt>
                <c:pt idx="776">
                  <c:v>9.7720000000000098E-4</c:v>
                </c:pt>
                <c:pt idx="777">
                  <c:v>8.7170000000000043E-4</c:v>
                </c:pt>
                <c:pt idx="778">
                  <c:v>7.1060000000000047E-4</c:v>
                </c:pt>
                <c:pt idx="779">
                  <c:v>6.9610000000000071E-4</c:v>
                </c:pt>
                <c:pt idx="780">
                  <c:v>8.3600000000000102E-4</c:v>
                </c:pt>
                <c:pt idx="781">
                  <c:v>1.1496000000000008E-3</c:v>
                </c:pt>
                <c:pt idx="782">
                  <c:v>1.4027E-3</c:v>
                </c:pt>
                <c:pt idx="783">
                  <c:v>1.2056E-3</c:v>
                </c:pt>
                <c:pt idx="784">
                  <c:v>9.2120000000000071E-4</c:v>
                </c:pt>
                <c:pt idx="785">
                  <c:v>9.4340000000000027E-4</c:v>
                </c:pt>
                <c:pt idx="786">
                  <c:v>1.152500000000001E-3</c:v>
                </c:pt>
                <c:pt idx="787">
                  <c:v>1.7124000000000009E-3</c:v>
                </c:pt>
                <c:pt idx="788">
                  <c:v>2.5195000000000018E-3</c:v>
                </c:pt>
                <c:pt idx="789">
                  <c:v>2.7796000000000001E-3</c:v>
                </c:pt>
                <c:pt idx="790">
                  <c:v>2.1854000000000018E-3</c:v>
                </c:pt>
                <c:pt idx="791">
                  <c:v>1.6565000000000017E-3</c:v>
                </c:pt>
                <c:pt idx="792">
                  <c:v>1.5914000000000008E-3</c:v>
                </c:pt>
                <c:pt idx="793">
                  <c:v>1.7355999999999999E-3</c:v>
                </c:pt>
                <c:pt idx="794">
                  <c:v>2.1321999999999999E-3</c:v>
                </c:pt>
                <c:pt idx="795">
                  <c:v>2.2626000000000018E-3</c:v>
                </c:pt>
                <c:pt idx="796">
                  <c:v>2.2726999999999999E-3</c:v>
                </c:pt>
                <c:pt idx="797">
                  <c:v>2.6212000000000019E-3</c:v>
                </c:pt>
                <c:pt idx="798">
                  <c:v>2.7892000000000034E-3</c:v>
                </c:pt>
                <c:pt idx="799">
                  <c:v>2.8084000000000017E-3</c:v>
                </c:pt>
                <c:pt idx="800">
                  <c:v>2.9325000000000002E-3</c:v>
                </c:pt>
                <c:pt idx="801">
                  <c:v>2.7764999999999999E-3</c:v>
                </c:pt>
                <c:pt idx="802">
                  <c:v>2.1073000000000021E-3</c:v>
                </c:pt>
                <c:pt idx="803">
                  <c:v>1.598500000000001E-3</c:v>
                </c:pt>
                <c:pt idx="804">
                  <c:v>1.5573000000000008E-3</c:v>
                </c:pt>
                <c:pt idx="805">
                  <c:v>1.5506000000000009E-3</c:v>
                </c:pt>
                <c:pt idx="806">
                  <c:v>1.5416000000000008E-3</c:v>
                </c:pt>
                <c:pt idx="807">
                  <c:v>1.3401000000000012E-3</c:v>
                </c:pt>
                <c:pt idx="808">
                  <c:v>1.2524000000000001E-3</c:v>
                </c:pt>
                <c:pt idx="809">
                  <c:v>1.6437999999999999E-3</c:v>
                </c:pt>
                <c:pt idx="810">
                  <c:v>1.7565000000000009E-3</c:v>
                </c:pt>
                <c:pt idx="811">
                  <c:v>1.5627000000000009E-3</c:v>
                </c:pt>
                <c:pt idx="812">
                  <c:v>1.7070000000000008E-3</c:v>
                </c:pt>
                <c:pt idx="813">
                  <c:v>1.8565000000000009E-3</c:v>
                </c:pt>
                <c:pt idx="814">
                  <c:v>1.4942000000000009E-3</c:v>
                </c:pt>
                <c:pt idx="815">
                  <c:v>1.2553E-3</c:v>
                </c:pt>
                <c:pt idx="816">
                  <c:v>1.8044000000000009E-3</c:v>
                </c:pt>
                <c:pt idx="817">
                  <c:v>2.5650000000000017E-3</c:v>
                </c:pt>
                <c:pt idx="818">
                  <c:v>2.5661000000000017E-3</c:v>
                </c:pt>
                <c:pt idx="819">
                  <c:v>2.0165999999999999E-3</c:v>
                </c:pt>
                <c:pt idx="820">
                  <c:v>1.636400000000001E-3</c:v>
                </c:pt>
                <c:pt idx="821">
                  <c:v>1.3810000000000009E-3</c:v>
                </c:pt>
                <c:pt idx="822">
                  <c:v>1.3441000000000011E-3</c:v>
                </c:pt>
                <c:pt idx="823">
                  <c:v>1.5195E-3</c:v>
                </c:pt>
                <c:pt idx="824">
                  <c:v>1.6576000000000008E-3</c:v>
                </c:pt>
                <c:pt idx="825">
                  <c:v>1.8205000000000009E-3</c:v>
                </c:pt>
                <c:pt idx="826">
                  <c:v>2.1381000000000017E-3</c:v>
                </c:pt>
                <c:pt idx="827">
                  <c:v>2.2461000000000017E-3</c:v>
                </c:pt>
                <c:pt idx="828">
                  <c:v>1.8170000000000009E-3</c:v>
                </c:pt>
                <c:pt idx="829">
                  <c:v>1.564800000000001E-3</c:v>
                </c:pt>
                <c:pt idx="830">
                  <c:v>1.6995000000000009E-3</c:v>
                </c:pt>
                <c:pt idx="831">
                  <c:v>1.845100000000001E-3</c:v>
                </c:pt>
                <c:pt idx="832">
                  <c:v>2.0644000000000018E-3</c:v>
                </c:pt>
                <c:pt idx="833">
                  <c:v>2.2947000000000019E-3</c:v>
                </c:pt>
                <c:pt idx="834">
                  <c:v>2.4402000000000017E-3</c:v>
                </c:pt>
                <c:pt idx="835">
                  <c:v>2.5723E-3</c:v>
                </c:pt>
                <c:pt idx="836">
                  <c:v>2.5124000000000001E-3</c:v>
                </c:pt>
                <c:pt idx="837">
                  <c:v>2.2240000000000029E-3</c:v>
                </c:pt>
                <c:pt idx="838">
                  <c:v>2.1562E-3</c:v>
                </c:pt>
                <c:pt idx="839">
                  <c:v>1.9478000000000017E-3</c:v>
                </c:pt>
                <c:pt idx="840">
                  <c:v>1.4456E-3</c:v>
                </c:pt>
                <c:pt idx="841">
                  <c:v>1.4426E-3</c:v>
                </c:pt>
                <c:pt idx="842">
                  <c:v>2.0246000000000001E-3</c:v>
                </c:pt>
                <c:pt idx="843">
                  <c:v>2.6097000000000017E-3</c:v>
                </c:pt>
                <c:pt idx="844">
                  <c:v>2.7247000000000035E-3</c:v>
                </c:pt>
                <c:pt idx="845">
                  <c:v>2.4527999999999998E-3</c:v>
                </c:pt>
                <c:pt idx="846">
                  <c:v>2.2735000000000021E-3</c:v>
                </c:pt>
                <c:pt idx="847">
                  <c:v>2.4680000000000019E-3</c:v>
                </c:pt>
                <c:pt idx="848">
                  <c:v>2.6968000000000001E-3</c:v>
                </c:pt>
                <c:pt idx="849">
                  <c:v>2.7709000000000019E-3</c:v>
                </c:pt>
                <c:pt idx="850">
                  <c:v>2.8121000000000001E-3</c:v>
                </c:pt>
                <c:pt idx="851">
                  <c:v>2.6360000000000012E-3</c:v>
                </c:pt>
                <c:pt idx="852">
                  <c:v>2.2043000000000019E-3</c:v>
                </c:pt>
                <c:pt idx="853">
                  <c:v>1.8861000000000012E-3</c:v>
                </c:pt>
                <c:pt idx="854">
                  <c:v>1.7470999999999999E-3</c:v>
                </c:pt>
                <c:pt idx="855">
                  <c:v>1.3962000000000017E-3</c:v>
                </c:pt>
                <c:pt idx="856">
                  <c:v>1.039999999999999E-3</c:v>
                </c:pt>
                <c:pt idx="857">
                  <c:v>1.2191000000000001E-3</c:v>
                </c:pt>
                <c:pt idx="858">
                  <c:v>1.6599000000000008E-3</c:v>
                </c:pt>
                <c:pt idx="859">
                  <c:v>1.5830000000000009E-3</c:v>
                </c:pt>
                <c:pt idx="860">
                  <c:v>1.4492999999999999E-3</c:v>
                </c:pt>
                <c:pt idx="861">
                  <c:v>1.4982999999999999E-3</c:v>
                </c:pt>
                <c:pt idx="862">
                  <c:v>1.2695E-3</c:v>
                </c:pt>
                <c:pt idx="863">
                  <c:v>1.4792000000000008E-3</c:v>
                </c:pt>
                <c:pt idx="864">
                  <c:v>1.7953000000000001E-3</c:v>
                </c:pt>
                <c:pt idx="865">
                  <c:v>1.5640000000000009E-3</c:v>
                </c:pt>
                <c:pt idx="866">
                  <c:v>1.5767000000000012E-3</c:v>
                </c:pt>
                <c:pt idx="867">
                  <c:v>2.1056000000000017E-3</c:v>
                </c:pt>
                <c:pt idx="868">
                  <c:v>2.5582999999999999E-3</c:v>
                </c:pt>
                <c:pt idx="869">
                  <c:v>2.6741000000000017E-3</c:v>
                </c:pt>
                <c:pt idx="870">
                  <c:v>2.747600000000002E-3</c:v>
                </c:pt>
                <c:pt idx="871">
                  <c:v>2.8065000000000017E-3</c:v>
                </c:pt>
                <c:pt idx="872">
                  <c:v>2.7190999999999999E-3</c:v>
                </c:pt>
                <c:pt idx="873">
                  <c:v>2.493100000000002E-3</c:v>
                </c:pt>
                <c:pt idx="874">
                  <c:v>2.1659000000000019E-3</c:v>
                </c:pt>
                <c:pt idx="875">
                  <c:v>1.794900000000001E-3</c:v>
                </c:pt>
                <c:pt idx="876">
                  <c:v>1.4928000000000001E-3</c:v>
                </c:pt>
                <c:pt idx="877">
                  <c:v>1.4747000000000009E-3</c:v>
                </c:pt>
                <c:pt idx="878">
                  <c:v>1.7224000000000009E-3</c:v>
                </c:pt>
                <c:pt idx="879">
                  <c:v>1.8643000000000015E-3</c:v>
                </c:pt>
                <c:pt idx="880">
                  <c:v>2.0395999999999999E-3</c:v>
                </c:pt>
                <c:pt idx="881">
                  <c:v>2.2854000000000012E-3</c:v>
                </c:pt>
                <c:pt idx="882">
                  <c:v>2.1314000000000012E-3</c:v>
                </c:pt>
                <c:pt idx="883">
                  <c:v>1.8161000000000017E-3</c:v>
                </c:pt>
                <c:pt idx="884">
                  <c:v>1.687300000000001E-3</c:v>
                </c:pt>
                <c:pt idx="885">
                  <c:v>1.7359999999999999E-3</c:v>
                </c:pt>
                <c:pt idx="886">
                  <c:v>2.0340000000000002E-3</c:v>
                </c:pt>
                <c:pt idx="887">
                  <c:v>2.2961000000000019E-3</c:v>
                </c:pt>
                <c:pt idx="888">
                  <c:v>2.1085000000000019E-3</c:v>
                </c:pt>
                <c:pt idx="889">
                  <c:v>1.8672000000000009E-3</c:v>
                </c:pt>
                <c:pt idx="890">
                  <c:v>1.9611000000000016E-3</c:v>
                </c:pt>
                <c:pt idx="891">
                  <c:v>2.1129999999999999E-3</c:v>
                </c:pt>
                <c:pt idx="892">
                  <c:v>2.2366E-3</c:v>
                </c:pt>
                <c:pt idx="893">
                  <c:v>2.4497000000000017E-3</c:v>
                </c:pt>
                <c:pt idx="894">
                  <c:v>2.5875000000000034E-3</c:v>
                </c:pt>
                <c:pt idx="895">
                  <c:v>2.603000000000002E-3</c:v>
                </c:pt>
                <c:pt idx="896">
                  <c:v>2.4545999999999999E-3</c:v>
                </c:pt>
                <c:pt idx="897">
                  <c:v>2.2286000000000029E-3</c:v>
                </c:pt>
                <c:pt idx="898">
                  <c:v>2.0709999999999999E-3</c:v>
                </c:pt>
                <c:pt idx="899">
                  <c:v>2.0327000000000001E-3</c:v>
                </c:pt>
                <c:pt idx="900">
                  <c:v>2.1940000000000002E-3</c:v>
                </c:pt>
                <c:pt idx="901">
                  <c:v>2.3942999999999998E-3</c:v>
                </c:pt>
                <c:pt idx="902">
                  <c:v>2.3349999999999998E-3</c:v>
                </c:pt>
                <c:pt idx="903">
                  <c:v>2.1898000000000017E-3</c:v>
                </c:pt>
                <c:pt idx="904">
                  <c:v>2.2220000000000018E-3</c:v>
                </c:pt>
                <c:pt idx="905">
                  <c:v>2.3511999999999999E-3</c:v>
                </c:pt>
                <c:pt idx="906">
                  <c:v>2.4589000000000017E-3</c:v>
                </c:pt>
                <c:pt idx="907">
                  <c:v>2.513700000000002E-3</c:v>
                </c:pt>
                <c:pt idx="908">
                  <c:v>2.4521E-3</c:v>
                </c:pt>
                <c:pt idx="909">
                  <c:v>2.3222999999999998E-3</c:v>
                </c:pt>
                <c:pt idx="910">
                  <c:v>2.2577000000000018E-3</c:v>
                </c:pt>
                <c:pt idx="911">
                  <c:v>2.262700000000002E-3</c:v>
                </c:pt>
                <c:pt idx="912">
                  <c:v>2.2580000000000018E-3</c:v>
                </c:pt>
                <c:pt idx="913">
                  <c:v>2.1242000000000019E-3</c:v>
                </c:pt>
                <c:pt idx="914">
                  <c:v>1.902400000000002E-3</c:v>
                </c:pt>
                <c:pt idx="915">
                  <c:v>1.8463000000000015E-3</c:v>
                </c:pt>
                <c:pt idx="916">
                  <c:v>1.9081000000000018E-3</c:v>
                </c:pt>
                <c:pt idx="917">
                  <c:v>1.9520000000000026E-3</c:v>
                </c:pt>
                <c:pt idx="918">
                  <c:v>2.0540000000000011E-3</c:v>
                </c:pt>
                <c:pt idx="919">
                  <c:v>2.223300000000004E-3</c:v>
                </c:pt>
                <c:pt idx="920">
                  <c:v>2.3789000000000002E-3</c:v>
                </c:pt>
                <c:pt idx="921">
                  <c:v>2.4009000000000018E-3</c:v>
                </c:pt>
                <c:pt idx="922">
                  <c:v>2.2908000000000017E-3</c:v>
                </c:pt>
                <c:pt idx="923">
                  <c:v>2.227100000000004E-3</c:v>
                </c:pt>
                <c:pt idx="924">
                  <c:v>2.2260000000000018E-3</c:v>
                </c:pt>
                <c:pt idx="925">
                  <c:v>2.1973000000000019E-3</c:v>
                </c:pt>
                <c:pt idx="926">
                  <c:v>2.1965000000000001E-3</c:v>
                </c:pt>
                <c:pt idx="927">
                  <c:v>2.2944000000000011E-3</c:v>
                </c:pt>
                <c:pt idx="928">
                  <c:v>2.407300000000002E-3</c:v>
                </c:pt>
                <c:pt idx="929">
                  <c:v>2.3812999999999998E-3</c:v>
                </c:pt>
                <c:pt idx="930">
                  <c:v>2.2939000000000019E-3</c:v>
                </c:pt>
                <c:pt idx="931">
                  <c:v>2.2626000000000018E-3</c:v>
                </c:pt>
                <c:pt idx="932">
                  <c:v>2.307100000000002E-3</c:v>
                </c:pt>
                <c:pt idx="933">
                  <c:v>2.3234000000000002E-3</c:v>
                </c:pt>
                <c:pt idx="934">
                  <c:v>2.2248000000000012E-3</c:v>
                </c:pt>
                <c:pt idx="935">
                  <c:v>2.1381000000000017E-3</c:v>
                </c:pt>
                <c:pt idx="936">
                  <c:v>2.1080000000000018E-3</c:v>
                </c:pt>
                <c:pt idx="937">
                  <c:v>2.1327E-3</c:v>
                </c:pt>
                <c:pt idx="938">
                  <c:v>2.2053000000000021E-3</c:v>
                </c:pt>
                <c:pt idx="939">
                  <c:v>2.2258000000000017E-3</c:v>
                </c:pt>
                <c:pt idx="940">
                  <c:v>2.1278000000000017E-3</c:v>
                </c:pt>
                <c:pt idx="941">
                  <c:v>2.0052000000000017E-3</c:v>
                </c:pt>
                <c:pt idx="942">
                  <c:v>1.9212000000000009E-3</c:v>
                </c:pt>
                <c:pt idx="943">
                  <c:v>1.9476000000000009E-3</c:v>
                </c:pt>
                <c:pt idx="944">
                  <c:v>2.0125E-3</c:v>
                </c:pt>
                <c:pt idx="945">
                  <c:v>2.0558999999999998E-3</c:v>
                </c:pt>
                <c:pt idx="946">
                  <c:v>2.0646000000000002E-3</c:v>
                </c:pt>
                <c:pt idx="947">
                  <c:v>1.9767000000000018E-3</c:v>
                </c:pt>
                <c:pt idx="948">
                  <c:v>1.9273000000000009E-3</c:v>
                </c:pt>
                <c:pt idx="949">
                  <c:v>2.0014999999999998E-3</c:v>
                </c:pt>
                <c:pt idx="950">
                  <c:v>2.0908000000000012E-3</c:v>
                </c:pt>
                <c:pt idx="951">
                  <c:v>2.1473000000000035E-3</c:v>
                </c:pt>
                <c:pt idx="952">
                  <c:v>2.1903000000000018E-3</c:v>
                </c:pt>
                <c:pt idx="953">
                  <c:v>2.2498000000000019E-3</c:v>
                </c:pt>
                <c:pt idx="954">
                  <c:v>2.2418000000000017E-3</c:v>
                </c:pt>
                <c:pt idx="955">
                  <c:v>2.130100000000002E-3</c:v>
                </c:pt>
                <c:pt idx="956">
                  <c:v>2.0669000000000017E-3</c:v>
                </c:pt>
                <c:pt idx="957">
                  <c:v>2.0799000000000017E-3</c:v>
                </c:pt>
                <c:pt idx="958">
                  <c:v>2.1540999999999999E-3</c:v>
                </c:pt>
                <c:pt idx="959">
                  <c:v>2.1305000000000018E-3</c:v>
                </c:pt>
                <c:pt idx="960">
                  <c:v>2.0212000000000012E-3</c:v>
                </c:pt>
                <c:pt idx="961">
                  <c:v>1.9728000000000015E-3</c:v>
                </c:pt>
                <c:pt idx="962">
                  <c:v>1.9761000000000019E-3</c:v>
                </c:pt>
                <c:pt idx="963">
                  <c:v>2.007700000000002E-3</c:v>
                </c:pt>
                <c:pt idx="964">
                  <c:v>2.0772000000000017E-3</c:v>
                </c:pt>
                <c:pt idx="965">
                  <c:v>2.1007000000000018E-3</c:v>
                </c:pt>
                <c:pt idx="966">
                  <c:v>2.0204000000000012E-3</c:v>
                </c:pt>
                <c:pt idx="967">
                  <c:v>1.9751000000000018E-3</c:v>
                </c:pt>
                <c:pt idx="968">
                  <c:v>1.9933000000000017E-3</c:v>
                </c:pt>
                <c:pt idx="969">
                  <c:v>2.0134000000000011E-3</c:v>
                </c:pt>
                <c:pt idx="970">
                  <c:v>2.0487000000000018E-3</c:v>
                </c:pt>
                <c:pt idx="971">
                  <c:v>2.1075000000000035E-3</c:v>
                </c:pt>
                <c:pt idx="972">
                  <c:v>2.1164999999999999E-3</c:v>
                </c:pt>
                <c:pt idx="973">
                  <c:v>2.0372000000000012E-3</c:v>
                </c:pt>
                <c:pt idx="974">
                  <c:v>1.9737000000000018E-3</c:v>
                </c:pt>
                <c:pt idx="975">
                  <c:v>1.9222000000000017E-3</c:v>
                </c:pt>
                <c:pt idx="976">
                  <c:v>1.8832000000000009E-3</c:v>
                </c:pt>
                <c:pt idx="977">
                  <c:v>1.8524000000000012E-3</c:v>
                </c:pt>
                <c:pt idx="978">
                  <c:v>1.8200000000000017E-3</c:v>
                </c:pt>
                <c:pt idx="979">
                  <c:v>1.8110999999999999E-3</c:v>
                </c:pt>
                <c:pt idx="980">
                  <c:v>1.854300000000001E-3</c:v>
                </c:pt>
                <c:pt idx="981">
                  <c:v>1.9057000000000008E-3</c:v>
                </c:pt>
                <c:pt idx="982">
                  <c:v>1.9553000000000018E-3</c:v>
                </c:pt>
                <c:pt idx="983">
                  <c:v>2.0052000000000017E-3</c:v>
                </c:pt>
                <c:pt idx="984">
                  <c:v>1.9692000000000017E-3</c:v>
                </c:pt>
                <c:pt idx="985">
                  <c:v>1.9132000000000012E-3</c:v>
                </c:pt>
                <c:pt idx="986">
                  <c:v>1.898300000000001E-3</c:v>
                </c:pt>
                <c:pt idx="987">
                  <c:v>1.9034000000000017E-3</c:v>
                </c:pt>
                <c:pt idx="988">
                  <c:v>1.9044000000000014E-3</c:v>
                </c:pt>
                <c:pt idx="989">
                  <c:v>1.8869000000000015E-3</c:v>
                </c:pt>
                <c:pt idx="990">
                  <c:v>1.9280000000000018E-3</c:v>
                </c:pt>
                <c:pt idx="991">
                  <c:v>2.0219000000000018E-3</c:v>
                </c:pt>
                <c:pt idx="992">
                  <c:v>2.0992000000000012E-3</c:v>
                </c:pt>
                <c:pt idx="993">
                  <c:v>2.140900000000002E-3</c:v>
                </c:pt>
                <c:pt idx="994">
                  <c:v>2.1159999999999998E-3</c:v>
                </c:pt>
                <c:pt idx="995">
                  <c:v>2.0287000000000018E-3</c:v>
                </c:pt>
                <c:pt idx="996">
                  <c:v>1.9131000000000009E-3</c:v>
                </c:pt>
                <c:pt idx="997">
                  <c:v>1.8402000000000017E-3</c:v>
                </c:pt>
                <c:pt idx="998">
                  <c:v>1.8027000000000008E-3</c:v>
                </c:pt>
                <c:pt idx="999">
                  <c:v>1.8040000000000009E-3</c:v>
                </c:pt>
                <c:pt idx="1000">
                  <c:v>1.8728000000000017E-3</c:v>
                </c:pt>
                <c:pt idx="1001">
                  <c:v>1.9459000000000011E-3</c:v>
                </c:pt>
                <c:pt idx="1002">
                  <c:v>1.8816000000000008E-3</c:v>
                </c:pt>
                <c:pt idx="1003">
                  <c:v>1.8068000000000008E-3</c:v>
                </c:pt>
                <c:pt idx="1004">
                  <c:v>1.7833000000000009E-3</c:v>
                </c:pt>
                <c:pt idx="1005">
                  <c:v>1.7795E-3</c:v>
                </c:pt>
                <c:pt idx="1006">
                  <c:v>1.7916000000000008E-3</c:v>
                </c:pt>
                <c:pt idx="1007">
                  <c:v>1.855000000000001E-3</c:v>
                </c:pt>
                <c:pt idx="1008">
                  <c:v>1.9583000000000022E-3</c:v>
                </c:pt>
                <c:pt idx="1009">
                  <c:v>2.0067000000000002E-3</c:v>
                </c:pt>
                <c:pt idx="1010">
                  <c:v>1.936100000000002E-3</c:v>
                </c:pt>
                <c:pt idx="1011">
                  <c:v>1.860400000000001E-3</c:v>
                </c:pt>
                <c:pt idx="1012">
                  <c:v>1.8583000000000017E-3</c:v>
                </c:pt>
                <c:pt idx="1013">
                  <c:v>1.8619000000000001E-3</c:v>
                </c:pt>
                <c:pt idx="1014">
                  <c:v>1.7870000000000008E-3</c:v>
                </c:pt>
                <c:pt idx="1015">
                  <c:v>1.7377E-3</c:v>
                </c:pt>
                <c:pt idx="1016">
                  <c:v>1.7328999999999999E-3</c:v>
                </c:pt>
                <c:pt idx="1017">
                  <c:v>1.7639999999999999E-3</c:v>
                </c:pt>
                <c:pt idx="1018">
                  <c:v>1.790300000000001E-3</c:v>
                </c:pt>
                <c:pt idx="1019">
                  <c:v>1.7432999999999999E-3</c:v>
                </c:pt>
                <c:pt idx="1020">
                  <c:v>1.6862000000000008E-3</c:v>
                </c:pt>
                <c:pt idx="1021">
                  <c:v>1.6894000000000015E-3</c:v>
                </c:pt>
                <c:pt idx="1022">
                  <c:v>1.7434000000000009E-3</c:v>
                </c:pt>
                <c:pt idx="1023">
                  <c:v>1.800700000000001E-3</c:v>
                </c:pt>
                <c:pt idx="1024">
                  <c:v>1.8140000000000009E-3</c:v>
                </c:pt>
                <c:pt idx="1025">
                  <c:v>1.7965000000000012E-3</c:v>
                </c:pt>
                <c:pt idx="1026">
                  <c:v>1.8354999999999999E-3</c:v>
                </c:pt>
                <c:pt idx="1027">
                  <c:v>1.8887000000000012E-3</c:v>
                </c:pt>
                <c:pt idx="1028">
                  <c:v>1.8132999999999999E-3</c:v>
                </c:pt>
                <c:pt idx="1029">
                  <c:v>1.7133000000000001E-3</c:v>
                </c:pt>
                <c:pt idx="1030">
                  <c:v>1.6580000000000017E-3</c:v>
                </c:pt>
                <c:pt idx="1031">
                  <c:v>1.656300000000001E-3</c:v>
                </c:pt>
                <c:pt idx="1032">
                  <c:v>1.7129999999999999E-3</c:v>
                </c:pt>
                <c:pt idx="1033">
                  <c:v>1.7818000000000001E-3</c:v>
                </c:pt>
                <c:pt idx="1034">
                  <c:v>1.7684000000000009E-3</c:v>
                </c:pt>
                <c:pt idx="1035">
                  <c:v>1.7574000000000001E-3</c:v>
                </c:pt>
                <c:pt idx="1036">
                  <c:v>1.7738999999999999E-3</c:v>
                </c:pt>
                <c:pt idx="1037">
                  <c:v>1.7121000000000009E-3</c:v>
                </c:pt>
                <c:pt idx="1038">
                  <c:v>1.6695000000000008E-3</c:v>
                </c:pt>
                <c:pt idx="1039">
                  <c:v>1.6676000000000009E-3</c:v>
                </c:pt>
                <c:pt idx="1040">
                  <c:v>1.649100000000001E-3</c:v>
                </c:pt>
                <c:pt idx="1041">
                  <c:v>1.6587000000000012E-3</c:v>
                </c:pt>
                <c:pt idx="1042">
                  <c:v>1.7279000000000001E-3</c:v>
                </c:pt>
                <c:pt idx="1043">
                  <c:v>1.8411000000000009E-3</c:v>
                </c:pt>
                <c:pt idx="1044">
                  <c:v>1.9108000000000018E-3</c:v>
                </c:pt>
                <c:pt idx="1045">
                  <c:v>1.8337000000000008E-3</c:v>
                </c:pt>
                <c:pt idx="1046">
                  <c:v>1.7861000000000012E-3</c:v>
                </c:pt>
                <c:pt idx="1047">
                  <c:v>1.7635999999999999E-3</c:v>
                </c:pt>
                <c:pt idx="1048">
                  <c:v>1.7103999999999999E-3</c:v>
                </c:pt>
                <c:pt idx="1049">
                  <c:v>1.6664000000000017E-3</c:v>
                </c:pt>
                <c:pt idx="1050">
                  <c:v>1.6543000000000018E-3</c:v>
                </c:pt>
                <c:pt idx="1051">
                  <c:v>1.6276999999999999E-3</c:v>
                </c:pt>
                <c:pt idx="1052">
                  <c:v>1.628800000000001E-3</c:v>
                </c:pt>
                <c:pt idx="1053">
                  <c:v>1.6676000000000009E-3</c:v>
                </c:pt>
                <c:pt idx="1054">
                  <c:v>1.7229999999999999E-3</c:v>
                </c:pt>
                <c:pt idx="1055">
                  <c:v>1.772300000000001E-3</c:v>
                </c:pt>
                <c:pt idx="1056">
                  <c:v>1.686500000000002E-3</c:v>
                </c:pt>
                <c:pt idx="1057">
                  <c:v>1.6216000000000008E-3</c:v>
                </c:pt>
                <c:pt idx="1058">
                  <c:v>1.6498999999999999E-3</c:v>
                </c:pt>
                <c:pt idx="1059">
                  <c:v>1.7259E-3</c:v>
                </c:pt>
                <c:pt idx="1060">
                  <c:v>1.7209000000000009E-3</c:v>
                </c:pt>
                <c:pt idx="1061">
                  <c:v>1.6676000000000009E-3</c:v>
                </c:pt>
                <c:pt idx="1062">
                  <c:v>1.6363000000000016E-3</c:v>
                </c:pt>
                <c:pt idx="1063">
                  <c:v>1.6490000000000009E-3</c:v>
                </c:pt>
                <c:pt idx="1064">
                  <c:v>1.6426000000000012E-3</c:v>
                </c:pt>
                <c:pt idx="1065">
                  <c:v>1.5994000000000008E-3</c:v>
                </c:pt>
                <c:pt idx="1066">
                  <c:v>1.6026000000000009E-3</c:v>
                </c:pt>
                <c:pt idx="1067">
                  <c:v>1.5931000000000009E-3</c:v>
                </c:pt>
                <c:pt idx="1068">
                  <c:v>1.5257999999999999E-3</c:v>
                </c:pt>
                <c:pt idx="1069">
                  <c:v>1.4825000000000001E-3</c:v>
                </c:pt>
                <c:pt idx="1070">
                  <c:v>1.5060000000000008E-3</c:v>
                </c:pt>
                <c:pt idx="1071">
                  <c:v>1.5795000000000008E-3</c:v>
                </c:pt>
                <c:pt idx="1072">
                  <c:v>1.6547000000000009E-3</c:v>
                </c:pt>
                <c:pt idx="1073">
                  <c:v>1.6071000000000008E-3</c:v>
                </c:pt>
                <c:pt idx="1074">
                  <c:v>1.5342999999999999E-3</c:v>
                </c:pt>
                <c:pt idx="1075">
                  <c:v>1.5096E-3</c:v>
                </c:pt>
                <c:pt idx="1076">
                  <c:v>1.5487000000000009E-3</c:v>
                </c:pt>
                <c:pt idx="1077">
                  <c:v>1.644500000000001E-3</c:v>
                </c:pt>
                <c:pt idx="1078">
                  <c:v>1.7614000000000009E-3</c:v>
                </c:pt>
                <c:pt idx="1079">
                  <c:v>1.6957000000000009E-3</c:v>
                </c:pt>
                <c:pt idx="1080">
                  <c:v>1.5949000000000009E-3</c:v>
                </c:pt>
                <c:pt idx="1081">
                  <c:v>1.5667999999999999E-3</c:v>
                </c:pt>
                <c:pt idx="1082">
                  <c:v>1.5758E-3</c:v>
                </c:pt>
                <c:pt idx="1083">
                  <c:v>1.5728000000000009E-3</c:v>
                </c:pt>
                <c:pt idx="1084">
                  <c:v>1.562900000000001E-3</c:v>
                </c:pt>
                <c:pt idx="1085">
                  <c:v>1.4957E-3</c:v>
                </c:pt>
                <c:pt idx="1086">
                  <c:v>1.4345000000000009E-3</c:v>
                </c:pt>
                <c:pt idx="1087">
                  <c:v>1.4189000000000001E-3</c:v>
                </c:pt>
                <c:pt idx="1088">
                  <c:v>1.4436E-3</c:v>
                </c:pt>
                <c:pt idx="1089">
                  <c:v>1.4852999999999999E-3</c:v>
                </c:pt>
                <c:pt idx="1090">
                  <c:v>1.4549999999999999E-3</c:v>
                </c:pt>
                <c:pt idx="1091">
                  <c:v>1.4147000000000001E-3</c:v>
                </c:pt>
                <c:pt idx="1092">
                  <c:v>1.4421000000000008E-3</c:v>
                </c:pt>
                <c:pt idx="1093">
                  <c:v>1.4973E-3</c:v>
                </c:pt>
                <c:pt idx="1094">
                  <c:v>1.4954E-3</c:v>
                </c:pt>
                <c:pt idx="1095">
                  <c:v>1.4656000000000001E-3</c:v>
                </c:pt>
                <c:pt idx="1096">
                  <c:v>1.4723000000000008E-3</c:v>
                </c:pt>
                <c:pt idx="1097">
                  <c:v>1.5096E-3</c:v>
                </c:pt>
                <c:pt idx="1098">
                  <c:v>1.6250000000000012E-3</c:v>
                </c:pt>
                <c:pt idx="1099">
                  <c:v>1.6369000000000015E-3</c:v>
                </c:pt>
                <c:pt idx="1100">
                  <c:v>1.5014000000000008E-3</c:v>
                </c:pt>
                <c:pt idx="1101">
                  <c:v>1.4162000000000001E-3</c:v>
                </c:pt>
                <c:pt idx="1102">
                  <c:v>1.3636000000000008E-3</c:v>
                </c:pt>
                <c:pt idx="1103">
                  <c:v>1.3454000000000001E-3</c:v>
                </c:pt>
                <c:pt idx="1104">
                  <c:v>1.3797000000000008E-3</c:v>
                </c:pt>
                <c:pt idx="1105">
                  <c:v>1.3791999999999999E-3</c:v>
                </c:pt>
                <c:pt idx="1106">
                  <c:v>1.3303000000000008E-3</c:v>
                </c:pt>
                <c:pt idx="1107">
                  <c:v>1.3241000000000012E-3</c:v>
                </c:pt>
                <c:pt idx="1108">
                  <c:v>1.368800000000001E-3</c:v>
                </c:pt>
                <c:pt idx="1109">
                  <c:v>1.4302000000000008E-3</c:v>
                </c:pt>
                <c:pt idx="1110">
                  <c:v>1.3920000000000017E-3</c:v>
                </c:pt>
                <c:pt idx="1111">
                  <c:v>1.3181000000000009E-3</c:v>
                </c:pt>
                <c:pt idx="1112">
                  <c:v>1.3004000000000008E-3</c:v>
                </c:pt>
                <c:pt idx="1113">
                  <c:v>1.3144000000000009E-3</c:v>
                </c:pt>
                <c:pt idx="1114">
                  <c:v>1.3406000000000008E-3</c:v>
                </c:pt>
                <c:pt idx="1115">
                  <c:v>1.3760000000000009E-3</c:v>
                </c:pt>
                <c:pt idx="1116">
                  <c:v>1.4344000000000008E-3</c:v>
                </c:pt>
                <c:pt idx="1117">
                  <c:v>1.3979999999999999E-3</c:v>
                </c:pt>
                <c:pt idx="1118">
                  <c:v>1.3221999999999999E-3</c:v>
                </c:pt>
                <c:pt idx="1119">
                  <c:v>1.2937000000000001E-3</c:v>
                </c:pt>
                <c:pt idx="1120">
                  <c:v>1.2795E-3</c:v>
                </c:pt>
                <c:pt idx="1121">
                  <c:v>1.2484000000000009E-3</c:v>
                </c:pt>
                <c:pt idx="1122">
                  <c:v>1.2271000000000001E-3</c:v>
                </c:pt>
                <c:pt idx="1123">
                  <c:v>1.2375000000000001E-3</c:v>
                </c:pt>
                <c:pt idx="1124">
                  <c:v>1.2209E-3</c:v>
                </c:pt>
                <c:pt idx="1125">
                  <c:v>1.1856000000000008E-3</c:v>
                </c:pt>
                <c:pt idx="1126">
                  <c:v>1.1945000000000009E-3</c:v>
                </c:pt>
                <c:pt idx="1127">
                  <c:v>1.2076999999999991E-3</c:v>
                </c:pt>
                <c:pt idx="1128">
                  <c:v>1.1977999999999999E-3</c:v>
                </c:pt>
                <c:pt idx="1129">
                  <c:v>1.1739999999999999E-3</c:v>
                </c:pt>
                <c:pt idx="1130">
                  <c:v>1.1686999999999999E-3</c:v>
                </c:pt>
                <c:pt idx="1131">
                  <c:v>1.1869000000000009E-3</c:v>
                </c:pt>
                <c:pt idx="1132">
                  <c:v>1.1911000000000009E-3</c:v>
                </c:pt>
                <c:pt idx="1133">
                  <c:v>1.1774999999999999E-3</c:v>
                </c:pt>
                <c:pt idx="1134">
                  <c:v>1.1885000000000012E-3</c:v>
                </c:pt>
                <c:pt idx="1135">
                  <c:v>1.2250000000000008E-3</c:v>
                </c:pt>
                <c:pt idx="1136">
                  <c:v>1.2136E-3</c:v>
                </c:pt>
                <c:pt idx="1137">
                  <c:v>1.1783000000000017E-3</c:v>
                </c:pt>
                <c:pt idx="1138">
                  <c:v>1.154400000000001E-3</c:v>
                </c:pt>
                <c:pt idx="1139">
                  <c:v>1.1455000000000009E-3</c:v>
                </c:pt>
                <c:pt idx="1140">
                  <c:v>1.1531000000000009E-3</c:v>
                </c:pt>
                <c:pt idx="1141">
                  <c:v>1.1643000000000009E-3</c:v>
                </c:pt>
                <c:pt idx="1142">
                  <c:v>1.1829000000000008E-3</c:v>
                </c:pt>
                <c:pt idx="1143">
                  <c:v>1.194600000000001E-3</c:v>
                </c:pt>
                <c:pt idx="1144">
                  <c:v>1.1879000000000008E-3</c:v>
                </c:pt>
                <c:pt idx="1145">
                  <c:v>1.1681000000000009E-3</c:v>
                </c:pt>
                <c:pt idx="1146">
                  <c:v>1.1479000000000001E-3</c:v>
                </c:pt>
                <c:pt idx="1147">
                  <c:v>1.1529000000000012E-3</c:v>
                </c:pt>
                <c:pt idx="1148">
                  <c:v>1.1692000000000009E-3</c:v>
                </c:pt>
                <c:pt idx="1149">
                  <c:v>1.1538000000000008E-3</c:v>
                </c:pt>
                <c:pt idx="1150">
                  <c:v>1.1578000000000001E-3</c:v>
                </c:pt>
                <c:pt idx="1151">
                  <c:v>1.1745000000000013E-3</c:v>
                </c:pt>
                <c:pt idx="1152">
                  <c:v>1.1424000000000009E-3</c:v>
                </c:pt>
                <c:pt idx="1153">
                  <c:v>1.1205000000000008E-3</c:v>
                </c:pt>
                <c:pt idx="1154">
                  <c:v>1.1167000000000009E-3</c:v>
                </c:pt>
                <c:pt idx="1155">
                  <c:v>1.1133000000000009E-3</c:v>
                </c:pt>
                <c:pt idx="1156">
                  <c:v>1.1317E-3</c:v>
                </c:pt>
                <c:pt idx="1157">
                  <c:v>1.1674000000000009E-3</c:v>
                </c:pt>
                <c:pt idx="1158">
                  <c:v>1.2053000000000001E-3</c:v>
                </c:pt>
                <c:pt idx="1159">
                  <c:v>1.1901000000000012E-3</c:v>
                </c:pt>
                <c:pt idx="1160">
                  <c:v>1.1506999999999999E-3</c:v>
                </c:pt>
                <c:pt idx="1161">
                  <c:v>1.1262000000000015E-3</c:v>
                </c:pt>
                <c:pt idx="1162">
                  <c:v>1.1132000000000008E-3</c:v>
                </c:pt>
                <c:pt idx="1163">
                  <c:v>1.1152000000000009E-3</c:v>
                </c:pt>
                <c:pt idx="1164">
                  <c:v>1.152500000000001E-3</c:v>
                </c:pt>
                <c:pt idx="1165">
                  <c:v>1.2044000000000009E-3</c:v>
                </c:pt>
                <c:pt idx="1166">
                  <c:v>1.1709999999999999E-3</c:v>
                </c:pt>
                <c:pt idx="1167">
                  <c:v>1.1096000000000001E-3</c:v>
                </c:pt>
                <c:pt idx="1168">
                  <c:v>1.0866000000000009E-3</c:v>
                </c:pt>
                <c:pt idx="1169">
                  <c:v>1.0972000000000009E-3</c:v>
                </c:pt>
                <c:pt idx="1170">
                  <c:v>1.122300000000001E-3</c:v>
                </c:pt>
                <c:pt idx="1171">
                  <c:v>1.1148000000000009E-3</c:v>
                </c:pt>
                <c:pt idx="1172">
                  <c:v>1.0861000000000009E-3</c:v>
                </c:pt>
                <c:pt idx="1173">
                  <c:v>1.0660000000000012E-3</c:v>
                </c:pt>
                <c:pt idx="1174">
                  <c:v>1.0556999999999999E-3</c:v>
                </c:pt>
                <c:pt idx="1175">
                  <c:v>1.0567E-3</c:v>
                </c:pt>
                <c:pt idx="1176">
                  <c:v>1.0822000000000008E-3</c:v>
                </c:pt>
                <c:pt idx="1177">
                  <c:v>1.1298E-3</c:v>
                </c:pt>
                <c:pt idx="1178">
                  <c:v>1.1989000000000012E-3</c:v>
                </c:pt>
                <c:pt idx="1179">
                  <c:v>1.1915000000000009E-3</c:v>
                </c:pt>
                <c:pt idx="1180">
                  <c:v>1.152100000000001E-3</c:v>
                </c:pt>
                <c:pt idx="1181">
                  <c:v>1.0931000000000001E-3</c:v>
                </c:pt>
                <c:pt idx="1182">
                  <c:v>1.0571999999999999E-3</c:v>
                </c:pt>
                <c:pt idx="1183">
                  <c:v>1.0338999999999991E-3</c:v>
                </c:pt>
                <c:pt idx="1184">
                  <c:v>1.0039000000000001E-3</c:v>
                </c:pt>
                <c:pt idx="1185">
                  <c:v>1.0100000000000009E-3</c:v>
                </c:pt>
                <c:pt idx="1186">
                  <c:v>1.0368E-3</c:v>
                </c:pt>
                <c:pt idx="1187">
                  <c:v>1.0566000000000009E-3</c:v>
                </c:pt>
                <c:pt idx="1188">
                  <c:v>1.0956000000000008E-3</c:v>
                </c:pt>
                <c:pt idx="1189">
                  <c:v>1.1299000000000001E-3</c:v>
                </c:pt>
                <c:pt idx="1190">
                  <c:v>1.1190000000000009E-3</c:v>
                </c:pt>
                <c:pt idx="1191">
                  <c:v>1.0889000000000001E-3</c:v>
                </c:pt>
                <c:pt idx="1192">
                  <c:v>1.0476999999999991E-3</c:v>
                </c:pt>
                <c:pt idx="1193">
                  <c:v>1.0471E-3</c:v>
                </c:pt>
                <c:pt idx="1194">
                  <c:v>1.0786999999999999E-3</c:v>
                </c:pt>
                <c:pt idx="1195">
                  <c:v>1.1215999999999999E-3</c:v>
                </c:pt>
                <c:pt idx="1196">
                  <c:v>1.2518E-3</c:v>
                </c:pt>
                <c:pt idx="1197">
                  <c:v>1.2167E-3</c:v>
                </c:pt>
                <c:pt idx="1198">
                  <c:v>1.1050000000000001E-3</c:v>
                </c:pt>
                <c:pt idx="1199">
                  <c:v>1.0212999999999991E-3</c:v>
                </c:pt>
                <c:pt idx="1200">
                  <c:v>9.7300000000000023E-4</c:v>
                </c:pt>
                <c:pt idx="1201">
                  <c:v>9.4370000000000066E-4</c:v>
                </c:pt>
                <c:pt idx="1202">
                  <c:v>9.2820000000000077E-4</c:v>
                </c:pt>
                <c:pt idx="1203">
                  <c:v>9.4420000000000072E-4</c:v>
                </c:pt>
                <c:pt idx="1204">
                  <c:v>9.8430000000000067E-4</c:v>
                </c:pt>
                <c:pt idx="1205">
                  <c:v>1.0296000000000001E-3</c:v>
                </c:pt>
                <c:pt idx="1206">
                  <c:v>1.0673000000000008E-3</c:v>
                </c:pt>
                <c:pt idx="1207">
                  <c:v>1.0295E-3</c:v>
                </c:pt>
                <c:pt idx="1208">
                  <c:v>9.6870000000000083E-4</c:v>
                </c:pt>
                <c:pt idx="1209">
                  <c:v>9.5130000000000095E-4</c:v>
                </c:pt>
                <c:pt idx="1210">
                  <c:v>9.6480000000000003E-4</c:v>
                </c:pt>
                <c:pt idx="1211">
                  <c:v>9.9360000000000095E-4</c:v>
                </c:pt>
                <c:pt idx="1212">
                  <c:v>1.0456E-3</c:v>
                </c:pt>
                <c:pt idx="1213">
                  <c:v>1.0633999999999999E-3</c:v>
                </c:pt>
                <c:pt idx="1214">
                  <c:v>1.0120000000000001E-3</c:v>
                </c:pt>
                <c:pt idx="1215">
                  <c:v>9.8840000000000126E-4</c:v>
                </c:pt>
                <c:pt idx="1216">
                  <c:v>9.612000000000007E-4</c:v>
                </c:pt>
                <c:pt idx="1217">
                  <c:v>9.4680000000000079E-4</c:v>
                </c:pt>
                <c:pt idx="1218">
                  <c:v>9.7720000000000098E-4</c:v>
                </c:pt>
                <c:pt idx="1219">
                  <c:v>9.9730000000000088E-4</c:v>
                </c:pt>
                <c:pt idx="1220">
                  <c:v>9.5920000000000076E-4</c:v>
                </c:pt>
                <c:pt idx="1221">
                  <c:v>9.4430000000000067E-4</c:v>
                </c:pt>
                <c:pt idx="1222">
                  <c:v>9.3200000000000108E-4</c:v>
                </c:pt>
                <c:pt idx="1223">
                  <c:v>9.3020000000000136E-4</c:v>
                </c:pt>
                <c:pt idx="1224">
                  <c:v>9.4920000000000117E-4</c:v>
                </c:pt>
                <c:pt idx="1225">
                  <c:v>9.6020000000000079E-4</c:v>
                </c:pt>
                <c:pt idx="1226">
                  <c:v>9.7440000000000005E-4</c:v>
                </c:pt>
                <c:pt idx="1227">
                  <c:v>1.0116000000000001E-3</c:v>
                </c:pt>
                <c:pt idx="1228">
                  <c:v>1.0314E-3</c:v>
                </c:pt>
                <c:pt idx="1229">
                  <c:v>9.8300000000000102E-4</c:v>
                </c:pt>
                <c:pt idx="1230">
                  <c:v>9.6440000000000002E-4</c:v>
                </c:pt>
                <c:pt idx="1231">
                  <c:v>9.4470000000000047E-4</c:v>
                </c:pt>
                <c:pt idx="1232">
                  <c:v>9.3360000000000079E-4</c:v>
                </c:pt>
                <c:pt idx="1233">
                  <c:v>9.1630000000000108E-4</c:v>
                </c:pt>
                <c:pt idx="1234">
                  <c:v>8.9640000000000076E-4</c:v>
                </c:pt>
                <c:pt idx="1235">
                  <c:v>8.9150000000000102E-4</c:v>
                </c:pt>
                <c:pt idx="1236">
                  <c:v>8.6560000000000077E-4</c:v>
                </c:pt>
                <c:pt idx="1237">
                  <c:v>8.5390000000000064E-4</c:v>
                </c:pt>
                <c:pt idx="1238">
                  <c:v>8.8260000000000118E-4</c:v>
                </c:pt>
                <c:pt idx="1239">
                  <c:v>9.2110000000000022E-4</c:v>
                </c:pt>
                <c:pt idx="1240">
                  <c:v>9.6420000000000067E-4</c:v>
                </c:pt>
                <c:pt idx="1241">
                  <c:v>9.5670000000000076E-4</c:v>
                </c:pt>
                <c:pt idx="1242">
                  <c:v>9.2360000000000022E-4</c:v>
                </c:pt>
                <c:pt idx="1243">
                  <c:v>9.0040000000000064E-4</c:v>
                </c:pt>
                <c:pt idx="1244">
                  <c:v>8.9220000000000076E-4</c:v>
                </c:pt>
                <c:pt idx="1245">
                  <c:v>9.317000000000008E-4</c:v>
                </c:pt>
                <c:pt idx="1246">
                  <c:v>9.2100000000000027E-4</c:v>
                </c:pt>
                <c:pt idx="1247">
                  <c:v>8.7740000000000062E-4</c:v>
                </c:pt>
                <c:pt idx="1248">
                  <c:v>8.519000000000007E-4</c:v>
                </c:pt>
                <c:pt idx="1249">
                  <c:v>8.586000000000007E-4</c:v>
                </c:pt>
                <c:pt idx="1250">
                  <c:v>8.6990000000000071E-4</c:v>
                </c:pt>
                <c:pt idx="1251">
                  <c:v>8.8010000000000096E-4</c:v>
                </c:pt>
                <c:pt idx="1252">
                  <c:v>8.7690000000000077E-4</c:v>
                </c:pt>
                <c:pt idx="1253">
                  <c:v>8.1830000000000065E-4</c:v>
                </c:pt>
                <c:pt idx="1254">
                  <c:v>7.8420000000000041E-4</c:v>
                </c:pt>
                <c:pt idx="1255">
                  <c:v>8.127000000000004E-4</c:v>
                </c:pt>
                <c:pt idx="1256">
                  <c:v>8.2550000000000115E-4</c:v>
                </c:pt>
                <c:pt idx="1257">
                  <c:v>8.0870000000000085E-4</c:v>
                </c:pt>
                <c:pt idx="1258">
                  <c:v>8.1300000000000003E-4</c:v>
                </c:pt>
                <c:pt idx="1259">
                  <c:v>8.3430000000000093E-4</c:v>
                </c:pt>
                <c:pt idx="1260">
                  <c:v>8.6020000000000074E-4</c:v>
                </c:pt>
                <c:pt idx="1261">
                  <c:v>8.9120000000000117E-4</c:v>
                </c:pt>
                <c:pt idx="1262">
                  <c:v>9.1240000000000028E-4</c:v>
                </c:pt>
                <c:pt idx="1263">
                  <c:v>9.4560000000000119E-4</c:v>
                </c:pt>
                <c:pt idx="1264">
                  <c:v>9.2580000000000028E-4</c:v>
                </c:pt>
                <c:pt idx="1265">
                  <c:v>8.5460000000000028E-4</c:v>
                </c:pt>
                <c:pt idx="1266">
                  <c:v>8.1530000000000079E-4</c:v>
                </c:pt>
                <c:pt idx="1267">
                  <c:v>7.9020000000000078E-4</c:v>
                </c:pt>
                <c:pt idx="1268">
                  <c:v>7.794000000000004E-4</c:v>
                </c:pt>
                <c:pt idx="1269">
                  <c:v>7.8290000000000044E-4</c:v>
                </c:pt>
                <c:pt idx="1270">
                  <c:v>7.6090000000000044E-4</c:v>
                </c:pt>
                <c:pt idx="1271">
                  <c:v>7.4210000000000064E-4</c:v>
                </c:pt>
                <c:pt idx="1272">
                  <c:v>7.5320000000000064E-4</c:v>
                </c:pt>
                <c:pt idx="1273">
                  <c:v>7.6080000000000039E-4</c:v>
                </c:pt>
                <c:pt idx="1274">
                  <c:v>7.6140000000000029E-4</c:v>
                </c:pt>
                <c:pt idx="1275">
                  <c:v>7.8770000000000044E-4</c:v>
                </c:pt>
                <c:pt idx="1276">
                  <c:v>8.1030000000000067E-4</c:v>
                </c:pt>
                <c:pt idx="1277">
                  <c:v>7.9420000000000066E-4</c:v>
                </c:pt>
                <c:pt idx="1278">
                  <c:v>7.9250000000000045E-4</c:v>
                </c:pt>
                <c:pt idx="1279">
                  <c:v>8.3450000000000115E-4</c:v>
                </c:pt>
                <c:pt idx="1280">
                  <c:v>8.7960000000000046E-4</c:v>
                </c:pt>
                <c:pt idx="1281">
                  <c:v>8.1920000000000072E-4</c:v>
                </c:pt>
                <c:pt idx="1282">
                  <c:v>7.7340000000000069E-4</c:v>
                </c:pt>
                <c:pt idx="1283">
                  <c:v>7.5880000000000066E-4</c:v>
                </c:pt>
                <c:pt idx="1284">
                  <c:v>7.5430000000000072E-4</c:v>
                </c:pt>
                <c:pt idx="1285">
                  <c:v>7.524000000000004E-4</c:v>
                </c:pt>
                <c:pt idx="1286">
                  <c:v>7.6780000000000045E-4</c:v>
                </c:pt>
                <c:pt idx="1287">
                  <c:v>7.6900000000000048E-4</c:v>
                </c:pt>
                <c:pt idx="1288">
                  <c:v>7.5210000000000045E-4</c:v>
                </c:pt>
                <c:pt idx="1289">
                  <c:v>7.5550000000000042E-4</c:v>
                </c:pt>
                <c:pt idx="1290">
                  <c:v>7.6080000000000039E-4</c:v>
                </c:pt>
                <c:pt idx="1291">
                  <c:v>7.4670000000000042E-4</c:v>
                </c:pt>
                <c:pt idx="1292">
                  <c:v>7.4120000000000045E-4</c:v>
                </c:pt>
                <c:pt idx="1293">
                  <c:v>7.4920000000000065E-4</c:v>
                </c:pt>
                <c:pt idx="1294">
                  <c:v>7.8400000000000063E-4</c:v>
                </c:pt>
                <c:pt idx="1295">
                  <c:v>8.1680000000000045E-4</c:v>
                </c:pt>
                <c:pt idx="1296">
                  <c:v>8.0530000000000076E-4</c:v>
                </c:pt>
                <c:pt idx="1297">
                  <c:v>7.8380000000000062E-4</c:v>
                </c:pt>
                <c:pt idx="1298">
                  <c:v>7.6090000000000044E-4</c:v>
                </c:pt>
                <c:pt idx="1299">
                  <c:v>7.3280000000000014E-4</c:v>
                </c:pt>
                <c:pt idx="1300">
                  <c:v>7.1510000000000041E-4</c:v>
                </c:pt>
                <c:pt idx="1301">
                  <c:v>7.0790000000000089E-4</c:v>
                </c:pt>
                <c:pt idx="1302">
                  <c:v>7.0820000000000063E-4</c:v>
                </c:pt>
                <c:pt idx="1303">
                  <c:v>7.1570000000000021E-4</c:v>
                </c:pt>
                <c:pt idx="1304">
                  <c:v>7.1460000000000046E-4</c:v>
                </c:pt>
                <c:pt idx="1305">
                  <c:v>7.0020000000000043E-4</c:v>
                </c:pt>
                <c:pt idx="1306">
                  <c:v>6.9560000000000064E-4</c:v>
                </c:pt>
                <c:pt idx="1307">
                  <c:v>7.0100000000000045E-4</c:v>
                </c:pt>
                <c:pt idx="1308">
                  <c:v>7.2360000000000089E-4</c:v>
                </c:pt>
                <c:pt idx="1309">
                  <c:v>7.3960000000000041E-4</c:v>
                </c:pt>
                <c:pt idx="1310">
                  <c:v>7.0370000000000068E-4</c:v>
                </c:pt>
                <c:pt idx="1311">
                  <c:v>6.5000000000000062E-4</c:v>
                </c:pt>
                <c:pt idx="1312">
                  <c:v>6.3190000000000045E-4</c:v>
                </c:pt>
                <c:pt idx="1313">
                  <c:v>6.5580000000000044E-4</c:v>
                </c:pt>
                <c:pt idx="1314">
                  <c:v>6.7140000000000038E-4</c:v>
                </c:pt>
                <c:pt idx="1315">
                  <c:v>6.8590000000000068E-4</c:v>
                </c:pt>
                <c:pt idx="1316">
                  <c:v>6.9870000000000045E-4</c:v>
                </c:pt>
                <c:pt idx="1317">
                  <c:v>7.0350000000000057E-4</c:v>
                </c:pt>
                <c:pt idx="1318">
                  <c:v>7.0890000000000091E-4</c:v>
                </c:pt>
                <c:pt idx="1319">
                  <c:v>7.0980000000000045E-4</c:v>
                </c:pt>
                <c:pt idx="1320">
                  <c:v>6.9120000000000043E-4</c:v>
                </c:pt>
                <c:pt idx="1321">
                  <c:v>6.5520000000000042E-4</c:v>
                </c:pt>
                <c:pt idx="1322">
                  <c:v>6.5480000000000041E-4</c:v>
                </c:pt>
                <c:pt idx="1323">
                  <c:v>6.6160000000000047E-4</c:v>
                </c:pt>
                <c:pt idx="1324">
                  <c:v>6.3990000000000043E-4</c:v>
                </c:pt>
                <c:pt idx="1325">
                  <c:v>6.2629999999999999E-4</c:v>
                </c:pt>
                <c:pt idx="1326">
                  <c:v>6.2640000000000048E-4</c:v>
                </c:pt>
                <c:pt idx="1327">
                  <c:v>6.3460000000000068E-4</c:v>
                </c:pt>
                <c:pt idx="1328">
                  <c:v>6.4730000000000083E-4</c:v>
                </c:pt>
                <c:pt idx="1329">
                  <c:v>6.3730000000000069E-4</c:v>
                </c:pt>
                <c:pt idx="1330">
                  <c:v>6.098000000000004E-4</c:v>
                </c:pt>
                <c:pt idx="1331">
                  <c:v>5.874000000000004E-4</c:v>
                </c:pt>
                <c:pt idx="1332">
                  <c:v>5.8370000000000047E-4</c:v>
                </c:pt>
                <c:pt idx="1333">
                  <c:v>5.8580000000000014E-4</c:v>
                </c:pt>
                <c:pt idx="1334">
                  <c:v>5.759000000000005E-4</c:v>
                </c:pt>
                <c:pt idx="1335">
                  <c:v>5.7760000000000092E-4</c:v>
                </c:pt>
                <c:pt idx="1336">
                  <c:v>5.9460000000000068E-4</c:v>
                </c:pt>
                <c:pt idx="1337">
                  <c:v>6.0040000000000039E-4</c:v>
                </c:pt>
                <c:pt idx="1338">
                  <c:v>6.0730000000000061E-4</c:v>
                </c:pt>
                <c:pt idx="1339">
                  <c:v>6.4310000000000094E-4</c:v>
                </c:pt>
                <c:pt idx="1340">
                  <c:v>6.8480000000000049E-4</c:v>
                </c:pt>
                <c:pt idx="1341">
                  <c:v>6.8860000000000069E-4</c:v>
                </c:pt>
                <c:pt idx="1342">
                  <c:v>6.3900000000000024E-4</c:v>
                </c:pt>
                <c:pt idx="1343">
                  <c:v>6.0800000000000047E-4</c:v>
                </c:pt>
                <c:pt idx="1344">
                  <c:v>6.1749999999999999E-4</c:v>
                </c:pt>
                <c:pt idx="1345">
                  <c:v>6.0820000000000047E-4</c:v>
                </c:pt>
                <c:pt idx="1346">
                  <c:v>5.8020000000000023E-4</c:v>
                </c:pt>
                <c:pt idx="1347">
                  <c:v>6.0260000000000034E-4</c:v>
                </c:pt>
                <c:pt idx="1348">
                  <c:v>6.3590000000000044E-4</c:v>
                </c:pt>
                <c:pt idx="1349">
                  <c:v>6.1649999999999997E-4</c:v>
                </c:pt>
                <c:pt idx="1350">
                  <c:v>5.9630000000000045E-4</c:v>
                </c:pt>
                <c:pt idx="1351">
                  <c:v>5.8870000000000049E-4</c:v>
                </c:pt>
                <c:pt idx="1352">
                  <c:v>5.6520000000000019E-4</c:v>
                </c:pt>
                <c:pt idx="1353">
                  <c:v>5.4870000000000049E-4</c:v>
                </c:pt>
                <c:pt idx="1354">
                  <c:v>5.3479999999999999E-4</c:v>
                </c:pt>
                <c:pt idx="1355">
                  <c:v>5.238000000000007E-4</c:v>
                </c:pt>
                <c:pt idx="1356">
                  <c:v>5.62E-4</c:v>
                </c:pt>
                <c:pt idx="1357">
                  <c:v>5.8030000000000039E-4</c:v>
                </c:pt>
                <c:pt idx="1358">
                  <c:v>5.753000000000007E-4</c:v>
                </c:pt>
                <c:pt idx="1359">
                  <c:v>6.0100000000000041E-4</c:v>
                </c:pt>
                <c:pt idx="1360">
                  <c:v>5.910000000000007E-4</c:v>
                </c:pt>
                <c:pt idx="1361">
                  <c:v>5.5470000000000031E-4</c:v>
                </c:pt>
                <c:pt idx="1362">
                  <c:v>5.1780000000000033E-4</c:v>
                </c:pt>
                <c:pt idx="1363">
                  <c:v>4.6539999999999998E-4</c:v>
                </c:pt>
                <c:pt idx="1364">
                  <c:v>4.443000000000005E-4</c:v>
                </c:pt>
                <c:pt idx="1365">
                  <c:v>4.730000000000006E-4</c:v>
                </c:pt>
                <c:pt idx="1366">
                  <c:v>5.1079999999999995E-4</c:v>
                </c:pt>
                <c:pt idx="1367">
                  <c:v>4.9690000000000042E-4</c:v>
                </c:pt>
                <c:pt idx="1368">
                  <c:v>4.3720000000000033E-4</c:v>
                </c:pt>
                <c:pt idx="1369">
                  <c:v>4.1750000000000023E-4</c:v>
                </c:pt>
                <c:pt idx="1370">
                  <c:v>4.5659999999999999E-4</c:v>
                </c:pt>
                <c:pt idx="1371">
                  <c:v>5.0430000000000039E-4</c:v>
                </c:pt>
                <c:pt idx="1372">
                  <c:v>5.2280000000000013E-4</c:v>
                </c:pt>
                <c:pt idx="1373">
                  <c:v>5.2930000000000045E-4</c:v>
                </c:pt>
                <c:pt idx="1374">
                  <c:v>5.6179999999999999E-4</c:v>
                </c:pt>
                <c:pt idx="1375">
                  <c:v>5.5860000000000046E-4</c:v>
                </c:pt>
                <c:pt idx="1376">
                  <c:v>5.1520000000000016E-4</c:v>
                </c:pt>
                <c:pt idx="1377">
                  <c:v>5.1699999999999999E-4</c:v>
                </c:pt>
                <c:pt idx="1378">
                  <c:v>5.5430000000000041E-4</c:v>
                </c:pt>
                <c:pt idx="1379">
                  <c:v>5.8710000000000045E-4</c:v>
                </c:pt>
                <c:pt idx="1380">
                  <c:v>5.7310000000000087E-4</c:v>
                </c:pt>
                <c:pt idx="1381">
                  <c:v>5.342000000000003E-4</c:v>
                </c:pt>
                <c:pt idx="1382">
                  <c:v>5.1340000000000001E-4</c:v>
                </c:pt>
                <c:pt idx="1383">
                  <c:v>5.0310000000000068E-4</c:v>
                </c:pt>
                <c:pt idx="1384">
                  <c:v>4.961000000000004E-4</c:v>
                </c:pt>
                <c:pt idx="1385">
                  <c:v>4.9470000000000048E-4</c:v>
                </c:pt>
                <c:pt idx="1386">
                  <c:v>4.972000000000007E-4</c:v>
                </c:pt>
                <c:pt idx="1387">
                  <c:v>5.0120000000000004E-4</c:v>
                </c:pt>
                <c:pt idx="1388">
                  <c:v>4.8600000000000021E-4</c:v>
                </c:pt>
                <c:pt idx="1389">
                  <c:v>4.6800000000000032E-4</c:v>
                </c:pt>
                <c:pt idx="1390">
                  <c:v>4.7259999999999999E-4</c:v>
                </c:pt>
                <c:pt idx="1391">
                  <c:v>4.9390000000000078E-4</c:v>
                </c:pt>
                <c:pt idx="1392">
                  <c:v>5.2330000000000063E-4</c:v>
                </c:pt>
                <c:pt idx="1393">
                  <c:v>5.4900000000000044E-4</c:v>
                </c:pt>
                <c:pt idx="1394">
                  <c:v>5.5490000000000042E-4</c:v>
                </c:pt>
                <c:pt idx="1395">
                  <c:v>5.250000000000004E-4</c:v>
                </c:pt>
                <c:pt idx="1396">
                  <c:v>4.9120000000000023E-4</c:v>
                </c:pt>
                <c:pt idx="1397">
                  <c:v>4.776000000000006E-4</c:v>
                </c:pt>
                <c:pt idx="1398">
                  <c:v>4.9740000000000049E-4</c:v>
                </c:pt>
                <c:pt idx="1399">
                  <c:v>4.7620000000000014E-4</c:v>
                </c:pt>
                <c:pt idx="1400">
                  <c:v>4.1639999999999998E-4</c:v>
                </c:pt>
                <c:pt idx="1401">
                  <c:v>3.9000000000000021E-4</c:v>
                </c:pt>
                <c:pt idx="1402">
                  <c:v>3.8920000000000019E-4</c:v>
                </c:pt>
                <c:pt idx="1403">
                  <c:v>3.6730000000000031E-4</c:v>
                </c:pt>
                <c:pt idx="1404">
                  <c:v>3.1610000000000031E-4</c:v>
                </c:pt>
                <c:pt idx="1405">
                  <c:v>2.812E-4</c:v>
                </c:pt>
                <c:pt idx="1406">
                  <c:v>2.9159999999999999E-4</c:v>
                </c:pt>
                <c:pt idx="1407">
                  <c:v>3.1900000000000022E-4</c:v>
                </c:pt>
                <c:pt idx="1408">
                  <c:v>3.5500000000000023E-4</c:v>
                </c:pt>
                <c:pt idx="1409">
                  <c:v>4.0300000000000031E-4</c:v>
                </c:pt>
                <c:pt idx="1410">
                  <c:v>4.0949999999999998E-4</c:v>
                </c:pt>
                <c:pt idx="1411">
                  <c:v>3.9380000000000025E-4</c:v>
                </c:pt>
                <c:pt idx="1412">
                  <c:v>3.8720000000000014E-4</c:v>
                </c:pt>
                <c:pt idx="1413">
                  <c:v>3.6570000000000032E-4</c:v>
                </c:pt>
                <c:pt idx="1414">
                  <c:v>3.6580000000000022E-4</c:v>
                </c:pt>
                <c:pt idx="1415">
                  <c:v>4.1149999999999987E-4</c:v>
                </c:pt>
                <c:pt idx="1416">
                  <c:v>4.5880000000000031E-4</c:v>
                </c:pt>
                <c:pt idx="1417">
                  <c:v>4.8400000000000038E-4</c:v>
                </c:pt>
                <c:pt idx="1418">
                  <c:v>4.8990000000000047E-4</c:v>
                </c:pt>
                <c:pt idx="1419">
                  <c:v>5.1110000000000023E-4</c:v>
                </c:pt>
                <c:pt idx="1420">
                  <c:v>5.2740000000000024E-4</c:v>
                </c:pt>
                <c:pt idx="1421">
                  <c:v>4.8010000000000039E-4</c:v>
                </c:pt>
                <c:pt idx="1422">
                  <c:v>4.2720000000000041E-4</c:v>
                </c:pt>
                <c:pt idx="1423">
                  <c:v>3.8810000000000022E-4</c:v>
                </c:pt>
                <c:pt idx="1424">
                  <c:v>3.4810000000000022E-4</c:v>
                </c:pt>
                <c:pt idx="1425">
                  <c:v>3.0240000000000025E-4</c:v>
                </c:pt>
                <c:pt idx="1426">
                  <c:v>2.5369999999999999E-4</c:v>
                </c:pt>
                <c:pt idx="1427">
                  <c:v>2.6220000000000019E-4</c:v>
                </c:pt>
                <c:pt idx="1428">
                  <c:v>2.8590000000000001E-4</c:v>
                </c:pt>
                <c:pt idx="1429">
                  <c:v>2.4640000000000024E-4</c:v>
                </c:pt>
                <c:pt idx="1430">
                  <c:v>2.2240000000000028E-4</c:v>
                </c:pt>
                <c:pt idx="1431">
                  <c:v>2.2370000000000021E-4</c:v>
                </c:pt>
                <c:pt idx="1432">
                  <c:v>1.9430000000000022E-4</c:v>
                </c:pt>
                <c:pt idx="1433">
                  <c:v>1.8230000000000012E-4</c:v>
                </c:pt>
                <c:pt idx="1434">
                  <c:v>2.1380000000000018E-4</c:v>
                </c:pt>
                <c:pt idx="1435">
                  <c:v>2.9570000000000019E-4</c:v>
                </c:pt>
                <c:pt idx="1436">
                  <c:v>3.8560000000000005E-4</c:v>
                </c:pt>
                <c:pt idx="1437">
                  <c:v>3.8930000000000019E-4</c:v>
                </c:pt>
                <c:pt idx="1438">
                  <c:v>3.493000000000002E-4</c:v>
                </c:pt>
                <c:pt idx="1439">
                  <c:v>3.5930000000000028E-4</c:v>
                </c:pt>
                <c:pt idx="1440">
                  <c:v>4.0850000000000033E-4</c:v>
                </c:pt>
                <c:pt idx="1441">
                  <c:v>4.5040000000000021E-4</c:v>
                </c:pt>
                <c:pt idx="1442">
                  <c:v>4.4370000000000038E-4</c:v>
                </c:pt>
                <c:pt idx="1443">
                  <c:v>3.6660000000000035E-4</c:v>
                </c:pt>
                <c:pt idx="1444">
                  <c:v>2.9110000000000014E-4</c:v>
                </c:pt>
                <c:pt idx="1445">
                  <c:v>2.9750000000000002E-4</c:v>
                </c:pt>
                <c:pt idx="1446">
                  <c:v>3.6990000000000021E-4</c:v>
                </c:pt>
                <c:pt idx="1447">
                  <c:v>4.3000000000000037E-4</c:v>
                </c:pt>
                <c:pt idx="1448">
                  <c:v>3.9010000000000021E-4</c:v>
                </c:pt>
                <c:pt idx="1449">
                  <c:v>2.8729999999999999E-4</c:v>
                </c:pt>
                <c:pt idx="1450">
                  <c:v>2.076E-4</c:v>
                </c:pt>
                <c:pt idx="1451">
                  <c:v>1.5170000000000011E-4</c:v>
                </c:pt>
                <c:pt idx="1452">
                  <c:v>1.1290000000000009E-4</c:v>
                </c:pt>
                <c:pt idx="1453">
                  <c:v>1.3190000000000003E-4</c:v>
                </c:pt>
                <c:pt idx="1454">
                  <c:v>1.7819999999999999E-4</c:v>
                </c:pt>
                <c:pt idx="1455">
                  <c:v>2.2220000000000017E-4</c:v>
                </c:pt>
                <c:pt idx="1456">
                  <c:v>2.9040000000000012E-4</c:v>
                </c:pt>
                <c:pt idx="1457">
                  <c:v>3.1860000000000021E-4</c:v>
                </c:pt>
                <c:pt idx="1458">
                  <c:v>2.8190000000000002E-4</c:v>
                </c:pt>
                <c:pt idx="1459">
                  <c:v>2.9410000000000016E-4</c:v>
                </c:pt>
                <c:pt idx="1460">
                  <c:v>3.6800000000000033E-4</c:v>
                </c:pt>
                <c:pt idx="1461">
                  <c:v>4.1990000000000023E-4</c:v>
                </c:pt>
                <c:pt idx="1462">
                  <c:v>4.3860000000000031E-4</c:v>
                </c:pt>
                <c:pt idx="1463">
                  <c:v>4.1420000000000004E-4</c:v>
                </c:pt>
                <c:pt idx="1464">
                  <c:v>3.251000000000002E-4</c:v>
                </c:pt>
                <c:pt idx="1465">
                  <c:v>2.4810000000000012E-4</c:v>
                </c:pt>
                <c:pt idx="1466">
                  <c:v>2.4560000000000001E-4</c:v>
                </c:pt>
                <c:pt idx="1467">
                  <c:v>2.6630000000000035E-4</c:v>
                </c:pt>
                <c:pt idx="1468">
                  <c:v>2.7610000000000031E-4</c:v>
                </c:pt>
                <c:pt idx="1469">
                  <c:v>3.1650000000000021E-4</c:v>
                </c:pt>
                <c:pt idx="1470">
                  <c:v>3.7890000000000043E-4</c:v>
                </c:pt>
                <c:pt idx="1471">
                  <c:v>4.1900000000000021E-4</c:v>
                </c:pt>
                <c:pt idx="1472">
                  <c:v>3.9210000000000021E-4</c:v>
                </c:pt>
                <c:pt idx="1473">
                  <c:v>3.3180000000000015E-4</c:v>
                </c:pt>
                <c:pt idx="1474">
                  <c:v>3.114000000000002E-4</c:v>
                </c:pt>
                <c:pt idx="1475">
                  <c:v>3.4670000000000035E-4</c:v>
                </c:pt>
                <c:pt idx="1476">
                  <c:v>3.7010000000000032E-4</c:v>
                </c:pt>
                <c:pt idx="1477">
                  <c:v>3.2620000000000034E-4</c:v>
                </c:pt>
                <c:pt idx="1478">
                  <c:v>2.3470000000000018E-4</c:v>
                </c:pt>
                <c:pt idx="1479">
                  <c:v>1.7430000000000012E-4</c:v>
                </c:pt>
                <c:pt idx="1480">
                  <c:v>1.7220000000000017E-4</c:v>
                </c:pt>
                <c:pt idx="1481">
                  <c:v>1.6650000000000017E-4</c:v>
                </c:pt>
                <c:pt idx="1482">
                  <c:v>1.2190000000000001E-4</c:v>
                </c:pt>
                <c:pt idx="1483">
                  <c:v>7.7900000000000077E-5</c:v>
                </c:pt>
                <c:pt idx="1484">
                  <c:v>1.1160000000000015E-4</c:v>
                </c:pt>
                <c:pt idx="1485">
                  <c:v>1.9910000000000026E-4</c:v>
                </c:pt>
                <c:pt idx="1486">
                  <c:v>2.5540000000000019E-4</c:v>
                </c:pt>
                <c:pt idx="1487">
                  <c:v>1.9380000000000024E-4</c:v>
                </c:pt>
                <c:pt idx="1488">
                  <c:v>6.9400000000000088E-5</c:v>
                </c:pt>
                <c:pt idx="1489">
                  <c:v>3.7100000000000048E-5</c:v>
                </c:pt>
                <c:pt idx="1490">
                  <c:v>8.1800000000000091E-5</c:v>
                </c:pt>
                <c:pt idx="1491">
                  <c:v>1.0730000000000009E-4</c:v>
                </c:pt>
                <c:pt idx="1492">
                  <c:v>1.2740000000000012E-4</c:v>
                </c:pt>
                <c:pt idx="1493">
                  <c:v>1.8190000000000014E-4</c:v>
                </c:pt>
                <c:pt idx="1494">
                  <c:v>2.5050000000000023E-4</c:v>
                </c:pt>
                <c:pt idx="1495">
                  <c:v>3.2050000000000031E-4</c:v>
                </c:pt>
                <c:pt idx="1496">
                  <c:v>3.5960000000000012E-4</c:v>
                </c:pt>
                <c:pt idx="1497">
                  <c:v>3.2790000000000022E-4</c:v>
                </c:pt>
                <c:pt idx="1498">
                  <c:v>3.0870000000000035E-4</c:v>
                </c:pt>
                <c:pt idx="1499">
                  <c:v>3.2980000000000032E-4</c:v>
                </c:pt>
                <c:pt idx="1500">
                  <c:v>3.2040000000000042E-4</c:v>
                </c:pt>
                <c:pt idx="1501">
                  <c:v>2.3330000000000006E-4</c:v>
                </c:pt>
                <c:pt idx="1502">
                  <c:v>1.4380000000000011E-4</c:v>
                </c:pt>
                <c:pt idx="1503">
                  <c:v>1.3019999999999999E-4</c:v>
                </c:pt>
                <c:pt idx="1504">
                  <c:v>1.2600000000000011E-4</c:v>
                </c:pt>
                <c:pt idx="1505">
                  <c:v>9.5200000000000091E-5</c:v>
                </c:pt>
                <c:pt idx="1506">
                  <c:v>9.3200000000000124E-5</c:v>
                </c:pt>
                <c:pt idx="1507">
                  <c:v>1.0110000000000003E-4</c:v>
                </c:pt>
                <c:pt idx="1508">
                  <c:v>1.4200000000000012E-4</c:v>
                </c:pt>
                <c:pt idx="1509">
                  <c:v>2.2230000000000033E-4</c:v>
                </c:pt>
                <c:pt idx="1510">
                  <c:v>2.3850000000000002E-4</c:v>
                </c:pt>
                <c:pt idx="1511">
                  <c:v>1.6110000000000012E-4</c:v>
                </c:pt>
                <c:pt idx="1512">
                  <c:v>7.5000000000000075E-5</c:v>
                </c:pt>
                <c:pt idx="1513">
                  <c:v>5.210000000000006E-5</c:v>
                </c:pt>
                <c:pt idx="1514">
                  <c:v>9.9300000000000083E-5</c:v>
                </c:pt>
                <c:pt idx="1515">
                  <c:v>1.6119999999999999E-4</c:v>
                </c:pt>
                <c:pt idx="1516">
                  <c:v>1.4660000000000012E-4</c:v>
                </c:pt>
                <c:pt idx="1517">
                  <c:v>8.2100000000000044E-5</c:v>
                </c:pt>
                <c:pt idx="1518">
                  <c:v>6.8700000000000098E-5</c:v>
                </c:pt>
                <c:pt idx="1519">
                  <c:v>1.1110000000000008E-4</c:v>
                </c:pt>
                <c:pt idx="1520">
                  <c:v>2.0480000000000018E-4</c:v>
                </c:pt>
                <c:pt idx="1521">
                  <c:v>3.0030000000000031E-4</c:v>
                </c:pt>
                <c:pt idx="1522">
                  <c:v>3.050000000000002E-4</c:v>
                </c:pt>
                <c:pt idx="1523">
                  <c:v>2.0780000000000006E-4</c:v>
                </c:pt>
                <c:pt idx="1524">
                  <c:v>1.1610000000000014E-4</c:v>
                </c:pt>
                <c:pt idx="1525">
                  <c:v>1.0060000000000009E-4</c:v>
                </c:pt>
                <c:pt idx="1526">
                  <c:v>9.7900000000000089E-5</c:v>
                </c:pt>
                <c:pt idx="1527">
                  <c:v>8.2400000000000024E-5</c:v>
                </c:pt>
                <c:pt idx="1528">
                  <c:v>7.2900000000000078E-5</c:v>
                </c:pt>
                <c:pt idx="1529">
                  <c:v>3.8700000000000026E-5</c:v>
                </c:pt>
                <c:pt idx="1530">
                  <c:v>3.0000000000000035E-5</c:v>
                </c:pt>
                <c:pt idx="1531">
                  <c:v>6.6500000000000058E-5</c:v>
                </c:pt>
                <c:pt idx="1532">
                  <c:v>5.7700000000000095E-5</c:v>
                </c:pt>
                <c:pt idx="1533" formatCode="0.00E+00">
                  <c:v>9.0700000000000114E-6</c:v>
                </c:pt>
                <c:pt idx="1534" formatCode="0.00E+00">
                  <c:v>-2.7400000000000051E-6</c:v>
                </c:pt>
                <c:pt idx="1535">
                  <c:v>5.2300000000000052E-5</c:v>
                </c:pt>
                <c:pt idx="1536">
                  <c:v>9.2200000000000046E-5</c:v>
                </c:pt>
                <c:pt idx="1537">
                  <c:v>7.6900000000000067E-5</c:v>
                </c:pt>
                <c:pt idx="1538">
                  <c:v>4.9800000000000072E-5</c:v>
                </c:pt>
                <c:pt idx="1539">
                  <c:v>4.4500000000000052E-5</c:v>
                </c:pt>
                <c:pt idx="1540">
                  <c:v>5.8900000000000056E-5</c:v>
                </c:pt>
                <c:pt idx="1541">
                  <c:v>6.8600000000000055E-5</c:v>
                </c:pt>
                <c:pt idx="1542">
                  <c:v>1.0520000000000012E-4</c:v>
                </c:pt>
                <c:pt idx="1543">
                  <c:v>1.9760000000000028E-4</c:v>
                </c:pt>
                <c:pt idx="1544">
                  <c:v>2.3560000000000001E-4</c:v>
                </c:pt>
                <c:pt idx="1545">
                  <c:v>1.9170000000000019E-4</c:v>
                </c:pt>
                <c:pt idx="1546">
                  <c:v>1.9500000000000024E-4</c:v>
                </c:pt>
                <c:pt idx="1547">
                  <c:v>2.5369999999999999E-4</c:v>
                </c:pt>
                <c:pt idx="1548">
                  <c:v>2.683000000000004E-4</c:v>
                </c:pt>
                <c:pt idx="1549">
                  <c:v>1.7710000000000013E-4</c:v>
                </c:pt>
                <c:pt idx="1550">
                  <c:v>6.5500000000000074E-5</c:v>
                </c:pt>
                <c:pt idx="1551">
                  <c:v>3.6600000000000049E-5</c:v>
                </c:pt>
                <c:pt idx="1552">
                  <c:v>3.2100000000000028E-5</c:v>
                </c:pt>
                <c:pt idx="1553">
                  <c:v>4.4800000000000073E-5</c:v>
                </c:pt>
                <c:pt idx="1554">
                  <c:v>1.2090000000000001E-4</c:v>
                </c:pt>
                <c:pt idx="1555">
                  <c:v>1.5469999999999999E-4</c:v>
                </c:pt>
                <c:pt idx="1556">
                  <c:v>1.0009999999999999E-4</c:v>
                </c:pt>
              </c:numCache>
            </c:numRef>
          </c:val>
        </c:ser>
        <c:dLbls/>
        <c:hiLowLines/>
        <c:marker val="1"/>
        <c:axId val="207359360"/>
        <c:axId val="207390208"/>
      </c:lineChart>
      <c:catAx>
        <c:axId val="207359360"/>
        <c:scaling>
          <c:orientation val="minMax"/>
        </c:scaling>
        <c:axPos val="b"/>
        <c:title>
          <c:tx>
            <c:rich>
              <a:bodyPr/>
              <a:lstStyle/>
              <a:p>
                <a:pPr>
                  <a:defRPr sz="1200" baseline="0"/>
                </a:pPr>
                <a:r>
                  <a:rPr lang="en-US" sz="1200" baseline="0" dirty="0"/>
                  <a:t>Wavenumber (cm-1)</a:t>
                </a:r>
              </a:p>
            </c:rich>
          </c:tx>
          <c:layout/>
        </c:title>
        <c:numFmt formatCode="General" sourceLinked="1"/>
        <c:majorTickMark val="none"/>
        <c:tickLblPos val="nextTo"/>
        <c:crossAx val="207390208"/>
        <c:crosses val="autoZero"/>
        <c:auto val="1"/>
        <c:lblAlgn val="ctr"/>
        <c:lblOffset val="100"/>
        <c:tickLblSkip val="250"/>
        <c:tickMarkSkip val="250"/>
      </c:catAx>
      <c:valAx>
        <c:axId val="207390208"/>
        <c:scaling>
          <c:orientation val="minMax"/>
          <c:min val="0"/>
        </c:scaling>
        <c:axPos val="l"/>
        <c:majorGridlines/>
        <c:title>
          <c:tx>
            <c:rich>
              <a:bodyPr/>
              <a:lstStyle/>
              <a:p>
                <a:pPr>
                  <a:defRPr sz="1200" baseline="0"/>
                </a:pPr>
                <a:r>
                  <a:rPr lang="en-US" sz="1200" baseline="0" dirty="0"/>
                  <a:t>Radiance (mW/m2Sr cm-1)</a:t>
                </a:r>
              </a:p>
            </c:rich>
          </c:tx>
          <c:layout>
            <c:manualLayout>
              <c:xMode val="edge"/>
              <c:yMode val="edge"/>
              <c:x val="2.3391812865497082E-2"/>
              <c:y val="0.24778097314582881"/>
            </c:manualLayout>
          </c:layout>
        </c:title>
        <c:numFmt formatCode="General" sourceLinked="1"/>
        <c:tickLblPos val="nextTo"/>
        <c:crossAx val="207359360"/>
        <c:crosses val="autoZero"/>
        <c:crossBetween val="between"/>
      </c:valAx>
    </c:plotArea>
    <c:plotVisOnly val="1"/>
    <c:dispBlanksAs val="gap"/>
  </c:chart>
  <c:txPr>
    <a:bodyPr/>
    <a:lstStyle/>
    <a:p>
      <a:pPr>
        <a:defRPr baseline="0">
          <a:latin typeface="Calibri"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baseline="0">
                <a:latin typeface="+mn-lt"/>
              </a:defRPr>
            </a:pPr>
            <a:r>
              <a:rPr lang="en-US" baseline="0" dirty="0">
                <a:latin typeface="+mn-lt"/>
              </a:rPr>
              <a:t>Brightness Temperatures</a:t>
            </a:r>
          </a:p>
        </c:rich>
      </c:tx>
      <c:layout/>
    </c:title>
    <c:plotArea>
      <c:layout/>
      <c:lineChart>
        <c:grouping val="standard"/>
        <c:ser>
          <c:idx val="0"/>
          <c:order val="0"/>
          <c:marker>
            <c:symbol val="none"/>
          </c:marker>
          <c:cat>
            <c:numRef>
              <c:f>Sheet4!$A:$A</c:f>
              <c:numCache>
                <c:formatCode>General</c:formatCode>
                <c:ptCount val="1048576"/>
                <c:pt idx="0">
                  <c:v>499.52599999999978</c:v>
                </c:pt>
                <c:pt idx="1">
                  <c:v>500.49099999999964</c:v>
                </c:pt>
                <c:pt idx="2">
                  <c:v>501.45499999999993</c:v>
                </c:pt>
                <c:pt idx="3">
                  <c:v>502.41899999999958</c:v>
                </c:pt>
                <c:pt idx="4">
                  <c:v>503.38400000000001</c:v>
                </c:pt>
                <c:pt idx="5">
                  <c:v>504.34800000000001</c:v>
                </c:pt>
                <c:pt idx="6">
                  <c:v>505.31200000000001</c:v>
                </c:pt>
                <c:pt idx="7">
                  <c:v>506.27699999999965</c:v>
                </c:pt>
                <c:pt idx="8">
                  <c:v>507.24099999999999</c:v>
                </c:pt>
                <c:pt idx="9">
                  <c:v>508.20499999999993</c:v>
                </c:pt>
                <c:pt idx="10">
                  <c:v>509.17</c:v>
                </c:pt>
                <c:pt idx="11">
                  <c:v>510.13400000000001</c:v>
                </c:pt>
                <c:pt idx="12">
                  <c:v>511.09799999999979</c:v>
                </c:pt>
                <c:pt idx="13">
                  <c:v>512.06299999999942</c:v>
                </c:pt>
                <c:pt idx="14">
                  <c:v>513.02699999999959</c:v>
                </c:pt>
                <c:pt idx="15">
                  <c:v>513.99099999999999</c:v>
                </c:pt>
                <c:pt idx="16">
                  <c:v>514.95599999999956</c:v>
                </c:pt>
                <c:pt idx="17">
                  <c:v>515.91999999999996</c:v>
                </c:pt>
                <c:pt idx="18">
                  <c:v>516.88400000000001</c:v>
                </c:pt>
                <c:pt idx="19">
                  <c:v>517.84899999999959</c:v>
                </c:pt>
                <c:pt idx="20">
                  <c:v>518.81299999999942</c:v>
                </c:pt>
                <c:pt idx="21">
                  <c:v>519.77700000000004</c:v>
                </c:pt>
                <c:pt idx="22">
                  <c:v>520.74099999999999</c:v>
                </c:pt>
                <c:pt idx="23">
                  <c:v>521.70600000000002</c:v>
                </c:pt>
                <c:pt idx="24">
                  <c:v>522.66999999999996</c:v>
                </c:pt>
                <c:pt idx="25">
                  <c:v>523.63400000000001</c:v>
                </c:pt>
                <c:pt idx="26">
                  <c:v>524.59900000000005</c:v>
                </c:pt>
                <c:pt idx="27">
                  <c:v>525.56299999999942</c:v>
                </c:pt>
                <c:pt idx="28">
                  <c:v>526.52699999999959</c:v>
                </c:pt>
                <c:pt idx="29">
                  <c:v>527.49099999999999</c:v>
                </c:pt>
                <c:pt idx="30">
                  <c:v>528.45599999999956</c:v>
                </c:pt>
                <c:pt idx="31">
                  <c:v>529.41999999999996</c:v>
                </c:pt>
                <c:pt idx="32">
                  <c:v>530.38400000000001</c:v>
                </c:pt>
                <c:pt idx="33">
                  <c:v>531.34899999999959</c:v>
                </c:pt>
                <c:pt idx="34">
                  <c:v>532.31299999999942</c:v>
                </c:pt>
                <c:pt idx="35">
                  <c:v>533.27700000000004</c:v>
                </c:pt>
                <c:pt idx="36">
                  <c:v>534.24199999999996</c:v>
                </c:pt>
                <c:pt idx="37">
                  <c:v>535.20600000000002</c:v>
                </c:pt>
                <c:pt idx="38">
                  <c:v>536.16999999999996</c:v>
                </c:pt>
                <c:pt idx="39">
                  <c:v>537.13400000000001</c:v>
                </c:pt>
                <c:pt idx="40">
                  <c:v>538.09900000000005</c:v>
                </c:pt>
                <c:pt idx="41">
                  <c:v>539.06299999999942</c:v>
                </c:pt>
                <c:pt idx="42">
                  <c:v>540.02699999999959</c:v>
                </c:pt>
                <c:pt idx="43">
                  <c:v>540.99199999999996</c:v>
                </c:pt>
                <c:pt idx="44">
                  <c:v>541.95599999999956</c:v>
                </c:pt>
                <c:pt idx="45">
                  <c:v>542.91999999999996</c:v>
                </c:pt>
                <c:pt idx="46">
                  <c:v>543.88400000000001</c:v>
                </c:pt>
                <c:pt idx="47">
                  <c:v>544.84899999999959</c:v>
                </c:pt>
                <c:pt idx="48">
                  <c:v>545.81299999999942</c:v>
                </c:pt>
                <c:pt idx="49">
                  <c:v>546.77700000000004</c:v>
                </c:pt>
                <c:pt idx="50">
                  <c:v>547.74199999999996</c:v>
                </c:pt>
                <c:pt idx="51">
                  <c:v>548.70600000000002</c:v>
                </c:pt>
                <c:pt idx="52">
                  <c:v>549.66999999999996</c:v>
                </c:pt>
                <c:pt idx="53">
                  <c:v>550.63499999999999</c:v>
                </c:pt>
                <c:pt idx="54">
                  <c:v>551.59900000000005</c:v>
                </c:pt>
                <c:pt idx="55">
                  <c:v>552.56299999999942</c:v>
                </c:pt>
                <c:pt idx="56">
                  <c:v>553.52699999999959</c:v>
                </c:pt>
                <c:pt idx="57">
                  <c:v>554.49199999999996</c:v>
                </c:pt>
                <c:pt idx="58">
                  <c:v>555.45599999999956</c:v>
                </c:pt>
                <c:pt idx="59">
                  <c:v>556.41999999999996</c:v>
                </c:pt>
                <c:pt idx="60">
                  <c:v>557.38499999999999</c:v>
                </c:pt>
                <c:pt idx="61">
                  <c:v>558.34899999999959</c:v>
                </c:pt>
                <c:pt idx="62">
                  <c:v>559.31299999999942</c:v>
                </c:pt>
                <c:pt idx="63">
                  <c:v>560.27700000000004</c:v>
                </c:pt>
                <c:pt idx="64">
                  <c:v>561.24199999999996</c:v>
                </c:pt>
                <c:pt idx="65">
                  <c:v>562.20600000000002</c:v>
                </c:pt>
                <c:pt idx="66">
                  <c:v>563.16999999999996</c:v>
                </c:pt>
                <c:pt idx="67">
                  <c:v>564.13499999999999</c:v>
                </c:pt>
                <c:pt idx="68">
                  <c:v>565.09900000000005</c:v>
                </c:pt>
                <c:pt idx="69">
                  <c:v>566.06299999999942</c:v>
                </c:pt>
                <c:pt idx="70">
                  <c:v>567.02699999999959</c:v>
                </c:pt>
                <c:pt idx="71">
                  <c:v>567.99199999999996</c:v>
                </c:pt>
                <c:pt idx="72">
                  <c:v>568.95599999999956</c:v>
                </c:pt>
                <c:pt idx="73">
                  <c:v>569.91999999999996</c:v>
                </c:pt>
                <c:pt idx="74">
                  <c:v>570.88499999999999</c:v>
                </c:pt>
                <c:pt idx="75">
                  <c:v>571.84899999999959</c:v>
                </c:pt>
                <c:pt idx="76">
                  <c:v>572.81299999999942</c:v>
                </c:pt>
                <c:pt idx="77">
                  <c:v>573.77800000000059</c:v>
                </c:pt>
                <c:pt idx="78">
                  <c:v>574.74199999999996</c:v>
                </c:pt>
                <c:pt idx="79">
                  <c:v>575.70600000000002</c:v>
                </c:pt>
                <c:pt idx="80">
                  <c:v>576.66999999999996</c:v>
                </c:pt>
                <c:pt idx="81">
                  <c:v>577.63499999999999</c:v>
                </c:pt>
                <c:pt idx="82">
                  <c:v>578.59900000000005</c:v>
                </c:pt>
                <c:pt idx="83">
                  <c:v>579.56299999999942</c:v>
                </c:pt>
                <c:pt idx="84">
                  <c:v>580.52800000000002</c:v>
                </c:pt>
                <c:pt idx="85">
                  <c:v>581.49199999999996</c:v>
                </c:pt>
                <c:pt idx="86">
                  <c:v>582.45599999999956</c:v>
                </c:pt>
                <c:pt idx="87">
                  <c:v>583.41999999999996</c:v>
                </c:pt>
                <c:pt idx="88">
                  <c:v>584.38499999999999</c:v>
                </c:pt>
                <c:pt idx="89">
                  <c:v>585.34899999999959</c:v>
                </c:pt>
                <c:pt idx="90">
                  <c:v>586.31299999999942</c:v>
                </c:pt>
                <c:pt idx="91">
                  <c:v>587.27800000000059</c:v>
                </c:pt>
                <c:pt idx="92">
                  <c:v>588.24199999999996</c:v>
                </c:pt>
                <c:pt idx="93">
                  <c:v>589.20600000000002</c:v>
                </c:pt>
                <c:pt idx="94">
                  <c:v>590.17100000000005</c:v>
                </c:pt>
                <c:pt idx="95">
                  <c:v>591.13499999999999</c:v>
                </c:pt>
                <c:pt idx="96">
                  <c:v>592.09900000000005</c:v>
                </c:pt>
                <c:pt idx="97">
                  <c:v>593.06299999999942</c:v>
                </c:pt>
                <c:pt idx="98">
                  <c:v>594.02800000000002</c:v>
                </c:pt>
                <c:pt idx="99">
                  <c:v>594.99199999999996</c:v>
                </c:pt>
                <c:pt idx="100">
                  <c:v>595.95599999999956</c:v>
                </c:pt>
                <c:pt idx="101">
                  <c:v>596.92099999999959</c:v>
                </c:pt>
                <c:pt idx="102">
                  <c:v>597.88499999999999</c:v>
                </c:pt>
                <c:pt idx="103">
                  <c:v>598.84899999999959</c:v>
                </c:pt>
                <c:pt idx="104">
                  <c:v>599.81399999999996</c:v>
                </c:pt>
                <c:pt idx="105">
                  <c:v>600.77800000000059</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609.45599999999956</c:v>
                </c:pt>
                <c:pt idx="115">
                  <c:v>610.42099999999959</c:v>
                </c:pt>
                <c:pt idx="116">
                  <c:v>611.38499999999999</c:v>
                </c:pt>
                <c:pt idx="117">
                  <c:v>612.34899999999959</c:v>
                </c:pt>
                <c:pt idx="118">
                  <c:v>613.31399999999996</c:v>
                </c:pt>
                <c:pt idx="119">
                  <c:v>614.27800000000059</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622.95699999999943</c:v>
                </c:pt>
                <c:pt idx="129">
                  <c:v>623.92099999999959</c:v>
                </c:pt>
                <c:pt idx="130">
                  <c:v>624.88499999999999</c:v>
                </c:pt>
                <c:pt idx="131">
                  <c:v>625.84899999999959</c:v>
                </c:pt>
                <c:pt idx="132">
                  <c:v>626.81399999999996</c:v>
                </c:pt>
                <c:pt idx="133">
                  <c:v>627.77800000000059</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636.45699999999943</c:v>
                </c:pt>
                <c:pt idx="143">
                  <c:v>637.42099999999959</c:v>
                </c:pt>
                <c:pt idx="144">
                  <c:v>638.38499999999999</c:v>
                </c:pt>
                <c:pt idx="145">
                  <c:v>639.34999999999957</c:v>
                </c:pt>
                <c:pt idx="146">
                  <c:v>640.31399999999996</c:v>
                </c:pt>
                <c:pt idx="147">
                  <c:v>641.27800000000059</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649.95699999999943</c:v>
                </c:pt>
                <c:pt idx="157">
                  <c:v>650.92099999999959</c:v>
                </c:pt>
                <c:pt idx="158">
                  <c:v>651.88499999999999</c:v>
                </c:pt>
                <c:pt idx="159">
                  <c:v>652.84999999999957</c:v>
                </c:pt>
                <c:pt idx="160">
                  <c:v>653.81399999999996</c:v>
                </c:pt>
                <c:pt idx="161">
                  <c:v>654.77800000000059</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663.45699999999943</c:v>
                </c:pt>
                <c:pt idx="171">
                  <c:v>664.42099999999959</c:v>
                </c:pt>
                <c:pt idx="172">
                  <c:v>665.38599999999997</c:v>
                </c:pt>
                <c:pt idx="173">
                  <c:v>666.34999999999957</c:v>
                </c:pt>
                <c:pt idx="174">
                  <c:v>667.31399999999996</c:v>
                </c:pt>
                <c:pt idx="175">
                  <c:v>668.27800000000059</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676.95699999999943</c:v>
                </c:pt>
                <c:pt idx="185">
                  <c:v>677.92099999999959</c:v>
                </c:pt>
                <c:pt idx="186">
                  <c:v>678.88599999999997</c:v>
                </c:pt>
                <c:pt idx="187">
                  <c:v>679.84999999999957</c:v>
                </c:pt>
                <c:pt idx="188">
                  <c:v>680.81399999999996</c:v>
                </c:pt>
                <c:pt idx="189">
                  <c:v>681.77900000000045</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690.45699999999943</c:v>
                </c:pt>
                <c:pt idx="199">
                  <c:v>691.42199999999957</c:v>
                </c:pt>
                <c:pt idx="200">
                  <c:v>692.38599999999997</c:v>
                </c:pt>
                <c:pt idx="201">
                  <c:v>693.34999999999957</c:v>
                </c:pt>
                <c:pt idx="202">
                  <c:v>694.31399999999996</c:v>
                </c:pt>
                <c:pt idx="203">
                  <c:v>695.27900000000045</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703.95699999999943</c:v>
                </c:pt>
                <c:pt idx="213">
                  <c:v>704.92199999999957</c:v>
                </c:pt>
                <c:pt idx="214">
                  <c:v>705.88599999999997</c:v>
                </c:pt>
                <c:pt idx="215">
                  <c:v>706.84999999999957</c:v>
                </c:pt>
                <c:pt idx="216">
                  <c:v>707.8149999999996</c:v>
                </c:pt>
                <c:pt idx="217">
                  <c:v>708.77900000000045</c:v>
                </c:pt>
                <c:pt idx="218">
                  <c:v>709.74300000000005</c:v>
                </c:pt>
                <c:pt idx="219">
                  <c:v>710.70699999999999</c:v>
                </c:pt>
                <c:pt idx="220">
                  <c:v>711.67200000000003</c:v>
                </c:pt>
                <c:pt idx="221">
                  <c:v>712.63599999999997</c:v>
                </c:pt>
                <c:pt idx="222">
                  <c:v>713.6</c:v>
                </c:pt>
                <c:pt idx="223">
                  <c:v>714.5649999999996</c:v>
                </c:pt>
                <c:pt idx="224">
                  <c:v>715.529</c:v>
                </c:pt>
                <c:pt idx="225">
                  <c:v>716.49300000000005</c:v>
                </c:pt>
                <c:pt idx="226">
                  <c:v>717.45699999999943</c:v>
                </c:pt>
                <c:pt idx="227">
                  <c:v>718.42199999999957</c:v>
                </c:pt>
                <c:pt idx="228">
                  <c:v>719.38599999999997</c:v>
                </c:pt>
                <c:pt idx="229">
                  <c:v>720.34999999999957</c:v>
                </c:pt>
                <c:pt idx="230">
                  <c:v>721.3149999999996</c:v>
                </c:pt>
                <c:pt idx="231">
                  <c:v>722.27900000000045</c:v>
                </c:pt>
                <c:pt idx="232">
                  <c:v>723.24300000000005</c:v>
                </c:pt>
                <c:pt idx="233">
                  <c:v>724.20799999999997</c:v>
                </c:pt>
                <c:pt idx="234">
                  <c:v>725.17200000000003</c:v>
                </c:pt>
                <c:pt idx="235">
                  <c:v>726.13599999999997</c:v>
                </c:pt>
                <c:pt idx="236">
                  <c:v>727.1</c:v>
                </c:pt>
                <c:pt idx="237">
                  <c:v>728.0649999999996</c:v>
                </c:pt>
                <c:pt idx="238">
                  <c:v>729.029</c:v>
                </c:pt>
                <c:pt idx="239">
                  <c:v>729.99300000000005</c:v>
                </c:pt>
                <c:pt idx="240">
                  <c:v>730.95799999999929</c:v>
                </c:pt>
                <c:pt idx="241">
                  <c:v>731.92199999999957</c:v>
                </c:pt>
                <c:pt idx="242">
                  <c:v>732.88599999999997</c:v>
                </c:pt>
                <c:pt idx="243">
                  <c:v>733.84999999999957</c:v>
                </c:pt>
                <c:pt idx="244">
                  <c:v>734.8149999999996</c:v>
                </c:pt>
                <c:pt idx="245">
                  <c:v>735.77900000000045</c:v>
                </c:pt>
                <c:pt idx="246">
                  <c:v>736.74300000000005</c:v>
                </c:pt>
                <c:pt idx="247">
                  <c:v>737.70799999999997</c:v>
                </c:pt>
                <c:pt idx="248">
                  <c:v>738.67200000000003</c:v>
                </c:pt>
                <c:pt idx="249">
                  <c:v>739.63599999999997</c:v>
                </c:pt>
                <c:pt idx="250">
                  <c:v>740.601</c:v>
                </c:pt>
                <c:pt idx="251">
                  <c:v>741.5649999999996</c:v>
                </c:pt>
                <c:pt idx="252">
                  <c:v>742.529</c:v>
                </c:pt>
                <c:pt idx="253">
                  <c:v>743.49300000000005</c:v>
                </c:pt>
                <c:pt idx="254">
                  <c:v>744.45799999999929</c:v>
                </c:pt>
                <c:pt idx="255">
                  <c:v>745.42199999999957</c:v>
                </c:pt>
                <c:pt idx="256">
                  <c:v>746.38599999999997</c:v>
                </c:pt>
                <c:pt idx="257">
                  <c:v>747.35099999999954</c:v>
                </c:pt>
                <c:pt idx="258">
                  <c:v>748.3149999999996</c:v>
                </c:pt>
                <c:pt idx="259">
                  <c:v>749.27900000000045</c:v>
                </c:pt>
                <c:pt idx="260">
                  <c:v>750.24300000000005</c:v>
                </c:pt>
                <c:pt idx="261">
                  <c:v>751.20799999999997</c:v>
                </c:pt>
                <c:pt idx="262">
                  <c:v>752.17200000000003</c:v>
                </c:pt>
                <c:pt idx="263">
                  <c:v>753.13599999999997</c:v>
                </c:pt>
                <c:pt idx="264">
                  <c:v>754.101</c:v>
                </c:pt>
                <c:pt idx="265">
                  <c:v>755.0649999999996</c:v>
                </c:pt>
                <c:pt idx="266">
                  <c:v>756.029</c:v>
                </c:pt>
                <c:pt idx="267">
                  <c:v>756.99400000000003</c:v>
                </c:pt>
                <c:pt idx="268">
                  <c:v>757.95799999999929</c:v>
                </c:pt>
                <c:pt idx="269">
                  <c:v>758.92199999999957</c:v>
                </c:pt>
                <c:pt idx="270">
                  <c:v>759.88599999999997</c:v>
                </c:pt>
                <c:pt idx="271">
                  <c:v>760.85099999999954</c:v>
                </c:pt>
                <c:pt idx="272">
                  <c:v>761.8149999999996</c:v>
                </c:pt>
                <c:pt idx="273">
                  <c:v>762.77900000000045</c:v>
                </c:pt>
                <c:pt idx="274">
                  <c:v>763.74400000000003</c:v>
                </c:pt>
                <c:pt idx="275">
                  <c:v>764.70799999999997</c:v>
                </c:pt>
                <c:pt idx="276">
                  <c:v>765.67200000000003</c:v>
                </c:pt>
                <c:pt idx="277">
                  <c:v>766.63599999999997</c:v>
                </c:pt>
                <c:pt idx="278">
                  <c:v>767.601</c:v>
                </c:pt>
                <c:pt idx="279">
                  <c:v>768.5649999999996</c:v>
                </c:pt>
                <c:pt idx="280">
                  <c:v>769.529</c:v>
                </c:pt>
                <c:pt idx="281">
                  <c:v>770.49400000000003</c:v>
                </c:pt>
                <c:pt idx="282">
                  <c:v>771.45799999999929</c:v>
                </c:pt>
                <c:pt idx="283">
                  <c:v>772.42199999999957</c:v>
                </c:pt>
                <c:pt idx="284">
                  <c:v>773.38699999999949</c:v>
                </c:pt>
                <c:pt idx="285">
                  <c:v>774.35099999999954</c:v>
                </c:pt>
                <c:pt idx="286">
                  <c:v>775.3149999999996</c:v>
                </c:pt>
                <c:pt idx="287">
                  <c:v>776.27900000000045</c:v>
                </c:pt>
                <c:pt idx="288">
                  <c:v>777.24400000000003</c:v>
                </c:pt>
                <c:pt idx="289">
                  <c:v>778.20799999999997</c:v>
                </c:pt>
                <c:pt idx="290">
                  <c:v>779.17200000000003</c:v>
                </c:pt>
                <c:pt idx="291">
                  <c:v>780.13699999999949</c:v>
                </c:pt>
                <c:pt idx="292">
                  <c:v>781.101</c:v>
                </c:pt>
                <c:pt idx="293">
                  <c:v>782.0649999999996</c:v>
                </c:pt>
                <c:pt idx="294">
                  <c:v>783.029</c:v>
                </c:pt>
                <c:pt idx="295">
                  <c:v>783.99400000000003</c:v>
                </c:pt>
                <c:pt idx="296">
                  <c:v>784.95799999999929</c:v>
                </c:pt>
                <c:pt idx="297">
                  <c:v>785.92199999999957</c:v>
                </c:pt>
                <c:pt idx="298">
                  <c:v>786.88699999999949</c:v>
                </c:pt>
                <c:pt idx="299">
                  <c:v>787.85099999999954</c:v>
                </c:pt>
                <c:pt idx="300">
                  <c:v>788.8149999999996</c:v>
                </c:pt>
                <c:pt idx="301">
                  <c:v>789.77900000000045</c:v>
                </c:pt>
                <c:pt idx="302">
                  <c:v>790.74400000000003</c:v>
                </c:pt>
                <c:pt idx="303">
                  <c:v>791.70799999999997</c:v>
                </c:pt>
                <c:pt idx="304">
                  <c:v>792.67200000000003</c:v>
                </c:pt>
                <c:pt idx="305">
                  <c:v>793.63699999999949</c:v>
                </c:pt>
                <c:pt idx="306">
                  <c:v>794.601</c:v>
                </c:pt>
                <c:pt idx="307">
                  <c:v>795.5649999999996</c:v>
                </c:pt>
                <c:pt idx="308">
                  <c:v>796.53</c:v>
                </c:pt>
                <c:pt idx="309">
                  <c:v>797.49400000000003</c:v>
                </c:pt>
                <c:pt idx="310">
                  <c:v>798.45799999999929</c:v>
                </c:pt>
                <c:pt idx="311">
                  <c:v>799.42199999999957</c:v>
                </c:pt>
                <c:pt idx="312">
                  <c:v>800.38699999999949</c:v>
                </c:pt>
                <c:pt idx="313">
                  <c:v>801.35099999999954</c:v>
                </c:pt>
                <c:pt idx="314">
                  <c:v>802.3149999999996</c:v>
                </c:pt>
                <c:pt idx="315">
                  <c:v>803.28000000000043</c:v>
                </c:pt>
                <c:pt idx="316">
                  <c:v>804.24400000000003</c:v>
                </c:pt>
                <c:pt idx="317">
                  <c:v>805.20799999999997</c:v>
                </c:pt>
                <c:pt idx="318">
                  <c:v>806.17300000000046</c:v>
                </c:pt>
                <c:pt idx="319">
                  <c:v>807.13699999999949</c:v>
                </c:pt>
                <c:pt idx="320">
                  <c:v>808.101</c:v>
                </c:pt>
                <c:pt idx="321">
                  <c:v>809.0649999999996</c:v>
                </c:pt>
                <c:pt idx="322">
                  <c:v>810.03</c:v>
                </c:pt>
                <c:pt idx="323">
                  <c:v>810.99400000000003</c:v>
                </c:pt>
                <c:pt idx="324">
                  <c:v>811.95799999999929</c:v>
                </c:pt>
                <c:pt idx="325">
                  <c:v>812.923</c:v>
                </c:pt>
                <c:pt idx="326">
                  <c:v>813.88699999999949</c:v>
                </c:pt>
                <c:pt idx="327">
                  <c:v>814.85099999999954</c:v>
                </c:pt>
                <c:pt idx="328">
                  <c:v>815.8149999999996</c:v>
                </c:pt>
                <c:pt idx="329">
                  <c:v>816.78000000000043</c:v>
                </c:pt>
                <c:pt idx="330">
                  <c:v>817.74400000000003</c:v>
                </c:pt>
                <c:pt idx="331">
                  <c:v>818.70799999999997</c:v>
                </c:pt>
                <c:pt idx="332">
                  <c:v>819.67300000000046</c:v>
                </c:pt>
                <c:pt idx="333">
                  <c:v>820.63699999999949</c:v>
                </c:pt>
                <c:pt idx="334">
                  <c:v>821.601</c:v>
                </c:pt>
                <c:pt idx="335">
                  <c:v>822.56599999999958</c:v>
                </c:pt>
                <c:pt idx="336">
                  <c:v>823.53</c:v>
                </c:pt>
                <c:pt idx="337">
                  <c:v>824.49400000000003</c:v>
                </c:pt>
                <c:pt idx="338">
                  <c:v>825.45799999999929</c:v>
                </c:pt>
                <c:pt idx="339">
                  <c:v>826.423</c:v>
                </c:pt>
                <c:pt idx="340">
                  <c:v>827.38699999999949</c:v>
                </c:pt>
                <c:pt idx="341">
                  <c:v>828.35099999999954</c:v>
                </c:pt>
                <c:pt idx="342">
                  <c:v>829.31599999999958</c:v>
                </c:pt>
                <c:pt idx="343">
                  <c:v>830.28000000000043</c:v>
                </c:pt>
                <c:pt idx="344">
                  <c:v>831.24400000000003</c:v>
                </c:pt>
                <c:pt idx="345">
                  <c:v>832.20799999999997</c:v>
                </c:pt>
                <c:pt idx="346">
                  <c:v>833.17300000000046</c:v>
                </c:pt>
                <c:pt idx="347">
                  <c:v>834.13699999999949</c:v>
                </c:pt>
                <c:pt idx="348">
                  <c:v>835.101</c:v>
                </c:pt>
                <c:pt idx="349">
                  <c:v>836.06599999999958</c:v>
                </c:pt>
                <c:pt idx="350">
                  <c:v>837.03</c:v>
                </c:pt>
                <c:pt idx="351">
                  <c:v>837.99400000000003</c:v>
                </c:pt>
                <c:pt idx="352">
                  <c:v>838.95899999999949</c:v>
                </c:pt>
                <c:pt idx="353">
                  <c:v>839.923</c:v>
                </c:pt>
                <c:pt idx="354">
                  <c:v>840.88699999999949</c:v>
                </c:pt>
                <c:pt idx="355">
                  <c:v>841.85099999999954</c:v>
                </c:pt>
                <c:pt idx="356">
                  <c:v>842.81599999999958</c:v>
                </c:pt>
                <c:pt idx="357">
                  <c:v>843.78000000000043</c:v>
                </c:pt>
                <c:pt idx="358">
                  <c:v>844.74400000000003</c:v>
                </c:pt>
                <c:pt idx="359">
                  <c:v>845.70899999999995</c:v>
                </c:pt>
                <c:pt idx="360">
                  <c:v>846.67300000000046</c:v>
                </c:pt>
                <c:pt idx="361">
                  <c:v>847.63699999999949</c:v>
                </c:pt>
                <c:pt idx="362">
                  <c:v>848.60199999999998</c:v>
                </c:pt>
                <c:pt idx="363">
                  <c:v>849.56599999999958</c:v>
                </c:pt>
                <c:pt idx="364">
                  <c:v>850.53</c:v>
                </c:pt>
                <c:pt idx="365">
                  <c:v>851.49400000000003</c:v>
                </c:pt>
                <c:pt idx="366">
                  <c:v>852.45899999999949</c:v>
                </c:pt>
                <c:pt idx="367">
                  <c:v>853.423</c:v>
                </c:pt>
                <c:pt idx="368">
                  <c:v>854.38699999999949</c:v>
                </c:pt>
                <c:pt idx="369">
                  <c:v>855.35199999999929</c:v>
                </c:pt>
                <c:pt idx="370">
                  <c:v>856.31599999999958</c:v>
                </c:pt>
                <c:pt idx="371">
                  <c:v>857.28000000000043</c:v>
                </c:pt>
                <c:pt idx="372">
                  <c:v>858.24400000000003</c:v>
                </c:pt>
                <c:pt idx="373">
                  <c:v>859.20899999999995</c:v>
                </c:pt>
                <c:pt idx="374">
                  <c:v>860.17300000000046</c:v>
                </c:pt>
                <c:pt idx="375">
                  <c:v>861.13699999999949</c:v>
                </c:pt>
                <c:pt idx="376">
                  <c:v>862.10199999999998</c:v>
                </c:pt>
                <c:pt idx="377">
                  <c:v>863.06599999999958</c:v>
                </c:pt>
                <c:pt idx="378">
                  <c:v>864.03</c:v>
                </c:pt>
                <c:pt idx="379">
                  <c:v>864.995</c:v>
                </c:pt>
                <c:pt idx="380">
                  <c:v>865.95899999999949</c:v>
                </c:pt>
                <c:pt idx="381">
                  <c:v>866.923</c:v>
                </c:pt>
                <c:pt idx="382">
                  <c:v>867.88699999999949</c:v>
                </c:pt>
                <c:pt idx="383">
                  <c:v>868.85199999999929</c:v>
                </c:pt>
                <c:pt idx="384">
                  <c:v>869.81599999999958</c:v>
                </c:pt>
                <c:pt idx="385">
                  <c:v>870.78000000000043</c:v>
                </c:pt>
                <c:pt idx="386">
                  <c:v>871.745</c:v>
                </c:pt>
                <c:pt idx="387">
                  <c:v>872.70899999999995</c:v>
                </c:pt>
                <c:pt idx="388">
                  <c:v>873.67300000000046</c:v>
                </c:pt>
                <c:pt idx="389">
                  <c:v>874.63699999999949</c:v>
                </c:pt>
                <c:pt idx="390">
                  <c:v>875.60199999999998</c:v>
                </c:pt>
                <c:pt idx="391">
                  <c:v>876.56599999999958</c:v>
                </c:pt>
                <c:pt idx="392">
                  <c:v>877.53</c:v>
                </c:pt>
                <c:pt idx="393">
                  <c:v>878.495</c:v>
                </c:pt>
                <c:pt idx="394">
                  <c:v>879.45899999999949</c:v>
                </c:pt>
                <c:pt idx="395">
                  <c:v>880.423</c:v>
                </c:pt>
                <c:pt idx="396">
                  <c:v>881.38699999999949</c:v>
                </c:pt>
                <c:pt idx="397">
                  <c:v>882.35199999999929</c:v>
                </c:pt>
                <c:pt idx="398">
                  <c:v>883.31599999999958</c:v>
                </c:pt>
                <c:pt idx="399">
                  <c:v>884.28000000000043</c:v>
                </c:pt>
                <c:pt idx="400">
                  <c:v>885.245</c:v>
                </c:pt>
                <c:pt idx="401">
                  <c:v>886.20899999999995</c:v>
                </c:pt>
                <c:pt idx="402">
                  <c:v>887.17300000000046</c:v>
                </c:pt>
                <c:pt idx="403">
                  <c:v>888.13800000000003</c:v>
                </c:pt>
                <c:pt idx="404">
                  <c:v>889.10199999999998</c:v>
                </c:pt>
                <c:pt idx="405">
                  <c:v>890.06599999999958</c:v>
                </c:pt>
                <c:pt idx="406">
                  <c:v>891.03</c:v>
                </c:pt>
                <c:pt idx="407">
                  <c:v>891.995</c:v>
                </c:pt>
                <c:pt idx="408">
                  <c:v>892.95899999999949</c:v>
                </c:pt>
                <c:pt idx="409">
                  <c:v>893.923</c:v>
                </c:pt>
                <c:pt idx="410">
                  <c:v>894.88800000000003</c:v>
                </c:pt>
                <c:pt idx="411">
                  <c:v>895.85199999999929</c:v>
                </c:pt>
                <c:pt idx="412">
                  <c:v>896.81599999999958</c:v>
                </c:pt>
                <c:pt idx="413">
                  <c:v>897.78000000000043</c:v>
                </c:pt>
                <c:pt idx="414">
                  <c:v>898.745</c:v>
                </c:pt>
                <c:pt idx="415">
                  <c:v>899.70899999999995</c:v>
                </c:pt>
                <c:pt idx="416">
                  <c:v>900.67300000000046</c:v>
                </c:pt>
                <c:pt idx="417">
                  <c:v>901.63800000000003</c:v>
                </c:pt>
                <c:pt idx="418">
                  <c:v>902.60199999999998</c:v>
                </c:pt>
                <c:pt idx="419">
                  <c:v>903.56599999999958</c:v>
                </c:pt>
                <c:pt idx="420">
                  <c:v>904.53099999999949</c:v>
                </c:pt>
                <c:pt idx="421">
                  <c:v>905.495</c:v>
                </c:pt>
                <c:pt idx="422">
                  <c:v>906.45899999999949</c:v>
                </c:pt>
                <c:pt idx="423">
                  <c:v>907.423</c:v>
                </c:pt>
                <c:pt idx="424">
                  <c:v>908.38800000000003</c:v>
                </c:pt>
                <c:pt idx="425">
                  <c:v>909.35199999999929</c:v>
                </c:pt>
                <c:pt idx="426">
                  <c:v>910.31599999999958</c:v>
                </c:pt>
                <c:pt idx="427">
                  <c:v>911.28099999999995</c:v>
                </c:pt>
                <c:pt idx="428">
                  <c:v>912.245</c:v>
                </c:pt>
                <c:pt idx="429">
                  <c:v>913.20899999999995</c:v>
                </c:pt>
                <c:pt idx="430">
                  <c:v>914.17300000000046</c:v>
                </c:pt>
                <c:pt idx="431">
                  <c:v>915.13800000000003</c:v>
                </c:pt>
                <c:pt idx="432">
                  <c:v>916.10199999999998</c:v>
                </c:pt>
                <c:pt idx="433">
                  <c:v>917.06599999999958</c:v>
                </c:pt>
                <c:pt idx="434">
                  <c:v>918.03099999999949</c:v>
                </c:pt>
                <c:pt idx="435">
                  <c:v>918.995</c:v>
                </c:pt>
                <c:pt idx="436">
                  <c:v>919.95899999999949</c:v>
                </c:pt>
                <c:pt idx="437">
                  <c:v>920.92399999999998</c:v>
                </c:pt>
                <c:pt idx="438">
                  <c:v>921.88800000000003</c:v>
                </c:pt>
                <c:pt idx="439">
                  <c:v>922.85199999999929</c:v>
                </c:pt>
                <c:pt idx="440">
                  <c:v>923.81599999999958</c:v>
                </c:pt>
                <c:pt idx="441">
                  <c:v>924.78099999999995</c:v>
                </c:pt>
                <c:pt idx="442">
                  <c:v>925.745</c:v>
                </c:pt>
                <c:pt idx="443">
                  <c:v>926.70899999999995</c:v>
                </c:pt>
                <c:pt idx="444">
                  <c:v>927.67400000000043</c:v>
                </c:pt>
                <c:pt idx="445">
                  <c:v>928.63800000000003</c:v>
                </c:pt>
                <c:pt idx="446">
                  <c:v>929.60199999999998</c:v>
                </c:pt>
                <c:pt idx="447">
                  <c:v>930.56599999999958</c:v>
                </c:pt>
                <c:pt idx="448">
                  <c:v>931.53099999999949</c:v>
                </c:pt>
                <c:pt idx="449">
                  <c:v>932.495</c:v>
                </c:pt>
                <c:pt idx="450">
                  <c:v>933.45899999999949</c:v>
                </c:pt>
                <c:pt idx="451">
                  <c:v>934.42399999999998</c:v>
                </c:pt>
                <c:pt idx="452">
                  <c:v>935.38800000000003</c:v>
                </c:pt>
                <c:pt idx="453">
                  <c:v>936.35199999999929</c:v>
                </c:pt>
                <c:pt idx="454">
                  <c:v>937.31699999999955</c:v>
                </c:pt>
                <c:pt idx="455">
                  <c:v>938.28099999999995</c:v>
                </c:pt>
                <c:pt idx="456">
                  <c:v>939.245</c:v>
                </c:pt>
                <c:pt idx="457">
                  <c:v>940.20899999999995</c:v>
                </c:pt>
                <c:pt idx="458">
                  <c:v>941.17400000000043</c:v>
                </c:pt>
                <c:pt idx="459">
                  <c:v>942.13800000000003</c:v>
                </c:pt>
                <c:pt idx="460">
                  <c:v>943.10199999999998</c:v>
                </c:pt>
                <c:pt idx="461">
                  <c:v>944.06699999999955</c:v>
                </c:pt>
                <c:pt idx="462">
                  <c:v>945.03099999999949</c:v>
                </c:pt>
                <c:pt idx="463">
                  <c:v>945.995</c:v>
                </c:pt>
                <c:pt idx="464">
                  <c:v>946.95899999999949</c:v>
                </c:pt>
                <c:pt idx="465">
                  <c:v>947.92399999999998</c:v>
                </c:pt>
                <c:pt idx="466">
                  <c:v>948.88800000000003</c:v>
                </c:pt>
                <c:pt idx="467">
                  <c:v>949.85199999999929</c:v>
                </c:pt>
                <c:pt idx="468">
                  <c:v>950.81699999999955</c:v>
                </c:pt>
                <c:pt idx="469">
                  <c:v>951.78099999999995</c:v>
                </c:pt>
                <c:pt idx="470">
                  <c:v>952.745</c:v>
                </c:pt>
                <c:pt idx="471">
                  <c:v>953.71</c:v>
                </c:pt>
                <c:pt idx="472">
                  <c:v>954.67400000000043</c:v>
                </c:pt>
                <c:pt idx="473">
                  <c:v>955.63800000000003</c:v>
                </c:pt>
                <c:pt idx="474">
                  <c:v>956.60199999999998</c:v>
                </c:pt>
                <c:pt idx="475">
                  <c:v>957.56699999999955</c:v>
                </c:pt>
                <c:pt idx="476">
                  <c:v>958.53099999999949</c:v>
                </c:pt>
                <c:pt idx="477">
                  <c:v>959.495</c:v>
                </c:pt>
                <c:pt idx="478">
                  <c:v>960.45999999999958</c:v>
                </c:pt>
                <c:pt idx="479">
                  <c:v>961.42399999999998</c:v>
                </c:pt>
                <c:pt idx="480">
                  <c:v>962.38800000000003</c:v>
                </c:pt>
                <c:pt idx="481">
                  <c:v>963.35199999999929</c:v>
                </c:pt>
                <c:pt idx="482">
                  <c:v>964.31699999999955</c:v>
                </c:pt>
                <c:pt idx="483">
                  <c:v>965.28099999999995</c:v>
                </c:pt>
                <c:pt idx="484">
                  <c:v>966.245</c:v>
                </c:pt>
                <c:pt idx="485">
                  <c:v>967.21</c:v>
                </c:pt>
                <c:pt idx="486">
                  <c:v>968.17400000000043</c:v>
                </c:pt>
                <c:pt idx="487">
                  <c:v>969.13800000000003</c:v>
                </c:pt>
                <c:pt idx="488">
                  <c:v>970.1029999999995</c:v>
                </c:pt>
                <c:pt idx="489">
                  <c:v>971.06699999999955</c:v>
                </c:pt>
                <c:pt idx="490">
                  <c:v>972.03099999999949</c:v>
                </c:pt>
                <c:pt idx="491">
                  <c:v>972.995</c:v>
                </c:pt>
                <c:pt idx="492">
                  <c:v>973.95999999999958</c:v>
                </c:pt>
                <c:pt idx="493">
                  <c:v>974.92399999999998</c:v>
                </c:pt>
                <c:pt idx="494">
                  <c:v>975.88800000000003</c:v>
                </c:pt>
                <c:pt idx="495">
                  <c:v>976.85299999999916</c:v>
                </c:pt>
                <c:pt idx="496">
                  <c:v>977.81699999999955</c:v>
                </c:pt>
                <c:pt idx="497">
                  <c:v>978.78099999999995</c:v>
                </c:pt>
                <c:pt idx="498">
                  <c:v>979.745</c:v>
                </c:pt>
                <c:pt idx="499">
                  <c:v>980.71</c:v>
                </c:pt>
                <c:pt idx="500">
                  <c:v>981.67400000000043</c:v>
                </c:pt>
                <c:pt idx="501">
                  <c:v>982.63800000000003</c:v>
                </c:pt>
                <c:pt idx="502">
                  <c:v>983.6029999999995</c:v>
                </c:pt>
                <c:pt idx="503">
                  <c:v>984.56699999999955</c:v>
                </c:pt>
                <c:pt idx="504">
                  <c:v>985.53099999999949</c:v>
                </c:pt>
                <c:pt idx="505">
                  <c:v>986.49599999999998</c:v>
                </c:pt>
                <c:pt idx="506">
                  <c:v>987.45999999999958</c:v>
                </c:pt>
                <c:pt idx="507">
                  <c:v>988.42399999999998</c:v>
                </c:pt>
                <c:pt idx="508">
                  <c:v>989.38800000000003</c:v>
                </c:pt>
                <c:pt idx="509">
                  <c:v>990.35299999999916</c:v>
                </c:pt>
                <c:pt idx="510">
                  <c:v>991.31699999999955</c:v>
                </c:pt>
                <c:pt idx="511">
                  <c:v>992.28099999999995</c:v>
                </c:pt>
                <c:pt idx="512">
                  <c:v>993.24599999999998</c:v>
                </c:pt>
                <c:pt idx="513">
                  <c:v>994.21</c:v>
                </c:pt>
                <c:pt idx="514">
                  <c:v>995.17400000000043</c:v>
                </c:pt>
                <c:pt idx="515">
                  <c:v>996.13800000000003</c:v>
                </c:pt>
                <c:pt idx="516">
                  <c:v>997.1029999999995</c:v>
                </c:pt>
                <c:pt idx="517">
                  <c:v>998.06699999999955</c:v>
                </c:pt>
                <c:pt idx="518">
                  <c:v>999.03099999999949</c:v>
                </c:pt>
                <c:pt idx="519">
                  <c:v>999.99599999999998</c:v>
                </c:pt>
                <c:pt idx="520">
                  <c:v>1000.9599999999996</c:v>
                </c:pt>
                <c:pt idx="521">
                  <c:v>1001.92</c:v>
                </c:pt>
                <c:pt idx="522">
                  <c:v>1002.88</c:v>
                </c:pt>
                <c:pt idx="523">
                  <c:v>1003.8499999999996</c:v>
                </c:pt>
                <c:pt idx="524">
                  <c:v>1004.81</c:v>
                </c:pt>
                <c:pt idx="525">
                  <c:v>1005.7800000000004</c:v>
                </c:pt>
                <c:pt idx="526">
                  <c:v>1006.74</c:v>
                </c:pt>
                <c:pt idx="527">
                  <c:v>1007.71</c:v>
                </c:pt>
                <c:pt idx="528">
                  <c:v>1008.6700000000004</c:v>
                </c:pt>
                <c:pt idx="529">
                  <c:v>1009.63</c:v>
                </c:pt>
                <c:pt idx="530">
                  <c:v>1010.6</c:v>
                </c:pt>
                <c:pt idx="531">
                  <c:v>1011.56</c:v>
                </c:pt>
                <c:pt idx="532">
                  <c:v>1012.53</c:v>
                </c:pt>
                <c:pt idx="533">
                  <c:v>1013.49</c:v>
                </c:pt>
                <c:pt idx="534">
                  <c:v>1014.4599999999996</c:v>
                </c:pt>
                <c:pt idx="535">
                  <c:v>1015.42</c:v>
                </c:pt>
                <c:pt idx="536">
                  <c:v>1016.38</c:v>
                </c:pt>
                <c:pt idx="537">
                  <c:v>1017.3499999999996</c:v>
                </c:pt>
                <c:pt idx="538">
                  <c:v>1018.31</c:v>
                </c:pt>
                <c:pt idx="539">
                  <c:v>1019.2800000000004</c:v>
                </c:pt>
                <c:pt idx="540">
                  <c:v>1020.24</c:v>
                </c:pt>
                <c:pt idx="541">
                  <c:v>1021.21</c:v>
                </c:pt>
                <c:pt idx="542">
                  <c:v>1022.1700000000004</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Sheet4!$B$1:$B$1557</c:f>
              <c:numCache>
                <c:formatCode>General</c:formatCode>
                <c:ptCount val="1557"/>
                <c:pt idx="0">
                  <c:v>242.82300000000001</c:v>
                </c:pt>
                <c:pt idx="1">
                  <c:v>259.964</c:v>
                </c:pt>
                <c:pt idx="2">
                  <c:v>271.15499999999997</c:v>
                </c:pt>
                <c:pt idx="3">
                  <c:v>274.42399999999958</c:v>
                </c:pt>
                <c:pt idx="4">
                  <c:v>273.43400000000003</c:v>
                </c:pt>
                <c:pt idx="5">
                  <c:v>272.07</c:v>
                </c:pt>
                <c:pt idx="6">
                  <c:v>271.62799999999999</c:v>
                </c:pt>
                <c:pt idx="7">
                  <c:v>275.78099999999978</c:v>
                </c:pt>
                <c:pt idx="8">
                  <c:v>275.50299999999999</c:v>
                </c:pt>
                <c:pt idx="9">
                  <c:v>263.48200000000003</c:v>
                </c:pt>
                <c:pt idx="10">
                  <c:v>255.16900000000001</c:v>
                </c:pt>
                <c:pt idx="11">
                  <c:v>261.06599999999975</c:v>
                </c:pt>
                <c:pt idx="12">
                  <c:v>262.077</c:v>
                </c:pt>
                <c:pt idx="13">
                  <c:v>247.96100000000001</c:v>
                </c:pt>
                <c:pt idx="14">
                  <c:v>236.49700000000001</c:v>
                </c:pt>
                <c:pt idx="15">
                  <c:v>246.10399999999998</c:v>
                </c:pt>
                <c:pt idx="16">
                  <c:v>262.41199999999958</c:v>
                </c:pt>
                <c:pt idx="17">
                  <c:v>271.774</c:v>
                </c:pt>
                <c:pt idx="18">
                  <c:v>277.47799999999978</c:v>
                </c:pt>
                <c:pt idx="19">
                  <c:v>278.517</c:v>
                </c:pt>
                <c:pt idx="20">
                  <c:v>277.99599999999958</c:v>
                </c:pt>
                <c:pt idx="21">
                  <c:v>273.49499999999978</c:v>
                </c:pt>
                <c:pt idx="22">
                  <c:v>257.25700000000001</c:v>
                </c:pt>
                <c:pt idx="23">
                  <c:v>239.78300000000002</c:v>
                </c:pt>
                <c:pt idx="24">
                  <c:v>236.785</c:v>
                </c:pt>
                <c:pt idx="25">
                  <c:v>248.05500000000001</c:v>
                </c:pt>
                <c:pt idx="26">
                  <c:v>264.49299999999965</c:v>
                </c:pt>
                <c:pt idx="27">
                  <c:v>275.87799999999999</c:v>
                </c:pt>
                <c:pt idx="28">
                  <c:v>272.23299999999978</c:v>
                </c:pt>
                <c:pt idx="29">
                  <c:v>255.66200000000001</c:v>
                </c:pt>
                <c:pt idx="30">
                  <c:v>238.34100000000001</c:v>
                </c:pt>
                <c:pt idx="31">
                  <c:v>224.95800000000011</c:v>
                </c:pt>
                <c:pt idx="32">
                  <c:v>214.07300000000001</c:v>
                </c:pt>
                <c:pt idx="33">
                  <c:v>208.68100000000001</c:v>
                </c:pt>
                <c:pt idx="34">
                  <c:v>211.071</c:v>
                </c:pt>
                <c:pt idx="35">
                  <c:v>217.92100000000011</c:v>
                </c:pt>
                <c:pt idx="36">
                  <c:v>226.2</c:v>
                </c:pt>
                <c:pt idx="37">
                  <c:v>246.298</c:v>
                </c:pt>
                <c:pt idx="38">
                  <c:v>261.18299999999999</c:v>
                </c:pt>
                <c:pt idx="39">
                  <c:v>245.61899999999997</c:v>
                </c:pt>
                <c:pt idx="40">
                  <c:v>219.399</c:v>
                </c:pt>
                <c:pt idx="41">
                  <c:v>213.97300000000001</c:v>
                </c:pt>
                <c:pt idx="42">
                  <c:v>231.721</c:v>
                </c:pt>
                <c:pt idx="43">
                  <c:v>244.684</c:v>
                </c:pt>
                <c:pt idx="44">
                  <c:v>231.077</c:v>
                </c:pt>
                <c:pt idx="45">
                  <c:v>218.02200000000011</c:v>
                </c:pt>
                <c:pt idx="46">
                  <c:v>237.61599999999999</c:v>
                </c:pt>
                <c:pt idx="47">
                  <c:v>264.61700000000002</c:v>
                </c:pt>
                <c:pt idx="48">
                  <c:v>275.22199999999958</c:v>
                </c:pt>
                <c:pt idx="49">
                  <c:v>272.44600000000003</c:v>
                </c:pt>
                <c:pt idx="50">
                  <c:v>263.75</c:v>
                </c:pt>
                <c:pt idx="51">
                  <c:v>256.71299999999979</c:v>
                </c:pt>
                <c:pt idx="52">
                  <c:v>259.31200000000001</c:v>
                </c:pt>
                <c:pt idx="53">
                  <c:v>249.167</c:v>
                </c:pt>
                <c:pt idx="54">
                  <c:v>228.00899999999999</c:v>
                </c:pt>
                <c:pt idx="55">
                  <c:v>219.64599999999999</c:v>
                </c:pt>
                <c:pt idx="56">
                  <c:v>232.453</c:v>
                </c:pt>
                <c:pt idx="57">
                  <c:v>247.59100000000001</c:v>
                </c:pt>
                <c:pt idx="58">
                  <c:v>234.88800000000012</c:v>
                </c:pt>
                <c:pt idx="59">
                  <c:v>221.798</c:v>
                </c:pt>
                <c:pt idx="60">
                  <c:v>220.45000000000007</c:v>
                </c:pt>
                <c:pt idx="61">
                  <c:v>206.31800000000001</c:v>
                </c:pt>
                <c:pt idx="62">
                  <c:v>198.67</c:v>
                </c:pt>
                <c:pt idx="63">
                  <c:v>200.69499999999999</c:v>
                </c:pt>
                <c:pt idx="64">
                  <c:v>204.46600000000001</c:v>
                </c:pt>
                <c:pt idx="65">
                  <c:v>228.3550000000001</c:v>
                </c:pt>
                <c:pt idx="66">
                  <c:v>247.76399999999998</c:v>
                </c:pt>
                <c:pt idx="67">
                  <c:v>236.96800000000007</c:v>
                </c:pt>
                <c:pt idx="68">
                  <c:v>225.59200000000001</c:v>
                </c:pt>
                <c:pt idx="69">
                  <c:v>245.37700000000001</c:v>
                </c:pt>
                <c:pt idx="70">
                  <c:v>266.38799999999975</c:v>
                </c:pt>
                <c:pt idx="71">
                  <c:v>271.02099999999979</c:v>
                </c:pt>
                <c:pt idx="72">
                  <c:v>269.18299999999999</c:v>
                </c:pt>
                <c:pt idx="73">
                  <c:v>261.67099999999999</c:v>
                </c:pt>
                <c:pt idx="74">
                  <c:v>250.63499999999999</c:v>
                </c:pt>
                <c:pt idx="75">
                  <c:v>234.82800000000012</c:v>
                </c:pt>
                <c:pt idx="76">
                  <c:v>218.65</c:v>
                </c:pt>
                <c:pt idx="77">
                  <c:v>223.429</c:v>
                </c:pt>
                <c:pt idx="78">
                  <c:v>246.672</c:v>
                </c:pt>
                <c:pt idx="79">
                  <c:v>266.09799999999979</c:v>
                </c:pt>
                <c:pt idx="80">
                  <c:v>261.04399999999993</c:v>
                </c:pt>
                <c:pt idx="81">
                  <c:v>239.917</c:v>
                </c:pt>
                <c:pt idx="82">
                  <c:v>232.99</c:v>
                </c:pt>
                <c:pt idx="83">
                  <c:v>250.50899999999999</c:v>
                </c:pt>
                <c:pt idx="84">
                  <c:v>266.63400000000001</c:v>
                </c:pt>
                <c:pt idx="85">
                  <c:v>258.48399999999958</c:v>
                </c:pt>
                <c:pt idx="86">
                  <c:v>237.88600000000011</c:v>
                </c:pt>
                <c:pt idx="87">
                  <c:v>237.58</c:v>
                </c:pt>
                <c:pt idx="88">
                  <c:v>253.71199999999999</c:v>
                </c:pt>
                <c:pt idx="89">
                  <c:v>250.535</c:v>
                </c:pt>
                <c:pt idx="90">
                  <c:v>234.63900000000001</c:v>
                </c:pt>
                <c:pt idx="91">
                  <c:v>229.68600000000001</c:v>
                </c:pt>
                <c:pt idx="92">
                  <c:v>237.54399999999998</c:v>
                </c:pt>
                <c:pt idx="93">
                  <c:v>250.26300000000001</c:v>
                </c:pt>
                <c:pt idx="94">
                  <c:v>259.95499999999993</c:v>
                </c:pt>
                <c:pt idx="95">
                  <c:v>269.70299999999975</c:v>
                </c:pt>
                <c:pt idx="96">
                  <c:v>270.98999999999978</c:v>
                </c:pt>
                <c:pt idx="97">
                  <c:v>262.80599999999993</c:v>
                </c:pt>
                <c:pt idx="98">
                  <c:v>261.30599999999993</c:v>
                </c:pt>
                <c:pt idx="99">
                  <c:v>262.92399999999958</c:v>
                </c:pt>
                <c:pt idx="100">
                  <c:v>261.71899999999965</c:v>
                </c:pt>
                <c:pt idx="101">
                  <c:v>261.29099999999966</c:v>
                </c:pt>
                <c:pt idx="102">
                  <c:v>257.36500000000001</c:v>
                </c:pt>
                <c:pt idx="103">
                  <c:v>255.90200000000004</c:v>
                </c:pt>
                <c:pt idx="104">
                  <c:v>261.63200000000001</c:v>
                </c:pt>
                <c:pt idx="105">
                  <c:v>261.12900000000002</c:v>
                </c:pt>
                <c:pt idx="106">
                  <c:v>254.41399999999999</c:v>
                </c:pt>
                <c:pt idx="107">
                  <c:v>253.37700000000001</c:v>
                </c:pt>
                <c:pt idx="108">
                  <c:v>257.83599999999979</c:v>
                </c:pt>
                <c:pt idx="109">
                  <c:v>258.76400000000001</c:v>
                </c:pt>
                <c:pt idx="110">
                  <c:v>256.24299999999999</c:v>
                </c:pt>
                <c:pt idx="111">
                  <c:v>256.00799999999975</c:v>
                </c:pt>
                <c:pt idx="112">
                  <c:v>256.99299999999965</c:v>
                </c:pt>
                <c:pt idx="113">
                  <c:v>257.29899999999958</c:v>
                </c:pt>
                <c:pt idx="114">
                  <c:v>257.72000000000003</c:v>
                </c:pt>
                <c:pt idx="115">
                  <c:v>257.36500000000001</c:v>
                </c:pt>
                <c:pt idx="116">
                  <c:v>257.7609999999998</c:v>
                </c:pt>
                <c:pt idx="117">
                  <c:v>262.36900000000026</c:v>
                </c:pt>
                <c:pt idx="118">
                  <c:v>264.85899999999975</c:v>
                </c:pt>
                <c:pt idx="119">
                  <c:v>264.51</c:v>
                </c:pt>
                <c:pt idx="120">
                  <c:v>269.089</c:v>
                </c:pt>
                <c:pt idx="121">
                  <c:v>275.017</c:v>
                </c:pt>
                <c:pt idx="122">
                  <c:v>276.32799999999975</c:v>
                </c:pt>
                <c:pt idx="123">
                  <c:v>271.13499999999999</c:v>
                </c:pt>
                <c:pt idx="124">
                  <c:v>263.73200000000003</c:v>
                </c:pt>
                <c:pt idx="125">
                  <c:v>261.98299999999978</c:v>
                </c:pt>
                <c:pt idx="126">
                  <c:v>261.94099999999975</c:v>
                </c:pt>
                <c:pt idx="127">
                  <c:v>261.13200000000001</c:v>
                </c:pt>
                <c:pt idx="128">
                  <c:v>263.755</c:v>
                </c:pt>
                <c:pt idx="129">
                  <c:v>268.779</c:v>
                </c:pt>
                <c:pt idx="130">
                  <c:v>273.07100000000003</c:v>
                </c:pt>
                <c:pt idx="131">
                  <c:v>274.10500000000002</c:v>
                </c:pt>
                <c:pt idx="132">
                  <c:v>273.35000000000002</c:v>
                </c:pt>
                <c:pt idx="133">
                  <c:v>273.16500000000002</c:v>
                </c:pt>
                <c:pt idx="134">
                  <c:v>273.54300000000001</c:v>
                </c:pt>
                <c:pt idx="135">
                  <c:v>273.96499999999975</c:v>
                </c:pt>
                <c:pt idx="136">
                  <c:v>274.19200000000001</c:v>
                </c:pt>
                <c:pt idx="137">
                  <c:v>274.54899999999975</c:v>
                </c:pt>
                <c:pt idx="138">
                  <c:v>275.18799999999999</c:v>
                </c:pt>
                <c:pt idx="139">
                  <c:v>275.44</c:v>
                </c:pt>
                <c:pt idx="140">
                  <c:v>275.45599999999979</c:v>
                </c:pt>
                <c:pt idx="141">
                  <c:v>275.67099999999999</c:v>
                </c:pt>
                <c:pt idx="142">
                  <c:v>275.72899999999959</c:v>
                </c:pt>
                <c:pt idx="143">
                  <c:v>275.762</c:v>
                </c:pt>
                <c:pt idx="144">
                  <c:v>275.77799999999979</c:v>
                </c:pt>
                <c:pt idx="145">
                  <c:v>275.77</c:v>
                </c:pt>
                <c:pt idx="146">
                  <c:v>275.84399999999999</c:v>
                </c:pt>
                <c:pt idx="147">
                  <c:v>275.97699999999958</c:v>
                </c:pt>
                <c:pt idx="148">
                  <c:v>276.14999999999998</c:v>
                </c:pt>
                <c:pt idx="149">
                  <c:v>276.34699999999975</c:v>
                </c:pt>
                <c:pt idx="150">
                  <c:v>276.48899999999958</c:v>
                </c:pt>
                <c:pt idx="151">
                  <c:v>276.46899999999965</c:v>
                </c:pt>
                <c:pt idx="152">
                  <c:v>276.46099999999979</c:v>
                </c:pt>
                <c:pt idx="153">
                  <c:v>276.697</c:v>
                </c:pt>
                <c:pt idx="154">
                  <c:v>277.18200000000002</c:v>
                </c:pt>
                <c:pt idx="155">
                  <c:v>277.548</c:v>
                </c:pt>
                <c:pt idx="156">
                  <c:v>277.51400000000001</c:v>
                </c:pt>
                <c:pt idx="157">
                  <c:v>277.28699999999958</c:v>
                </c:pt>
                <c:pt idx="158">
                  <c:v>277.12799999999999</c:v>
                </c:pt>
                <c:pt idx="159">
                  <c:v>277.11</c:v>
                </c:pt>
                <c:pt idx="160">
                  <c:v>277.13499999999999</c:v>
                </c:pt>
                <c:pt idx="161">
                  <c:v>277.15199999999999</c:v>
                </c:pt>
                <c:pt idx="162">
                  <c:v>277.245</c:v>
                </c:pt>
                <c:pt idx="163">
                  <c:v>277.31400000000002</c:v>
                </c:pt>
                <c:pt idx="164">
                  <c:v>277.26799999999974</c:v>
                </c:pt>
                <c:pt idx="165">
                  <c:v>277.29700000000003</c:v>
                </c:pt>
                <c:pt idx="166">
                  <c:v>277.25599999999974</c:v>
                </c:pt>
                <c:pt idx="167">
                  <c:v>277.08199999999965</c:v>
                </c:pt>
                <c:pt idx="168">
                  <c:v>277.0109999999998</c:v>
                </c:pt>
                <c:pt idx="169">
                  <c:v>276.90199999999965</c:v>
                </c:pt>
                <c:pt idx="170">
                  <c:v>276.67700000000002</c:v>
                </c:pt>
                <c:pt idx="171">
                  <c:v>276.459</c:v>
                </c:pt>
                <c:pt idx="172">
                  <c:v>276.52999999999975</c:v>
                </c:pt>
                <c:pt idx="173">
                  <c:v>277.12799999999999</c:v>
                </c:pt>
                <c:pt idx="174">
                  <c:v>278.97199999999958</c:v>
                </c:pt>
                <c:pt idx="175">
                  <c:v>282.24900000000002</c:v>
                </c:pt>
                <c:pt idx="176">
                  <c:v>280.16899999999993</c:v>
                </c:pt>
                <c:pt idx="177">
                  <c:v>278.28099999999978</c:v>
                </c:pt>
                <c:pt idx="178">
                  <c:v>277.40099999999978</c:v>
                </c:pt>
                <c:pt idx="179">
                  <c:v>277.30200000000002</c:v>
                </c:pt>
                <c:pt idx="180">
                  <c:v>277.41699999999958</c:v>
                </c:pt>
                <c:pt idx="181">
                  <c:v>277.46099999999979</c:v>
                </c:pt>
                <c:pt idx="182">
                  <c:v>277.49299999999965</c:v>
                </c:pt>
                <c:pt idx="183">
                  <c:v>277.51799999999974</c:v>
                </c:pt>
                <c:pt idx="184">
                  <c:v>277.48799999999977</c:v>
                </c:pt>
                <c:pt idx="185">
                  <c:v>277.51499999999999</c:v>
                </c:pt>
                <c:pt idx="186">
                  <c:v>277.59500000000003</c:v>
                </c:pt>
                <c:pt idx="187">
                  <c:v>277.61599999999999</c:v>
                </c:pt>
                <c:pt idx="188">
                  <c:v>277.54500000000002</c:v>
                </c:pt>
                <c:pt idx="189">
                  <c:v>277.51900000000001</c:v>
                </c:pt>
                <c:pt idx="190">
                  <c:v>277.50400000000002</c:v>
                </c:pt>
                <c:pt idx="191">
                  <c:v>277.399</c:v>
                </c:pt>
                <c:pt idx="192">
                  <c:v>277.21599999999978</c:v>
                </c:pt>
                <c:pt idx="193">
                  <c:v>277.06099999999975</c:v>
                </c:pt>
                <c:pt idx="194">
                  <c:v>277.08199999999965</c:v>
                </c:pt>
                <c:pt idx="195">
                  <c:v>277.22399999999965</c:v>
                </c:pt>
                <c:pt idx="196">
                  <c:v>277.22799999999978</c:v>
                </c:pt>
                <c:pt idx="197">
                  <c:v>276.98799999999977</c:v>
                </c:pt>
                <c:pt idx="198">
                  <c:v>276.77099999999979</c:v>
                </c:pt>
                <c:pt idx="199">
                  <c:v>276.68400000000008</c:v>
                </c:pt>
                <c:pt idx="200">
                  <c:v>276.54300000000001</c:v>
                </c:pt>
                <c:pt idx="201">
                  <c:v>276.392</c:v>
                </c:pt>
                <c:pt idx="202">
                  <c:v>276.29700000000003</c:v>
                </c:pt>
                <c:pt idx="203">
                  <c:v>276.16300000000001</c:v>
                </c:pt>
                <c:pt idx="204">
                  <c:v>276.08300000000003</c:v>
                </c:pt>
                <c:pt idx="205">
                  <c:v>276.11900000000026</c:v>
                </c:pt>
                <c:pt idx="206">
                  <c:v>275.9749999999998</c:v>
                </c:pt>
                <c:pt idx="207">
                  <c:v>275.60300000000001</c:v>
                </c:pt>
                <c:pt idx="208">
                  <c:v>275.35000000000002</c:v>
                </c:pt>
                <c:pt idx="209">
                  <c:v>275.19200000000001</c:v>
                </c:pt>
                <c:pt idx="210">
                  <c:v>275.07299999999975</c:v>
                </c:pt>
                <c:pt idx="211">
                  <c:v>275.02799999999979</c:v>
                </c:pt>
                <c:pt idx="212">
                  <c:v>274.98799999999977</c:v>
                </c:pt>
                <c:pt idx="213">
                  <c:v>274.88400000000001</c:v>
                </c:pt>
                <c:pt idx="214">
                  <c:v>274.51499999999999</c:v>
                </c:pt>
                <c:pt idx="215">
                  <c:v>274.09599999999978</c:v>
                </c:pt>
                <c:pt idx="216">
                  <c:v>273.613</c:v>
                </c:pt>
                <c:pt idx="217">
                  <c:v>272.72399999999965</c:v>
                </c:pt>
                <c:pt idx="218">
                  <c:v>271.83799999999979</c:v>
                </c:pt>
                <c:pt idx="219">
                  <c:v>270.91399999999965</c:v>
                </c:pt>
                <c:pt idx="220">
                  <c:v>269.517</c:v>
                </c:pt>
                <c:pt idx="221">
                  <c:v>268.548</c:v>
                </c:pt>
                <c:pt idx="222">
                  <c:v>267.40199999999965</c:v>
                </c:pt>
                <c:pt idx="223">
                  <c:v>264.48899999999958</c:v>
                </c:pt>
                <c:pt idx="224">
                  <c:v>261.77499999999975</c:v>
                </c:pt>
                <c:pt idx="225">
                  <c:v>261.46299999999979</c:v>
                </c:pt>
                <c:pt idx="226">
                  <c:v>264.30900000000008</c:v>
                </c:pt>
                <c:pt idx="227">
                  <c:v>270.529</c:v>
                </c:pt>
                <c:pt idx="228">
                  <c:v>275.88400000000001</c:v>
                </c:pt>
                <c:pt idx="229">
                  <c:v>275.33799999999979</c:v>
                </c:pt>
                <c:pt idx="230">
                  <c:v>265.21299999999979</c:v>
                </c:pt>
                <c:pt idx="231">
                  <c:v>250.66</c:v>
                </c:pt>
                <c:pt idx="232">
                  <c:v>244.042</c:v>
                </c:pt>
                <c:pt idx="233">
                  <c:v>244.44900000000001</c:v>
                </c:pt>
                <c:pt idx="234">
                  <c:v>245.899</c:v>
                </c:pt>
                <c:pt idx="235">
                  <c:v>247.792</c:v>
                </c:pt>
                <c:pt idx="236">
                  <c:v>249.13</c:v>
                </c:pt>
                <c:pt idx="237">
                  <c:v>254.18900000000002</c:v>
                </c:pt>
                <c:pt idx="238">
                  <c:v>261.47399999999965</c:v>
                </c:pt>
                <c:pt idx="239">
                  <c:v>264.32900000000001</c:v>
                </c:pt>
                <c:pt idx="240">
                  <c:v>262.64100000000002</c:v>
                </c:pt>
                <c:pt idx="241">
                  <c:v>257.23200000000003</c:v>
                </c:pt>
                <c:pt idx="242">
                  <c:v>253.423</c:v>
                </c:pt>
                <c:pt idx="243">
                  <c:v>253.14399999999998</c:v>
                </c:pt>
                <c:pt idx="244">
                  <c:v>252.8610000000001</c:v>
                </c:pt>
                <c:pt idx="245">
                  <c:v>252.74599999999998</c:v>
                </c:pt>
                <c:pt idx="246">
                  <c:v>252.661</c:v>
                </c:pt>
                <c:pt idx="247">
                  <c:v>252.185</c:v>
                </c:pt>
                <c:pt idx="248">
                  <c:v>252.17599999999999</c:v>
                </c:pt>
                <c:pt idx="249">
                  <c:v>256.24400000000026</c:v>
                </c:pt>
                <c:pt idx="250">
                  <c:v>264.51799999999974</c:v>
                </c:pt>
                <c:pt idx="251">
                  <c:v>264.46799999999979</c:v>
                </c:pt>
                <c:pt idx="252">
                  <c:v>251.905</c:v>
                </c:pt>
                <c:pt idx="253">
                  <c:v>248.04</c:v>
                </c:pt>
                <c:pt idx="254">
                  <c:v>252.44300000000001</c:v>
                </c:pt>
                <c:pt idx="255">
                  <c:v>244.505</c:v>
                </c:pt>
                <c:pt idx="256">
                  <c:v>233.905</c:v>
                </c:pt>
                <c:pt idx="257">
                  <c:v>233.03399999999999</c:v>
                </c:pt>
                <c:pt idx="258">
                  <c:v>233.01</c:v>
                </c:pt>
                <c:pt idx="259">
                  <c:v>229.108</c:v>
                </c:pt>
                <c:pt idx="260">
                  <c:v>225.12900000000002</c:v>
                </c:pt>
                <c:pt idx="261">
                  <c:v>226.089</c:v>
                </c:pt>
                <c:pt idx="262">
                  <c:v>227.86500000000001</c:v>
                </c:pt>
                <c:pt idx="263">
                  <c:v>230.80200000000011</c:v>
                </c:pt>
                <c:pt idx="264">
                  <c:v>235.63499999999999</c:v>
                </c:pt>
                <c:pt idx="265">
                  <c:v>229.31399999999999</c:v>
                </c:pt>
                <c:pt idx="266">
                  <c:v>216.511</c:v>
                </c:pt>
                <c:pt idx="267">
                  <c:v>209.53900000000002</c:v>
                </c:pt>
                <c:pt idx="268">
                  <c:v>202.44800000000001</c:v>
                </c:pt>
                <c:pt idx="269">
                  <c:v>196.148</c:v>
                </c:pt>
                <c:pt idx="270">
                  <c:v>193.78800000000001</c:v>
                </c:pt>
                <c:pt idx="271">
                  <c:v>191.64599999999999</c:v>
                </c:pt>
                <c:pt idx="272">
                  <c:v>187.92500000000001</c:v>
                </c:pt>
                <c:pt idx="273">
                  <c:v>183.672</c:v>
                </c:pt>
                <c:pt idx="274">
                  <c:v>180.76300000000001</c:v>
                </c:pt>
                <c:pt idx="275">
                  <c:v>178.548</c:v>
                </c:pt>
                <c:pt idx="276">
                  <c:v>176.95100000000011</c:v>
                </c:pt>
                <c:pt idx="277">
                  <c:v>177.691</c:v>
                </c:pt>
                <c:pt idx="278">
                  <c:v>183.11099999999999</c:v>
                </c:pt>
                <c:pt idx="279">
                  <c:v>193.47499999999999</c:v>
                </c:pt>
                <c:pt idx="280">
                  <c:v>197.238</c:v>
                </c:pt>
                <c:pt idx="281">
                  <c:v>186.291</c:v>
                </c:pt>
                <c:pt idx="282">
                  <c:v>170.60999999999999</c:v>
                </c:pt>
                <c:pt idx="283">
                  <c:v>164.971</c:v>
                </c:pt>
                <c:pt idx="284">
                  <c:v>162.983</c:v>
                </c:pt>
                <c:pt idx="285">
                  <c:v>176.226</c:v>
                </c:pt>
                <c:pt idx="286">
                  <c:v>197.10399999999998</c:v>
                </c:pt>
                <c:pt idx="287">
                  <c:v>208.14299999999997</c:v>
                </c:pt>
                <c:pt idx="288">
                  <c:v>201.88800000000012</c:v>
                </c:pt>
                <c:pt idx="289">
                  <c:v>188.46600000000001</c:v>
                </c:pt>
                <c:pt idx="290">
                  <c:v>186.24199999999999</c:v>
                </c:pt>
                <c:pt idx="291">
                  <c:v>175.58200000000011</c:v>
                </c:pt>
                <c:pt idx="292">
                  <c:v>159.989</c:v>
                </c:pt>
                <c:pt idx="293">
                  <c:v>158.58100000000007</c:v>
                </c:pt>
                <c:pt idx="294">
                  <c:v>182.57399999999998</c:v>
                </c:pt>
                <c:pt idx="295">
                  <c:v>210.52800000000011</c:v>
                </c:pt>
                <c:pt idx="296">
                  <c:v>206.756</c:v>
                </c:pt>
                <c:pt idx="297">
                  <c:v>175.233</c:v>
                </c:pt>
                <c:pt idx="298">
                  <c:v>155.58200000000011</c:v>
                </c:pt>
                <c:pt idx="299">
                  <c:v>154.19</c:v>
                </c:pt>
                <c:pt idx="300">
                  <c:v>150.30500000000001</c:v>
                </c:pt>
                <c:pt idx="301">
                  <c:v>153.59900000000002</c:v>
                </c:pt>
                <c:pt idx="302">
                  <c:v>185.077</c:v>
                </c:pt>
                <c:pt idx="303">
                  <c:v>202.80500000000001</c:v>
                </c:pt>
                <c:pt idx="304">
                  <c:v>198.57499999999999</c:v>
                </c:pt>
                <c:pt idx="305">
                  <c:v>193.87300000000002</c:v>
                </c:pt>
                <c:pt idx="306">
                  <c:v>201.489</c:v>
                </c:pt>
                <c:pt idx="307">
                  <c:v>214.12200000000001</c:v>
                </c:pt>
                <c:pt idx="308">
                  <c:v>210.434</c:v>
                </c:pt>
                <c:pt idx="309">
                  <c:v>213.14599999999999</c:v>
                </c:pt>
                <c:pt idx="310">
                  <c:v>225.95000000000007</c:v>
                </c:pt>
                <c:pt idx="311">
                  <c:v>207.19499999999999</c:v>
                </c:pt>
                <c:pt idx="312">
                  <c:v>167.20699999999999</c:v>
                </c:pt>
                <c:pt idx="313">
                  <c:v>161.542</c:v>
                </c:pt>
                <c:pt idx="314">
                  <c:v>187.20599999999999</c:v>
                </c:pt>
                <c:pt idx="315">
                  <c:v>200.52</c:v>
                </c:pt>
                <c:pt idx="316">
                  <c:v>184.45200000000011</c:v>
                </c:pt>
                <c:pt idx="317">
                  <c:v>158.61099999999999</c:v>
                </c:pt>
                <c:pt idx="318">
                  <c:v>157.09200000000001</c:v>
                </c:pt>
                <c:pt idx="319">
                  <c:v>174.95700000000011</c:v>
                </c:pt>
                <c:pt idx="320">
                  <c:v>188.345</c:v>
                </c:pt>
                <c:pt idx="321">
                  <c:v>177.16900000000001</c:v>
                </c:pt>
                <c:pt idx="322">
                  <c:v>153.74499999999998</c:v>
                </c:pt>
                <c:pt idx="323">
                  <c:v>148.12</c:v>
                </c:pt>
                <c:pt idx="324">
                  <c:v>148.99600000000001</c:v>
                </c:pt>
                <c:pt idx="325">
                  <c:v>171.77399999999992</c:v>
                </c:pt>
                <c:pt idx="326">
                  <c:v>189.09</c:v>
                </c:pt>
                <c:pt idx="327">
                  <c:v>181.8850000000001</c:v>
                </c:pt>
                <c:pt idx="328">
                  <c:v>158.53800000000001</c:v>
                </c:pt>
                <c:pt idx="329">
                  <c:v>149.124</c:v>
                </c:pt>
                <c:pt idx="330">
                  <c:v>150.26599999999999</c:v>
                </c:pt>
                <c:pt idx="331">
                  <c:v>147.459</c:v>
                </c:pt>
                <c:pt idx="332">
                  <c:v>145.00899999999999</c:v>
                </c:pt>
                <c:pt idx="333">
                  <c:v>143.845</c:v>
                </c:pt>
                <c:pt idx="334">
                  <c:v>143.036</c:v>
                </c:pt>
                <c:pt idx="335">
                  <c:v>138.92500000000001</c:v>
                </c:pt>
                <c:pt idx="336">
                  <c:v>141.33800000000011</c:v>
                </c:pt>
                <c:pt idx="337">
                  <c:v>160.298</c:v>
                </c:pt>
                <c:pt idx="338">
                  <c:v>164.83100000000007</c:v>
                </c:pt>
                <c:pt idx="339">
                  <c:v>167.708</c:v>
                </c:pt>
                <c:pt idx="340">
                  <c:v>178.047</c:v>
                </c:pt>
                <c:pt idx="341">
                  <c:v>170.79499999999999</c:v>
                </c:pt>
                <c:pt idx="342">
                  <c:v>149.58500000000001</c:v>
                </c:pt>
                <c:pt idx="343">
                  <c:v>139.85900000000001</c:v>
                </c:pt>
                <c:pt idx="344">
                  <c:v>135.76399999999998</c:v>
                </c:pt>
                <c:pt idx="345">
                  <c:v>137.66499999999999</c:v>
                </c:pt>
                <c:pt idx="346">
                  <c:v>140.34700000000001</c:v>
                </c:pt>
                <c:pt idx="347">
                  <c:v>143.93</c:v>
                </c:pt>
                <c:pt idx="348">
                  <c:v>147.53399999999999</c:v>
                </c:pt>
                <c:pt idx="349">
                  <c:v>145.684</c:v>
                </c:pt>
                <c:pt idx="350">
                  <c:v>140.85400000000001</c:v>
                </c:pt>
                <c:pt idx="351">
                  <c:v>144.511</c:v>
                </c:pt>
                <c:pt idx="352">
                  <c:v>169.93600000000001</c:v>
                </c:pt>
                <c:pt idx="353">
                  <c:v>181.34900000000002</c:v>
                </c:pt>
                <c:pt idx="354">
                  <c:v>170.21799999999999</c:v>
                </c:pt>
                <c:pt idx="355">
                  <c:v>154.83000000000001</c:v>
                </c:pt>
                <c:pt idx="356">
                  <c:v>150.11699999999999</c:v>
                </c:pt>
                <c:pt idx="357">
                  <c:v>149.06800000000001</c:v>
                </c:pt>
                <c:pt idx="358">
                  <c:v>151.64499999999998</c:v>
                </c:pt>
                <c:pt idx="359">
                  <c:v>149.33500000000001</c:v>
                </c:pt>
                <c:pt idx="360">
                  <c:v>143.916</c:v>
                </c:pt>
                <c:pt idx="361">
                  <c:v>146.42700000000011</c:v>
                </c:pt>
                <c:pt idx="362">
                  <c:v>172.72300000000001</c:v>
                </c:pt>
                <c:pt idx="363">
                  <c:v>184.67099999999999</c:v>
                </c:pt>
                <c:pt idx="364">
                  <c:v>174.142</c:v>
                </c:pt>
                <c:pt idx="365">
                  <c:v>185.93900000000002</c:v>
                </c:pt>
                <c:pt idx="366">
                  <c:v>202.61099999999999</c:v>
                </c:pt>
                <c:pt idx="367">
                  <c:v>196.631</c:v>
                </c:pt>
                <c:pt idx="368">
                  <c:v>186.74699999999999</c:v>
                </c:pt>
                <c:pt idx="369">
                  <c:v>172.21699999999998</c:v>
                </c:pt>
                <c:pt idx="370">
                  <c:v>141.34900000000002</c:v>
                </c:pt>
                <c:pt idx="371">
                  <c:v>138.9980000000001</c:v>
                </c:pt>
                <c:pt idx="372">
                  <c:v>143.41499999999999</c:v>
                </c:pt>
                <c:pt idx="373">
                  <c:v>141.803</c:v>
                </c:pt>
                <c:pt idx="374">
                  <c:v>142.834</c:v>
                </c:pt>
                <c:pt idx="375">
                  <c:v>140.29599999999999</c:v>
                </c:pt>
                <c:pt idx="376">
                  <c:v>140.267</c:v>
                </c:pt>
                <c:pt idx="377">
                  <c:v>142.79499999999999</c:v>
                </c:pt>
                <c:pt idx="378">
                  <c:v>157.62700000000001</c:v>
                </c:pt>
                <c:pt idx="379">
                  <c:v>172.232</c:v>
                </c:pt>
                <c:pt idx="380">
                  <c:v>168.72800000000001</c:v>
                </c:pt>
                <c:pt idx="381">
                  <c:v>150.65100000000001</c:v>
                </c:pt>
                <c:pt idx="382">
                  <c:v>141.85000000000011</c:v>
                </c:pt>
                <c:pt idx="383">
                  <c:v>136.57300000000001</c:v>
                </c:pt>
                <c:pt idx="384">
                  <c:v>152.94900000000001</c:v>
                </c:pt>
                <c:pt idx="385">
                  <c:v>175.78200000000001</c:v>
                </c:pt>
                <c:pt idx="386">
                  <c:v>173.899</c:v>
                </c:pt>
                <c:pt idx="387">
                  <c:v>151.28300000000002</c:v>
                </c:pt>
                <c:pt idx="388">
                  <c:v>144.70299999999997</c:v>
                </c:pt>
                <c:pt idx="389">
                  <c:v>147.65700000000001</c:v>
                </c:pt>
                <c:pt idx="390">
                  <c:v>144.58500000000001</c:v>
                </c:pt>
                <c:pt idx="391">
                  <c:v>146.00200000000001</c:v>
                </c:pt>
                <c:pt idx="392">
                  <c:v>164.24799999999999</c:v>
                </c:pt>
                <c:pt idx="393">
                  <c:v>174.20399999999998</c:v>
                </c:pt>
                <c:pt idx="394">
                  <c:v>164.08700000000007</c:v>
                </c:pt>
                <c:pt idx="395">
                  <c:v>153.08800000000011</c:v>
                </c:pt>
                <c:pt idx="396">
                  <c:v>156.70899999999997</c:v>
                </c:pt>
                <c:pt idx="397">
                  <c:v>160.50899999999999</c:v>
                </c:pt>
                <c:pt idx="398">
                  <c:v>168.79</c:v>
                </c:pt>
                <c:pt idx="399">
                  <c:v>166.05800000000011</c:v>
                </c:pt>
                <c:pt idx="400">
                  <c:v>154.654</c:v>
                </c:pt>
                <c:pt idx="401">
                  <c:v>171.06900000000002</c:v>
                </c:pt>
                <c:pt idx="402">
                  <c:v>183.364</c:v>
                </c:pt>
                <c:pt idx="403">
                  <c:v>175.74199999999999</c:v>
                </c:pt>
                <c:pt idx="404">
                  <c:v>158.80200000000011</c:v>
                </c:pt>
                <c:pt idx="405">
                  <c:v>151.05700000000004</c:v>
                </c:pt>
                <c:pt idx="406">
                  <c:v>151.72</c:v>
                </c:pt>
                <c:pt idx="407">
                  <c:v>150.75399999999999</c:v>
                </c:pt>
                <c:pt idx="408">
                  <c:v>147.69900000000001</c:v>
                </c:pt>
                <c:pt idx="409">
                  <c:v>146.11099999999999</c:v>
                </c:pt>
                <c:pt idx="410">
                  <c:v>148.22399999999999</c:v>
                </c:pt>
                <c:pt idx="411">
                  <c:v>153.64599999999999</c:v>
                </c:pt>
                <c:pt idx="412">
                  <c:v>155.90100000000001</c:v>
                </c:pt>
                <c:pt idx="413">
                  <c:v>152.98500000000001</c:v>
                </c:pt>
                <c:pt idx="414">
                  <c:v>146.92600000000004</c:v>
                </c:pt>
                <c:pt idx="415">
                  <c:v>141.23999999999998</c:v>
                </c:pt>
                <c:pt idx="416">
                  <c:v>142.42700000000011</c:v>
                </c:pt>
                <c:pt idx="417">
                  <c:v>150.75299999999999</c:v>
                </c:pt>
                <c:pt idx="418">
                  <c:v>151.78200000000001</c:v>
                </c:pt>
                <c:pt idx="419">
                  <c:v>141.529</c:v>
                </c:pt>
                <c:pt idx="420">
                  <c:v>135.41499999999999</c:v>
                </c:pt>
                <c:pt idx="421">
                  <c:v>151.596</c:v>
                </c:pt>
                <c:pt idx="422">
                  <c:v>156.899</c:v>
                </c:pt>
                <c:pt idx="423">
                  <c:v>162.95600000000007</c:v>
                </c:pt>
                <c:pt idx="424">
                  <c:v>181.28399999999999</c:v>
                </c:pt>
                <c:pt idx="425">
                  <c:v>182.583</c:v>
                </c:pt>
                <c:pt idx="426">
                  <c:v>165.11099999999999</c:v>
                </c:pt>
                <c:pt idx="427">
                  <c:v>153.74599999999998</c:v>
                </c:pt>
                <c:pt idx="428">
                  <c:v>154.92500000000001</c:v>
                </c:pt>
                <c:pt idx="429">
                  <c:v>158.45100000000011</c:v>
                </c:pt>
                <c:pt idx="430">
                  <c:v>156.33600000000001</c:v>
                </c:pt>
                <c:pt idx="431">
                  <c:v>145.83600000000001</c:v>
                </c:pt>
                <c:pt idx="432">
                  <c:v>143.26999999999998</c:v>
                </c:pt>
                <c:pt idx="433">
                  <c:v>153.25399999999999</c:v>
                </c:pt>
                <c:pt idx="434">
                  <c:v>160.369</c:v>
                </c:pt>
                <c:pt idx="435">
                  <c:v>159.47200000000001</c:v>
                </c:pt>
                <c:pt idx="436">
                  <c:v>156.9980000000001</c:v>
                </c:pt>
                <c:pt idx="437">
                  <c:v>169.124</c:v>
                </c:pt>
                <c:pt idx="438">
                  <c:v>179.346</c:v>
                </c:pt>
                <c:pt idx="439">
                  <c:v>171.76300000000001</c:v>
                </c:pt>
                <c:pt idx="440">
                  <c:v>165.05700000000004</c:v>
                </c:pt>
                <c:pt idx="441">
                  <c:v>173.91200000000001</c:v>
                </c:pt>
                <c:pt idx="442">
                  <c:v>170.02700000000004</c:v>
                </c:pt>
                <c:pt idx="443">
                  <c:v>159.90300000000002</c:v>
                </c:pt>
                <c:pt idx="444">
                  <c:v>160.28300000000002</c:v>
                </c:pt>
                <c:pt idx="445">
                  <c:v>161.81200000000001</c:v>
                </c:pt>
                <c:pt idx="446">
                  <c:v>160.33700000000007</c:v>
                </c:pt>
                <c:pt idx="447">
                  <c:v>157.29300000000001</c:v>
                </c:pt>
                <c:pt idx="448">
                  <c:v>155.95700000000011</c:v>
                </c:pt>
                <c:pt idx="449">
                  <c:v>156.434</c:v>
                </c:pt>
                <c:pt idx="450">
                  <c:v>153.35200000000012</c:v>
                </c:pt>
                <c:pt idx="451">
                  <c:v>148.751</c:v>
                </c:pt>
                <c:pt idx="452">
                  <c:v>151.71599999999998</c:v>
                </c:pt>
                <c:pt idx="453">
                  <c:v>153.19999999999999</c:v>
                </c:pt>
                <c:pt idx="454">
                  <c:v>151.49</c:v>
                </c:pt>
                <c:pt idx="455">
                  <c:v>151.64699999999999</c:v>
                </c:pt>
                <c:pt idx="456">
                  <c:v>153.95400000000001</c:v>
                </c:pt>
                <c:pt idx="457">
                  <c:v>160.69</c:v>
                </c:pt>
                <c:pt idx="458">
                  <c:v>162.208</c:v>
                </c:pt>
                <c:pt idx="459">
                  <c:v>157.97499999999999</c:v>
                </c:pt>
                <c:pt idx="460">
                  <c:v>158.167</c:v>
                </c:pt>
                <c:pt idx="461">
                  <c:v>160.71399999999988</c:v>
                </c:pt>
                <c:pt idx="462">
                  <c:v>159.91900000000001</c:v>
                </c:pt>
                <c:pt idx="463">
                  <c:v>155.01399999999998</c:v>
                </c:pt>
                <c:pt idx="464">
                  <c:v>169.40200000000004</c:v>
                </c:pt>
                <c:pt idx="465">
                  <c:v>185.30200000000011</c:v>
                </c:pt>
                <c:pt idx="466">
                  <c:v>180.93800000000007</c:v>
                </c:pt>
                <c:pt idx="467">
                  <c:v>163.423</c:v>
                </c:pt>
                <c:pt idx="468">
                  <c:v>156.05700000000004</c:v>
                </c:pt>
                <c:pt idx="469">
                  <c:v>159.374</c:v>
                </c:pt>
                <c:pt idx="470">
                  <c:v>168.91399999999999</c:v>
                </c:pt>
                <c:pt idx="471">
                  <c:v>171.14</c:v>
                </c:pt>
                <c:pt idx="472">
                  <c:v>166.94900000000001</c:v>
                </c:pt>
                <c:pt idx="473">
                  <c:v>163.43700000000001</c:v>
                </c:pt>
                <c:pt idx="474">
                  <c:v>158.167</c:v>
                </c:pt>
                <c:pt idx="475">
                  <c:v>155.83700000000007</c:v>
                </c:pt>
                <c:pt idx="476">
                  <c:v>155.631</c:v>
                </c:pt>
                <c:pt idx="477">
                  <c:v>153.727</c:v>
                </c:pt>
                <c:pt idx="478">
                  <c:v>154.63</c:v>
                </c:pt>
                <c:pt idx="479">
                  <c:v>153.88400000000001</c:v>
                </c:pt>
                <c:pt idx="480">
                  <c:v>147.178</c:v>
                </c:pt>
                <c:pt idx="481">
                  <c:v>148.762</c:v>
                </c:pt>
                <c:pt idx="482">
                  <c:v>153.02500000000001</c:v>
                </c:pt>
                <c:pt idx="483">
                  <c:v>153.965</c:v>
                </c:pt>
                <c:pt idx="484">
                  <c:v>159.80700000000004</c:v>
                </c:pt>
                <c:pt idx="485">
                  <c:v>161.876</c:v>
                </c:pt>
                <c:pt idx="486">
                  <c:v>159.59200000000001</c:v>
                </c:pt>
                <c:pt idx="487">
                  <c:v>159.82500000000007</c:v>
                </c:pt>
                <c:pt idx="488">
                  <c:v>165.64899999999997</c:v>
                </c:pt>
                <c:pt idx="489">
                  <c:v>170.06</c:v>
                </c:pt>
                <c:pt idx="490">
                  <c:v>169.09700000000001</c:v>
                </c:pt>
                <c:pt idx="491">
                  <c:v>170.97</c:v>
                </c:pt>
                <c:pt idx="492">
                  <c:v>171.946</c:v>
                </c:pt>
                <c:pt idx="493">
                  <c:v>171.85700000000011</c:v>
                </c:pt>
                <c:pt idx="494">
                  <c:v>174.589</c:v>
                </c:pt>
                <c:pt idx="495">
                  <c:v>172.87700000000001</c:v>
                </c:pt>
                <c:pt idx="496">
                  <c:v>168.72300000000001</c:v>
                </c:pt>
                <c:pt idx="497">
                  <c:v>164.554</c:v>
                </c:pt>
                <c:pt idx="498">
                  <c:v>162.37300000000002</c:v>
                </c:pt>
                <c:pt idx="499">
                  <c:v>165.68100000000001</c:v>
                </c:pt>
                <c:pt idx="500">
                  <c:v>167.41499999999999</c:v>
                </c:pt>
                <c:pt idx="501">
                  <c:v>164.964</c:v>
                </c:pt>
                <c:pt idx="502">
                  <c:v>162.072</c:v>
                </c:pt>
                <c:pt idx="503">
                  <c:v>161.80000000000001</c:v>
                </c:pt>
                <c:pt idx="504">
                  <c:v>161.495</c:v>
                </c:pt>
                <c:pt idx="505">
                  <c:v>161.03900000000002</c:v>
                </c:pt>
                <c:pt idx="506">
                  <c:v>159.69300000000001</c:v>
                </c:pt>
                <c:pt idx="507">
                  <c:v>160.803</c:v>
                </c:pt>
                <c:pt idx="508">
                  <c:v>164.79599999999999</c:v>
                </c:pt>
                <c:pt idx="509">
                  <c:v>165.578</c:v>
                </c:pt>
                <c:pt idx="510">
                  <c:v>165.59200000000001</c:v>
                </c:pt>
                <c:pt idx="511">
                  <c:v>166.62100000000001</c:v>
                </c:pt>
                <c:pt idx="512">
                  <c:v>168.82700000000011</c:v>
                </c:pt>
                <c:pt idx="513">
                  <c:v>170.23499999999999</c:v>
                </c:pt>
                <c:pt idx="514">
                  <c:v>168.738</c:v>
                </c:pt>
                <c:pt idx="515">
                  <c:v>169.92700000000011</c:v>
                </c:pt>
                <c:pt idx="516">
                  <c:v>176.32600000000011</c:v>
                </c:pt>
                <c:pt idx="517">
                  <c:v>180.268</c:v>
                </c:pt>
                <c:pt idx="518">
                  <c:v>181.78900000000002</c:v>
                </c:pt>
                <c:pt idx="519">
                  <c:v>183.58200000000011</c:v>
                </c:pt>
                <c:pt idx="520">
                  <c:v>183.13900000000001</c:v>
                </c:pt>
                <c:pt idx="521">
                  <c:v>182.63300000000001</c:v>
                </c:pt>
                <c:pt idx="522">
                  <c:v>186.535</c:v>
                </c:pt>
                <c:pt idx="523">
                  <c:v>191.21199999999999</c:v>
                </c:pt>
                <c:pt idx="524">
                  <c:v>192.346</c:v>
                </c:pt>
                <c:pt idx="525">
                  <c:v>192.4</c:v>
                </c:pt>
                <c:pt idx="526">
                  <c:v>195.14599999999999</c:v>
                </c:pt>
                <c:pt idx="527">
                  <c:v>196.52100000000004</c:v>
                </c:pt>
                <c:pt idx="528">
                  <c:v>198.21199999999999</c:v>
                </c:pt>
                <c:pt idx="529">
                  <c:v>203.32900000000001</c:v>
                </c:pt>
                <c:pt idx="530">
                  <c:v>205.10399999999998</c:v>
                </c:pt>
                <c:pt idx="531">
                  <c:v>203.666</c:v>
                </c:pt>
                <c:pt idx="532">
                  <c:v>203.846</c:v>
                </c:pt>
                <c:pt idx="533">
                  <c:v>209.059</c:v>
                </c:pt>
                <c:pt idx="534">
                  <c:v>213.36600000000001</c:v>
                </c:pt>
                <c:pt idx="535">
                  <c:v>211.52200000000011</c:v>
                </c:pt>
                <c:pt idx="536">
                  <c:v>211.25700000000001</c:v>
                </c:pt>
                <c:pt idx="537">
                  <c:v>214.64599999999999</c:v>
                </c:pt>
                <c:pt idx="538">
                  <c:v>215.62300000000002</c:v>
                </c:pt>
                <c:pt idx="539">
                  <c:v>214.571</c:v>
                </c:pt>
                <c:pt idx="540">
                  <c:v>214.74799999999999</c:v>
                </c:pt>
                <c:pt idx="541">
                  <c:v>215.43600000000001</c:v>
                </c:pt>
                <c:pt idx="542">
                  <c:v>216.084</c:v>
                </c:pt>
                <c:pt idx="543">
                  <c:v>216.13900000000001</c:v>
                </c:pt>
                <c:pt idx="544">
                  <c:v>215.964</c:v>
                </c:pt>
                <c:pt idx="545">
                  <c:v>216.065</c:v>
                </c:pt>
                <c:pt idx="546">
                  <c:v>216.33100000000007</c:v>
                </c:pt>
                <c:pt idx="547">
                  <c:v>217.86</c:v>
                </c:pt>
                <c:pt idx="548">
                  <c:v>219.81900000000002</c:v>
                </c:pt>
                <c:pt idx="549">
                  <c:v>220.19900000000001</c:v>
                </c:pt>
                <c:pt idx="550">
                  <c:v>218.227</c:v>
                </c:pt>
                <c:pt idx="551">
                  <c:v>216.834</c:v>
                </c:pt>
                <c:pt idx="552">
                  <c:v>217.59200000000001</c:v>
                </c:pt>
                <c:pt idx="553">
                  <c:v>218.47900000000001</c:v>
                </c:pt>
                <c:pt idx="554">
                  <c:v>218.92500000000001</c:v>
                </c:pt>
                <c:pt idx="555">
                  <c:v>219.13900000000001</c:v>
                </c:pt>
                <c:pt idx="556">
                  <c:v>218.70499999999998</c:v>
                </c:pt>
                <c:pt idx="557">
                  <c:v>219.655</c:v>
                </c:pt>
                <c:pt idx="558">
                  <c:v>222.554</c:v>
                </c:pt>
                <c:pt idx="559">
                  <c:v>225.405</c:v>
                </c:pt>
                <c:pt idx="560">
                  <c:v>226.90900000000002</c:v>
                </c:pt>
                <c:pt idx="561">
                  <c:v>225.61299999999997</c:v>
                </c:pt>
                <c:pt idx="562">
                  <c:v>217.16399999999999</c:v>
                </c:pt>
                <c:pt idx="563">
                  <c:v>199.27799999999999</c:v>
                </c:pt>
                <c:pt idx="564">
                  <c:v>187.154</c:v>
                </c:pt>
                <c:pt idx="565">
                  <c:v>195.708</c:v>
                </c:pt>
                <c:pt idx="566">
                  <c:v>206.52100000000004</c:v>
                </c:pt>
                <c:pt idx="567">
                  <c:v>214.471</c:v>
                </c:pt>
                <c:pt idx="568">
                  <c:v>220.58800000000011</c:v>
                </c:pt>
                <c:pt idx="569">
                  <c:v>225.339</c:v>
                </c:pt>
                <c:pt idx="570">
                  <c:v>228.35000000000011</c:v>
                </c:pt>
                <c:pt idx="571">
                  <c:v>229.893</c:v>
                </c:pt>
                <c:pt idx="572">
                  <c:v>230.37300000000002</c:v>
                </c:pt>
                <c:pt idx="573">
                  <c:v>229.99</c:v>
                </c:pt>
                <c:pt idx="574">
                  <c:v>230.21599999999998</c:v>
                </c:pt>
                <c:pt idx="575">
                  <c:v>230.726</c:v>
                </c:pt>
                <c:pt idx="576">
                  <c:v>231.15</c:v>
                </c:pt>
                <c:pt idx="577">
                  <c:v>230.21699999999998</c:v>
                </c:pt>
                <c:pt idx="578">
                  <c:v>227.50700000000001</c:v>
                </c:pt>
                <c:pt idx="579">
                  <c:v>225.78700000000001</c:v>
                </c:pt>
                <c:pt idx="580">
                  <c:v>225.70699999999999</c:v>
                </c:pt>
                <c:pt idx="581">
                  <c:v>225.03300000000002</c:v>
                </c:pt>
                <c:pt idx="582">
                  <c:v>221.73399999999998</c:v>
                </c:pt>
                <c:pt idx="583">
                  <c:v>218.05100000000004</c:v>
                </c:pt>
                <c:pt idx="584">
                  <c:v>215.66300000000001</c:v>
                </c:pt>
                <c:pt idx="585">
                  <c:v>210.416</c:v>
                </c:pt>
                <c:pt idx="586">
                  <c:v>208.489</c:v>
                </c:pt>
                <c:pt idx="587">
                  <c:v>216.71799999999999</c:v>
                </c:pt>
                <c:pt idx="588">
                  <c:v>214.554</c:v>
                </c:pt>
                <c:pt idx="589">
                  <c:v>196.9860000000001</c:v>
                </c:pt>
                <c:pt idx="590">
                  <c:v>185.15900000000002</c:v>
                </c:pt>
                <c:pt idx="591">
                  <c:v>182.68600000000001</c:v>
                </c:pt>
                <c:pt idx="592">
                  <c:v>178.37700000000001</c:v>
                </c:pt>
                <c:pt idx="593">
                  <c:v>178.31</c:v>
                </c:pt>
                <c:pt idx="594">
                  <c:v>182.441</c:v>
                </c:pt>
                <c:pt idx="595">
                  <c:v>193.577</c:v>
                </c:pt>
                <c:pt idx="596">
                  <c:v>201.95500000000001</c:v>
                </c:pt>
                <c:pt idx="597">
                  <c:v>196.24299999999999</c:v>
                </c:pt>
                <c:pt idx="598">
                  <c:v>184.38900000000001</c:v>
                </c:pt>
                <c:pt idx="599">
                  <c:v>181.75299999999999</c:v>
                </c:pt>
                <c:pt idx="600">
                  <c:v>180.12700000000001</c:v>
                </c:pt>
                <c:pt idx="601">
                  <c:v>179.88200000000012</c:v>
                </c:pt>
                <c:pt idx="602">
                  <c:v>185.49600000000001</c:v>
                </c:pt>
                <c:pt idx="603">
                  <c:v>188.09700000000001</c:v>
                </c:pt>
                <c:pt idx="604">
                  <c:v>186.584</c:v>
                </c:pt>
                <c:pt idx="605">
                  <c:v>184.45400000000001</c:v>
                </c:pt>
                <c:pt idx="606">
                  <c:v>181.96700000000001</c:v>
                </c:pt>
                <c:pt idx="607">
                  <c:v>181.78700000000001</c:v>
                </c:pt>
                <c:pt idx="608">
                  <c:v>180.96100000000001</c:v>
                </c:pt>
                <c:pt idx="609">
                  <c:v>179.06</c:v>
                </c:pt>
                <c:pt idx="610">
                  <c:v>179.17</c:v>
                </c:pt>
                <c:pt idx="611">
                  <c:v>177.45700000000011</c:v>
                </c:pt>
                <c:pt idx="612">
                  <c:v>185.20499999999998</c:v>
                </c:pt>
                <c:pt idx="613">
                  <c:v>198.68100000000001</c:v>
                </c:pt>
                <c:pt idx="614">
                  <c:v>197.05800000000011</c:v>
                </c:pt>
                <c:pt idx="615">
                  <c:v>180.07599999999999</c:v>
                </c:pt>
                <c:pt idx="616">
                  <c:v>167.83200000000011</c:v>
                </c:pt>
                <c:pt idx="617">
                  <c:v>172.53800000000001</c:v>
                </c:pt>
                <c:pt idx="618">
                  <c:v>177.08800000000011</c:v>
                </c:pt>
                <c:pt idx="619">
                  <c:v>179.27099999999999</c:v>
                </c:pt>
                <c:pt idx="620">
                  <c:v>182.00399999999999</c:v>
                </c:pt>
                <c:pt idx="621">
                  <c:v>190.654</c:v>
                </c:pt>
                <c:pt idx="622">
                  <c:v>200.167</c:v>
                </c:pt>
                <c:pt idx="623">
                  <c:v>205.221</c:v>
                </c:pt>
                <c:pt idx="624">
                  <c:v>206.07</c:v>
                </c:pt>
                <c:pt idx="625">
                  <c:v>196.14099999999999</c:v>
                </c:pt>
                <c:pt idx="626">
                  <c:v>182.64</c:v>
                </c:pt>
                <c:pt idx="627">
                  <c:v>179.905</c:v>
                </c:pt>
                <c:pt idx="628">
                  <c:v>187.102</c:v>
                </c:pt>
                <c:pt idx="629">
                  <c:v>206.62</c:v>
                </c:pt>
                <c:pt idx="630">
                  <c:v>209.005</c:v>
                </c:pt>
                <c:pt idx="631">
                  <c:v>191</c:v>
                </c:pt>
                <c:pt idx="632">
                  <c:v>176.03100000000001</c:v>
                </c:pt>
                <c:pt idx="633">
                  <c:v>188.755</c:v>
                </c:pt>
                <c:pt idx="634">
                  <c:v>207.65</c:v>
                </c:pt>
                <c:pt idx="635">
                  <c:v>207.62300000000002</c:v>
                </c:pt>
                <c:pt idx="636">
                  <c:v>188.547</c:v>
                </c:pt>
                <c:pt idx="637">
                  <c:v>180.67299999999997</c:v>
                </c:pt>
                <c:pt idx="638">
                  <c:v>182.91</c:v>
                </c:pt>
                <c:pt idx="639">
                  <c:v>182.78</c:v>
                </c:pt>
                <c:pt idx="640">
                  <c:v>186.11799999999999</c:v>
                </c:pt>
                <c:pt idx="641">
                  <c:v>186.142</c:v>
                </c:pt>
                <c:pt idx="642">
                  <c:v>182.15</c:v>
                </c:pt>
                <c:pt idx="643">
                  <c:v>194.721</c:v>
                </c:pt>
                <c:pt idx="644">
                  <c:v>216.88200000000012</c:v>
                </c:pt>
                <c:pt idx="645">
                  <c:v>218.27099999999999</c:v>
                </c:pt>
                <c:pt idx="646">
                  <c:v>197.41800000000001</c:v>
                </c:pt>
                <c:pt idx="647">
                  <c:v>180.46700000000001</c:v>
                </c:pt>
                <c:pt idx="648">
                  <c:v>180.666</c:v>
                </c:pt>
                <c:pt idx="649">
                  <c:v>181.869</c:v>
                </c:pt>
                <c:pt idx="650">
                  <c:v>185.29399999999998</c:v>
                </c:pt>
                <c:pt idx="651">
                  <c:v>186.12300000000002</c:v>
                </c:pt>
                <c:pt idx="652">
                  <c:v>185.041</c:v>
                </c:pt>
                <c:pt idx="653">
                  <c:v>183.82200000000012</c:v>
                </c:pt>
                <c:pt idx="654">
                  <c:v>183.55800000000011</c:v>
                </c:pt>
                <c:pt idx="655">
                  <c:v>183.38700000000011</c:v>
                </c:pt>
                <c:pt idx="656">
                  <c:v>185.453</c:v>
                </c:pt>
                <c:pt idx="657">
                  <c:v>186.31100000000001</c:v>
                </c:pt>
                <c:pt idx="658">
                  <c:v>202.09700000000001</c:v>
                </c:pt>
                <c:pt idx="659">
                  <c:v>227.76399999999998</c:v>
                </c:pt>
                <c:pt idx="660">
                  <c:v>235.50899999999999</c:v>
                </c:pt>
                <c:pt idx="661">
                  <c:v>226.76300000000001</c:v>
                </c:pt>
                <c:pt idx="662">
                  <c:v>214.137</c:v>
                </c:pt>
                <c:pt idx="663">
                  <c:v>198.72399999999999</c:v>
                </c:pt>
                <c:pt idx="664">
                  <c:v>190.61899999999997</c:v>
                </c:pt>
                <c:pt idx="665">
                  <c:v>195.01</c:v>
                </c:pt>
                <c:pt idx="666">
                  <c:v>196</c:v>
                </c:pt>
                <c:pt idx="667">
                  <c:v>193.00200000000001</c:v>
                </c:pt>
                <c:pt idx="668">
                  <c:v>192.57900000000001</c:v>
                </c:pt>
                <c:pt idx="669">
                  <c:v>192.947</c:v>
                </c:pt>
                <c:pt idx="670">
                  <c:v>193.73999999999998</c:v>
                </c:pt>
                <c:pt idx="671">
                  <c:v>196.83</c:v>
                </c:pt>
                <c:pt idx="672">
                  <c:v>200.9800000000001</c:v>
                </c:pt>
                <c:pt idx="673">
                  <c:v>213.55700000000004</c:v>
                </c:pt>
                <c:pt idx="674">
                  <c:v>219.99600000000001</c:v>
                </c:pt>
                <c:pt idx="675">
                  <c:v>215.286</c:v>
                </c:pt>
                <c:pt idx="676">
                  <c:v>218.14899999999997</c:v>
                </c:pt>
                <c:pt idx="677">
                  <c:v>220.92100000000011</c:v>
                </c:pt>
                <c:pt idx="678">
                  <c:v>211.63300000000001</c:v>
                </c:pt>
                <c:pt idx="679">
                  <c:v>202.89500000000001</c:v>
                </c:pt>
                <c:pt idx="680">
                  <c:v>201.51900000000001</c:v>
                </c:pt>
                <c:pt idx="681">
                  <c:v>200.72200000000001</c:v>
                </c:pt>
                <c:pt idx="682">
                  <c:v>199.94900000000001</c:v>
                </c:pt>
                <c:pt idx="683">
                  <c:v>200.27699999999999</c:v>
                </c:pt>
                <c:pt idx="684">
                  <c:v>201.8</c:v>
                </c:pt>
                <c:pt idx="685">
                  <c:v>202.06900000000002</c:v>
                </c:pt>
                <c:pt idx="686">
                  <c:v>200.989</c:v>
                </c:pt>
                <c:pt idx="687">
                  <c:v>201.73</c:v>
                </c:pt>
                <c:pt idx="688">
                  <c:v>202.79300000000001</c:v>
                </c:pt>
                <c:pt idx="689">
                  <c:v>215.70399999999998</c:v>
                </c:pt>
                <c:pt idx="690">
                  <c:v>231.68200000000004</c:v>
                </c:pt>
                <c:pt idx="691">
                  <c:v>228.52100000000004</c:v>
                </c:pt>
                <c:pt idx="692">
                  <c:v>210.14399999999998</c:v>
                </c:pt>
                <c:pt idx="693">
                  <c:v>201.48200000000011</c:v>
                </c:pt>
                <c:pt idx="694">
                  <c:v>203.25200000000001</c:v>
                </c:pt>
                <c:pt idx="695">
                  <c:v>204.69900000000001</c:v>
                </c:pt>
                <c:pt idx="696">
                  <c:v>204.60999999999999</c:v>
                </c:pt>
                <c:pt idx="697">
                  <c:v>206.33700000000007</c:v>
                </c:pt>
                <c:pt idx="698">
                  <c:v>222.262</c:v>
                </c:pt>
                <c:pt idx="699">
                  <c:v>245.52</c:v>
                </c:pt>
                <c:pt idx="700">
                  <c:v>250.58100000000007</c:v>
                </c:pt>
                <c:pt idx="701">
                  <c:v>231.8670000000001</c:v>
                </c:pt>
                <c:pt idx="702">
                  <c:v>210.44200000000001</c:v>
                </c:pt>
                <c:pt idx="703">
                  <c:v>207.93300000000002</c:v>
                </c:pt>
                <c:pt idx="704">
                  <c:v>209.58</c:v>
                </c:pt>
                <c:pt idx="705">
                  <c:v>210.02200000000011</c:v>
                </c:pt>
                <c:pt idx="706">
                  <c:v>211.13</c:v>
                </c:pt>
                <c:pt idx="707">
                  <c:v>210.38000000000011</c:v>
                </c:pt>
                <c:pt idx="708">
                  <c:v>206.53300000000002</c:v>
                </c:pt>
                <c:pt idx="709">
                  <c:v>206.072</c:v>
                </c:pt>
                <c:pt idx="710">
                  <c:v>208.208</c:v>
                </c:pt>
                <c:pt idx="711">
                  <c:v>217.446</c:v>
                </c:pt>
                <c:pt idx="712">
                  <c:v>238.22399999999999</c:v>
                </c:pt>
                <c:pt idx="713">
                  <c:v>245.49100000000001</c:v>
                </c:pt>
                <c:pt idx="714">
                  <c:v>229.55</c:v>
                </c:pt>
                <c:pt idx="715">
                  <c:v>210.756</c:v>
                </c:pt>
                <c:pt idx="716">
                  <c:v>211.71499999999995</c:v>
                </c:pt>
                <c:pt idx="717">
                  <c:v>214.23999999999998</c:v>
                </c:pt>
                <c:pt idx="718">
                  <c:v>213.25700000000001</c:v>
                </c:pt>
                <c:pt idx="719">
                  <c:v>211.93700000000001</c:v>
                </c:pt>
                <c:pt idx="720">
                  <c:v>208.75299999999999</c:v>
                </c:pt>
                <c:pt idx="721">
                  <c:v>206.22300000000001</c:v>
                </c:pt>
                <c:pt idx="722">
                  <c:v>207.35900000000001</c:v>
                </c:pt>
                <c:pt idx="723">
                  <c:v>221.625</c:v>
                </c:pt>
                <c:pt idx="724">
                  <c:v>239.625</c:v>
                </c:pt>
                <c:pt idx="725">
                  <c:v>237.535</c:v>
                </c:pt>
                <c:pt idx="726">
                  <c:v>218.739</c:v>
                </c:pt>
                <c:pt idx="727">
                  <c:v>210.10399999999998</c:v>
                </c:pt>
                <c:pt idx="728">
                  <c:v>211.34900000000002</c:v>
                </c:pt>
                <c:pt idx="729">
                  <c:v>210.75700000000001</c:v>
                </c:pt>
                <c:pt idx="730">
                  <c:v>210.47300000000001</c:v>
                </c:pt>
                <c:pt idx="731">
                  <c:v>212.60499999999999</c:v>
                </c:pt>
                <c:pt idx="732">
                  <c:v>216.64699999999999</c:v>
                </c:pt>
                <c:pt idx="733">
                  <c:v>216.73</c:v>
                </c:pt>
                <c:pt idx="734">
                  <c:v>212.964</c:v>
                </c:pt>
                <c:pt idx="735">
                  <c:v>213.006</c:v>
                </c:pt>
                <c:pt idx="736">
                  <c:v>216.73699999999999</c:v>
                </c:pt>
                <c:pt idx="737">
                  <c:v>231.71099999999998</c:v>
                </c:pt>
                <c:pt idx="738">
                  <c:v>252.08700000000007</c:v>
                </c:pt>
                <c:pt idx="739">
                  <c:v>255.833</c:v>
                </c:pt>
                <c:pt idx="740">
                  <c:v>238.87</c:v>
                </c:pt>
                <c:pt idx="741">
                  <c:v>219.87700000000001</c:v>
                </c:pt>
                <c:pt idx="742">
                  <c:v>218.09300000000002</c:v>
                </c:pt>
                <c:pt idx="743">
                  <c:v>218.268</c:v>
                </c:pt>
                <c:pt idx="744">
                  <c:v>224.93</c:v>
                </c:pt>
                <c:pt idx="745">
                  <c:v>240.27299999999997</c:v>
                </c:pt>
                <c:pt idx="746">
                  <c:v>241.64899999999997</c:v>
                </c:pt>
                <c:pt idx="747">
                  <c:v>229.67099999999999</c:v>
                </c:pt>
                <c:pt idx="748">
                  <c:v>223.75800000000001</c:v>
                </c:pt>
                <c:pt idx="749">
                  <c:v>223.47800000000001</c:v>
                </c:pt>
                <c:pt idx="750">
                  <c:v>222.202</c:v>
                </c:pt>
                <c:pt idx="751">
                  <c:v>235.18600000000001</c:v>
                </c:pt>
                <c:pt idx="752">
                  <c:v>252.96200000000007</c:v>
                </c:pt>
                <c:pt idx="753">
                  <c:v>250.20999999999998</c:v>
                </c:pt>
                <c:pt idx="754">
                  <c:v>228.8910000000001</c:v>
                </c:pt>
                <c:pt idx="755">
                  <c:v>216.41</c:v>
                </c:pt>
                <c:pt idx="756">
                  <c:v>221.291</c:v>
                </c:pt>
                <c:pt idx="757">
                  <c:v>224.44200000000001</c:v>
                </c:pt>
                <c:pt idx="758">
                  <c:v>218.072</c:v>
                </c:pt>
                <c:pt idx="759">
                  <c:v>210.09</c:v>
                </c:pt>
                <c:pt idx="760">
                  <c:v>211.471</c:v>
                </c:pt>
                <c:pt idx="761">
                  <c:v>212.10300000000001</c:v>
                </c:pt>
                <c:pt idx="762">
                  <c:v>208.8910000000001</c:v>
                </c:pt>
                <c:pt idx="763">
                  <c:v>217.41</c:v>
                </c:pt>
                <c:pt idx="764">
                  <c:v>229.232</c:v>
                </c:pt>
                <c:pt idx="765">
                  <c:v>229.8670000000001</c:v>
                </c:pt>
                <c:pt idx="766">
                  <c:v>227.494</c:v>
                </c:pt>
                <c:pt idx="767">
                  <c:v>228.292</c:v>
                </c:pt>
                <c:pt idx="768">
                  <c:v>225.41900000000001</c:v>
                </c:pt>
                <c:pt idx="769">
                  <c:v>224.66399999999999</c:v>
                </c:pt>
                <c:pt idx="770">
                  <c:v>232.90800000000004</c:v>
                </c:pt>
                <c:pt idx="771">
                  <c:v>248.739</c:v>
                </c:pt>
                <c:pt idx="772">
                  <c:v>258.00400000000002</c:v>
                </c:pt>
                <c:pt idx="773">
                  <c:v>250.541</c:v>
                </c:pt>
                <c:pt idx="774">
                  <c:v>234.62</c:v>
                </c:pt>
                <c:pt idx="775">
                  <c:v>229.12200000000001</c:v>
                </c:pt>
                <c:pt idx="776">
                  <c:v>231.065</c:v>
                </c:pt>
                <c:pt idx="777">
                  <c:v>227.82700000000011</c:v>
                </c:pt>
                <c:pt idx="778">
                  <c:v>222.18200000000004</c:v>
                </c:pt>
                <c:pt idx="779">
                  <c:v>221.72499999999999</c:v>
                </c:pt>
                <c:pt idx="780">
                  <c:v>226.953</c:v>
                </c:pt>
                <c:pt idx="781">
                  <c:v>236.55</c:v>
                </c:pt>
                <c:pt idx="782">
                  <c:v>243.001</c:v>
                </c:pt>
                <c:pt idx="783">
                  <c:v>238.256</c:v>
                </c:pt>
                <c:pt idx="784">
                  <c:v>230.19800000000001</c:v>
                </c:pt>
                <c:pt idx="785">
                  <c:v>231.00700000000001</c:v>
                </c:pt>
                <c:pt idx="786">
                  <c:v>237.178</c:v>
                </c:pt>
                <c:pt idx="787">
                  <c:v>250.268</c:v>
                </c:pt>
                <c:pt idx="788">
                  <c:v>264.47999999999979</c:v>
                </c:pt>
                <c:pt idx="789">
                  <c:v>268.43699999999961</c:v>
                </c:pt>
                <c:pt idx="790">
                  <c:v>259.33199999999965</c:v>
                </c:pt>
                <c:pt idx="791">
                  <c:v>249.57499999999999</c:v>
                </c:pt>
                <c:pt idx="792">
                  <c:v>248.32100000000011</c:v>
                </c:pt>
                <c:pt idx="793">
                  <c:v>251.40800000000004</c:v>
                </c:pt>
                <c:pt idx="794">
                  <c:v>258.87599999999975</c:v>
                </c:pt>
                <c:pt idx="795">
                  <c:v>261.19200000000001</c:v>
                </c:pt>
                <c:pt idx="796">
                  <c:v>261.47099999999978</c:v>
                </c:pt>
                <c:pt idx="797">
                  <c:v>267.041</c:v>
                </c:pt>
                <c:pt idx="798">
                  <c:v>269.60399999999993</c:v>
                </c:pt>
                <c:pt idx="799">
                  <c:v>269.98999999999978</c:v>
                </c:pt>
                <c:pt idx="800">
                  <c:v>271.83799999999979</c:v>
                </c:pt>
                <c:pt idx="801">
                  <c:v>269.76499999999999</c:v>
                </c:pt>
                <c:pt idx="802">
                  <c:v>259.34899999999999</c:v>
                </c:pt>
                <c:pt idx="803">
                  <c:v>249.702</c:v>
                </c:pt>
                <c:pt idx="804">
                  <c:v>248.929</c:v>
                </c:pt>
                <c:pt idx="805">
                  <c:v>248.89600000000004</c:v>
                </c:pt>
                <c:pt idx="806">
                  <c:v>248.81100000000001</c:v>
                </c:pt>
                <c:pt idx="807">
                  <c:v>244.291</c:v>
                </c:pt>
                <c:pt idx="808">
                  <c:v>242.226</c:v>
                </c:pt>
                <c:pt idx="809">
                  <c:v>251.32800000000012</c:v>
                </c:pt>
                <c:pt idx="810">
                  <c:v>253.73399999999998</c:v>
                </c:pt>
                <c:pt idx="811">
                  <c:v>249.82800000000012</c:v>
                </c:pt>
                <c:pt idx="812">
                  <c:v>252.96200000000007</c:v>
                </c:pt>
                <c:pt idx="813">
                  <c:v>256.01799999999974</c:v>
                </c:pt>
                <c:pt idx="814">
                  <c:v>248.655</c:v>
                </c:pt>
                <c:pt idx="815">
                  <c:v>243.07399999999998</c:v>
                </c:pt>
                <c:pt idx="816">
                  <c:v>255.34900000000002</c:v>
                </c:pt>
                <c:pt idx="817">
                  <c:v>268.47399999999965</c:v>
                </c:pt>
                <c:pt idx="818">
                  <c:v>268.60500000000002</c:v>
                </c:pt>
                <c:pt idx="819">
                  <c:v>259.66300000000001</c:v>
                </c:pt>
                <c:pt idx="820">
                  <c:v>252.40200000000004</c:v>
                </c:pt>
                <c:pt idx="821">
                  <c:v>246.82600000000011</c:v>
                </c:pt>
                <c:pt idx="822">
                  <c:v>246.05200000000011</c:v>
                </c:pt>
                <c:pt idx="823">
                  <c:v>250.22</c:v>
                </c:pt>
                <c:pt idx="824">
                  <c:v>253.29300000000001</c:v>
                </c:pt>
                <c:pt idx="825">
                  <c:v>256.673</c:v>
                </c:pt>
                <c:pt idx="826">
                  <c:v>262.59500000000003</c:v>
                </c:pt>
                <c:pt idx="827">
                  <c:v>264.54199999999975</c:v>
                </c:pt>
                <c:pt idx="828">
                  <c:v>256.94299999999993</c:v>
                </c:pt>
                <c:pt idx="829">
                  <c:v>251.88100000000011</c:v>
                </c:pt>
                <c:pt idx="830">
                  <c:v>254.82400000000001</c:v>
                </c:pt>
                <c:pt idx="831">
                  <c:v>257.822</c:v>
                </c:pt>
                <c:pt idx="832">
                  <c:v>261.98200000000003</c:v>
                </c:pt>
                <c:pt idx="833">
                  <c:v>266.02599999999978</c:v>
                </c:pt>
                <c:pt idx="834">
                  <c:v>268.47899999999959</c:v>
                </c:pt>
                <c:pt idx="835">
                  <c:v>270.63099999999974</c:v>
                </c:pt>
                <c:pt idx="836">
                  <c:v>269.83</c:v>
                </c:pt>
                <c:pt idx="837">
                  <c:v>265.30200000000002</c:v>
                </c:pt>
                <c:pt idx="838">
                  <c:v>264.262</c:v>
                </c:pt>
                <c:pt idx="839">
                  <c:v>260.65699999999993</c:v>
                </c:pt>
                <c:pt idx="840">
                  <c:v>250.441</c:v>
                </c:pt>
                <c:pt idx="841">
                  <c:v>250.48400000000001</c:v>
                </c:pt>
                <c:pt idx="842">
                  <c:v>262.39699999999965</c:v>
                </c:pt>
                <c:pt idx="843">
                  <c:v>272.10300000000001</c:v>
                </c:pt>
                <c:pt idx="844">
                  <c:v>273.91699999999958</c:v>
                </c:pt>
                <c:pt idx="845">
                  <c:v>269.92399999999958</c:v>
                </c:pt>
                <c:pt idx="846">
                  <c:v>267.14600000000002</c:v>
                </c:pt>
                <c:pt idx="847">
                  <c:v>270.38900000000001</c:v>
                </c:pt>
                <c:pt idx="848">
                  <c:v>273.964</c:v>
                </c:pt>
                <c:pt idx="849">
                  <c:v>275.15499999999997</c:v>
                </c:pt>
                <c:pt idx="850">
                  <c:v>275.858</c:v>
                </c:pt>
                <c:pt idx="851">
                  <c:v>273.40599999999978</c:v>
                </c:pt>
                <c:pt idx="852">
                  <c:v>266.66300000000001</c:v>
                </c:pt>
                <c:pt idx="853">
                  <c:v>261.072</c:v>
                </c:pt>
                <c:pt idx="854">
                  <c:v>258.47199999999958</c:v>
                </c:pt>
                <c:pt idx="855">
                  <c:v>250.95100000000011</c:v>
                </c:pt>
                <c:pt idx="856">
                  <c:v>241.691</c:v>
                </c:pt>
                <c:pt idx="857">
                  <c:v>246.767</c:v>
                </c:pt>
                <c:pt idx="858">
                  <c:v>257.13400000000001</c:v>
                </c:pt>
                <c:pt idx="859">
                  <c:v>255.61299999999997</c:v>
                </c:pt>
                <c:pt idx="860">
                  <c:v>252.74299999999999</c:v>
                </c:pt>
                <c:pt idx="861">
                  <c:v>253.96900000000002</c:v>
                </c:pt>
                <c:pt idx="862">
                  <c:v>248.61599999999999</c:v>
                </c:pt>
                <c:pt idx="863">
                  <c:v>253.761</c:v>
                </c:pt>
                <c:pt idx="864">
                  <c:v>260.548</c:v>
                </c:pt>
                <c:pt idx="865">
                  <c:v>255.86800000000011</c:v>
                </c:pt>
                <c:pt idx="866">
                  <c:v>256.25400000000002</c:v>
                </c:pt>
                <c:pt idx="867">
                  <c:v>266.64900000000023</c:v>
                </c:pt>
                <c:pt idx="868">
                  <c:v>274.16199999999975</c:v>
                </c:pt>
                <c:pt idx="869">
                  <c:v>276.01499999999999</c:v>
                </c:pt>
                <c:pt idx="870">
                  <c:v>277.20499999999993</c:v>
                </c:pt>
                <c:pt idx="871">
                  <c:v>278.166</c:v>
                </c:pt>
                <c:pt idx="872">
                  <c:v>277.017</c:v>
                </c:pt>
                <c:pt idx="873">
                  <c:v>273.72399999999965</c:v>
                </c:pt>
                <c:pt idx="874">
                  <c:v>268.48499999999979</c:v>
                </c:pt>
                <c:pt idx="875">
                  <c:v>261.76799999999974</c:v>
                </c:pt>
                <c:pt idx="876">
                  <c:v>255.506</c:v>
                </c:pt>
                <c:pt idx="877">
                  <c:v>255.20599999999999</c:v>
                </c:pt>
                <c:pt idx="878">
                  <c:v>260.64900000000023</c:v>
                </c:pt>
                <c:pt idx="879">
                  <c:v>263.56599999999975</c:v>
                </c:pt>
                <c:pt idx="880">
                  <c:v>266.93599999999958</c:v>
                </c:pt>
                <c:pt idx="881">
                  <c:v>271.29199999999958</c:v>
                </c:pt>
                <c:pt idx="882">
                  <c:v>268.78599999999977</c:v>
                </c:pt>
                <c:pt idx="883">
                  <c:v>263.07799999999975</c:v>
                </c:pt>
                <c:pt idx="884">
                  <c:v>260.59699999999958</c:v>
                </c:pt>
                <c:pt idx="885">
                  <c:v>261.70499999999993</c:v>
                </c:pt>
                <c:pt idx="886">
                  <c:v>267.50799999999975</c:v>
                </c:pt>
                <c:pt idx="887">
                  <c:v>272.14400000000023</c:v>
                </c:pt>
                <c:pt idx="888">
                  <c:v>269.05900000000008</c:v>
                </c:pt>
                <c:pt idx="889">
                  <c:v>264.73899999999958</c:v>
                </c:pt>
                <c:pt idx="890">
                  <c:v>266.62200000000001</c:v>
                </c:pt>
                <c:pt idx="891">
                  <c:v>269.47599999999977</c:v>
                </c:pt>
                <c:pt idx="892">
                  <c:v>271.714</c:v>
                </c:pt>
                <c:pt idx="893">
                  <c:v>275.303</c:v>
                </c:pt>
                <c:pt idx="894">
                  <c:v>277.55</c:v>
                </c:pt>
                <c:pt idx="895">
                  <c:v>277.8979999999998</c:v>
                </c:pt>
                <c:pt idx="896">
                  <c:v>275.71899999999965</c:v>
                </c:pt>
                <c:pt idx="897">
                  <c:v>272.14100000000002</c:v>
                </c:pt>
                <c:pt idx="898">
                  <c:v>269.51599999999979</c:v>
                </c:pt>
                <c:pt idx="899">
                  <c:v>268.94</c:v>
                </c:pt>
                <c:pt idx="900">
                  <c:v>271.89</c:v>
                </c:pt>
                <c:pt idx="901">
                  <c:v>275.32299999999975</c:v>
                </c:pt>
                <c:pt idx="902">
                  <c:v>274.47399999999965</c:v>
                </c:pt>
                <c:pt idx="903">
                  <c:v>272.15499999999997</c:v>
                </c:pt>
                <c:pt idx="904">
                  <c:v>272.81700000000001</c:v>
                </c:pt>
                <c:pt idx="905">
                  <c:v>275.07599999999979</c:v>
                </c:pt>
                <c:pt idx="906">
                  <c:v>276.91499999999979</c:v>
                </c:pt>
                <c:pt idx="907">
                  <c:v>277.8859999999998</c:v>
                </c:pt>
                <c:pt idx="908">
                  <c:v>277.03399999999965</c:v>
                </c:pt>
                <c:pt idx="909">
                  <c:v>275.053</c:v>
                </c:pt>
                <c:pt idx="910">
                  <c:v>274.09299999999979</c:v>
                </c:pt>
                <c:pt idx="911">
                  <c:v>274.28999999999979</c:v>
                </c:pt>
                <c:pt idx="912">
                  <c:v>274.32299999999975</c:v>
                </c:pt>
                <c:pt idx="913">
                  <c:v>272.13799999999975</c:v>
                </c:pt>
                <c:pt idx="914">
                  <c:v>268.2</c:v>
                </c:pt>
                <c:pt idx="915">
                  <c:v>267.23299999999978</c:v>
                </c:pt>
                <c:pt idx="916">
                  <c:v>268.53299999999979</c:v>
                </c:pt>
                <c:pt idx="917">
                  <c:v>269.47000000000003</c:v>
                </c:pt>
                <c:pt idx="918">
                  <c:v>271.45099999999979</c:v>
                </c:pt>
                <c:pt idx="919">
                  <c:v>274.52199999999965</c:v>
                </c:pt>
                <c:pt idx="920">
                  <c:v>277.214</c:v>
                </c:pt>
                <c:pt idx="921">
                  <c:v>277.68099999999993</c:v>
                </c:pt>
                <c:pt idx="922">
                  <c:v>275.99400000000003</c:v>
                </c:pt>
                <c:pt idx="923">
                  <c:v>275.03599999999977</c:v>
                </c:pt>
                <c:pt idx="924">
                  <c:v>275.12799999999999</c:v>
                </c:pt>
                <c:pt idx="925">
                  <c:v>274.75099999999975</c:v>
                </c:pt>
                <c:pt idx="926">
                  <c:v>274.85000000000002</c:v>
                </c:pt>
                <c:pt idx="927">
                  <c:v>276.61500000000001</c:v>
                </c:pt>
                <c:pt idx="928">
                  <c:v>278.57100000000003</c:v>
                </c:pt>
                <c:pt idx="929">
                  <c:v>278.26499999999999</c:v>
                </c:pt>
                <c:pt idx="930">
                  <c:v>276.94400000000002</c:v>
                </c:pt>
                <c:pt idx="931">
                  <c:v>276.53199999999958</c:v>
                </c:pt>
                <c:pt idx="932">
                  <c:v>277.387</c:v>
                </c:pt>
                <c:pt idx="933">
                  <c:v>277.76799999999974</c:v>
                </c:pt>
                <c:pt idx="934">
                  <c:v>276.22999999999979</c:v>
                </c:pt>
                <c:pt idx="935">
                  <c:v>274.84399999999999</c:v>
                </c:pt>
                <c:pt idx="936">
                  <c:v>274.42699999999962</c:v>
                </c:pt>
                <c:pt idx="937">
                  <c:v>274.97399999999965</c:v>
                </c:pt>
                <c:pt idx="938">
                  <c:v>276.34399999999999</c:v>
                </c:pt>
                <c:pt idx="939">
                  <c:v>276.80599999999993</c:v>
                </c:pt>
                <c:pt idx="940">
                  <c:v>275.22299999999979</c:v>
                </c:pt>
                <c:pt idx="941">
                  <c:v>273.13200000000001</c:v>
                </c:pt>
                <c:pt idx="942">
                  <c:v>271.67599999999999</c:v>
                </c:pt>
                <c:pt idx="943">
                  <c:v>272.28500000000003</c:v>
                </c:pt>
                <c:pt idx="944">
                  <c:v>273.601</c:v>
                </c:pt>
                <c:pt idx="945">
                  <c:v>274.50099999999975</c:v>
                </c:pt>
                <c:pt idx="946">
                  <c:v>274.77</c:v>
                </c:pt>
                <c:pt idx="947">
                  <c:v>273.274</c:v>
                </c:pt>
                <c:pt idx="948">
                  <c:v>272.45999999999975</c:v>
                </c:pt>
                <c:pt idx="949">
                  <c:v>273.95499999999993</c:v>
                </c:pt>
                <c:pt idx="950">
                  <c:v>275.685</c:v>
                </c:pt>
                <c:pt idx="951">
                  <c:v>276.79399999999958</c:v>
                </c:pt>
                <c:pt idx="952">
                  <c:v>277.65300000000002</c:v>
                </c:pt>
                <c:pt idx="953">
                  <c:v>278.78099999999978</c:v>
                </c:pt>
                <c:pt idx="954">
                  <c:v>278.75700000000001</c:v>
                </c:pt>
                <c:pt idx="955">
                  <c:v>276.94</c:v>
                </c:pt>
                <c:pt idx="956">
                  <c:v>275.92499999999978</c:v>
                </c:pt>
                <c:pt idx="957">
                  <c:v>276.27099999999979</c:v>
                </c:pt>
                <c:pt idx="958">
                  <c:v>277.69499999999999</c:v>
                </c:pt>
                <c:pt idx="959">
                  <c:v>277.39400000000001</c:v>
                </c:pt>
                <c:pt idx="960">
                  <c:v>275.54300000000001</c:v>
                </c:pt>
                <c:pt idx="961">
                  <c:v>274.76</c:v>
                </c:pt>
                <c:pt idx="962">
                  <c:v>274.93199999999962</c:v>
                </c:pt>
                <c:pt idx="963">
                  <c:v>275.62700000000001</c:v>
                </c:pt>
                <c:pt idx="964">
                  <c:v>277.00200000000001</c:v>
                </c:pt>
                <c:pt idx="965">
                  <c:v>277.53500000000003</c:v>
                </c:pt>
                <c:pt idx="966">
                  <c:v>276.19400000000002</c:v>
                </c:pt>
                <c:pt idx="967">
                  <c:v>275.46899999999965</c:v>
                </c:pt>
                <c:pt idx="968">
                  <c:v>275.91699999999958</c:v>
                </c:pt>
                <c:pt idx="969">
                  <c:v>276.39999999999975</c:v>
                </c:pt>
                <c:pt idx="970">
                  <c:v>277.15699999999993</c:v>
                </c:pt>
                <c:pt idx="971">
                  <c:v>278.32400000000001</c:v>
                </c:pt>
                <c:pt idx="972">
                  <c:v>278.59599999999978</c:v>
                </c:pt>
                <c:pt idx="973">
                  <c:v>277.28099999999978</c:v>
                </c:pt>
                <c:pt idx="974">
                  <c:v>276.22099999999978</c:v>
                </c:pt>
                <c:pt idx="975">
                  <c:v>275.36200000000002</c:v>
                </c:pt>
                <c:pt idx="976">
                  <c:v>274.7249999999998</c:v>
                </c:pt>
                <c:pt idx="977">
                  <c:v>274.23599999999965</c:v>
                </c:pt>
                <c:pt idx="978">
                  <c:v>273.709</c:v>
                </c:pt>
                <c:pt idx="979">
                  <c:v>273.64200000000022</c:v>
                </c:pt>
                <c:pt idx="980">
                  <c:v>274.60599999999999</c:v>
                </c:pt>
                <c:pt idx="981">
                  <c:v>275.71099999999979</c:v>
                </c:pt>
                <c:pt idx="982">
                  <c:v>276.76299999999975</c:v>
                </c:pt>
                <c:pt idx="983">
                  <c:v>277.80399999999975</c:v>
                </c:pt>
                <c:pt idx="984">
                  <c:v>277.24700000000001</c:v>
                </c:pt>
                <c:pt idx="985">
                  <c:v>276.29799999999977</c:v>
                </c:pt>
                <c:pt idx="986">
                  <c:v>276.12200000000001</c:v>
                </c:pt>
                <c:pt idx="987">
                  <c:v>276.33199999999965</c:v>
                </c:pt>
                <c:pt idx="988">
                  <c:v>276.46099999999979</c:v>
                </c:pt>
                <c:pt idx="989">
                  <c:v>276.23499999999979</c:v>
                </c:pt>
                <c:pt idx="990">
                  <c:v>277.13400000000001</c:v>
                </c:pt>
                <c:pt idx="991">
                  <c:v>279.00099999999975</c:v>
                </c:pt>
                <c:pt idx="992">
                  <c:v>280.51400000000001</c:v>
                </c:pt>
                <c:pt idx="993">
                  <c:v>281.36399999999975</c:v>
                </c:pt>
                <c:pt idx="994">
                  <c:v>281.03500000000003</c:v>
                </c:pt>
                <c:pt idx="995">
                  <c:v>279.57</c:v>
                </c:pt>
                <c:pt idx="996">
                  <c:v>277.51499999999999</c:v>
                </c:pt>
                <c:pt idx="997">
                  <c:v>276.20800000000003</c:v>
                </c:pt>
                <c:pt idx="998">
                  <c:v>275.57400000000001</c:v>
                </c:pt>
                <c:pt idx="999">
                  <c:v>275.71099999999979</c:v>
                </c:pt>
                <c:pt idx="1000">
                  <c:v>277.17899999999975</c:v>
                </c:pt>
                <c:pt idx="1001">
                  <c:v>278.69299999999993</c:v>
                </c:pt>
                <c:pt idx="1002">
                  <c:v>277.57100000000003</c:v>
                </c:pt>
                <c:pt idx="1003">
                  <c:v>276.20800000000003</c:v>
                </c:pt>
                <c:pt idx="1004">
                  <c:v>275.846</c:v>
                </c:pt>
                <c:pt idx="1005">
                  <c:v>275.88</c:v>
                </c:pt>
                <c:pt idx="1006">
                  <c:v>276.23399999999958</c:v>
                </c:pt>
                <c:pt idx="1007">
                  <c:v>277.60399999999993</c:v>
                </c:pt>
                <c:pt idx="1008">
                  <c:v>279.702</c:v>
                </c:pt>
                <c:pt idx="1009">
                  <c:v>280.71699999999959</c:v>
                </c:pt>
                <c:pt idx="1010">
                  <c:v>279.50200000000001</c:v>
                </c:pt>
                <c:pt idx="1011">
                  <c:v>278.15100000000001</c:v>
                </c:pt>
                <c:pt idx="1012">
                  <c:v>278.22099999999978</c:v>
                </c:pt>
                <c:pt idx="1013">
                  <c:v>278.40199999999965</c:v>
                </c:pt>
                <c:pt idx="1014">
                  <c:v>277.02199999999965</c:v>
                </c:pt>
                <c:pt idx="1015">
                  <c:v>276.12700000000001</c:v>
                </c:pt>
                <c:pt idx="1016">
                  <c:v>276.13900000000001</c:v>
                </c:pt>
                <c:pt idx="1017">
                  <c:v>276.8859999999998</c:v>
                </c:pt>
                <c:pt idx="1018">
                  <c:v>277.52999999999975</c:v>
                </c:pt>
                <c:pt idx="1019">
                  <c:v>276.68200000000002</c:v>
                </c:pt>
                <c:pt idx="1020">
                  <c:v>275.60199999999975</c:v>
                </c:pt>
                <c:pt idx="1021">
                  <c:v>275.77799999999979</c:v>
                </c:pt>
                <c:pt idx="1022">
                  <c:v>277.01299999999975</c:v>
                </c:pt>
                <c:pt idx="1023">
                  <c:v>278.28999999999979</c:v>
                </c:pt>
                <c:pt idx="1024">
                  <c:v>278.666</c:v>
                </c:pt>
                <c:pt idx="1025">
                  <c:v>278.42499999999978</c:v>
                </c:pt>
                <c:pt idx="1026">
                  <c:v>279.31400000000002</c:v>
                </c:pt>
                <c:pt idx="1027">
                  <c:v>280.47000000000003</c:v>
                </c:pt>
                <c:pt idx="1028">
                  <c:v>279.09399999999965</c:v>
                </c:pt>
                <c:pt idx="1029">
                  <c:v>277.15899999999999</c:v>
                </c:pt>
                <c:pt idx="1030">
                  <c:v>276.10000000000002</c:v>
                </c:pt>
                <c:pt idx="1031">
                  <c:v>276.17399999999975</c:v>
                </c:pt>
                <c:pt idx="1032">
                  <c:v>277.48200000000003</c:v>
                </c:pt>
                <c:pt idx="1033">
                  <c:v>279.00900000000001</c:v>
                </c:pt>
                <c:pt idx="1034">
                  <c:v>278.846</c:v>
                </c:pt>
                <c:pt idx="1035">
                  <c:v>278.72999999999979</c:v>
                </c:pt>
                <c:pt idx="1036">
                  <c:v>279.178</c:v>
                </c:pt>
                <c:pt idx="1037">
                  <c:v>278.01299999999975</c:v>
                </c:pt>
                <c:pt idx="1038">
                  <c:v>277.22299999999979</c:v>
                </c:pt>
                <c:pt idx="1039">
                  <c:v>277.29199999999958</c:v>
                </c:pt>
                <c:pt idx="1040">
                  <c:v>277.00400000000002</c:v>
                </c:pt>
                <c:pt idx="1041">
                  <c:v>277.32</c:v>
                </c:pt>
                <c:pt idx="1042">
                  <c:v>278.89099999999979</c:v>
                </c:pt>
                <c:pt idx="1043">
                  <c:v>281.29899999999958</c:v>
                </c:pt>
                <c:pt idx="1044">
                  <c:v>282.77199999999965</c:v>
                </c:pt>
                <c:pt idx="1045">
                  <c:v>281.37200000000001</c:v>
                </c:pt>
                <c:pt idx="1046">
                  <c:v>280.524</c:v>
                </c:pt>
                <c:pt idx="1047">
                  <c:v>280.17599999999999</c:v>
                </c:pt>
                <c:pt idx="1048">
                  <c:v>279.18299999999999</c:v>
                </c:pt>
                <c:pt idx="1049">
                  <c:v>278.36</c:v>
                </c:pt>
                <c:pt idx="1050">
                  <c:v>278.21099999999979</c:v>
                </c:pt>
                <c:pt idx="1051">
                  <c:v>277.74400000000026</c:v>
                </c:pt>
                <c:pt idx="1052">
                  <c:v>277.87700000000001</c:v>
                </c:pt>
                <c:pt idx="1053">
                  <c:v>278.82499999999999</c:v>
                </c:pt>
                <c:pt idx="1054">
                  <c:v>280.10300000000001</c:v>
                </c:pt>
                <c:pt idx="1055">
                  <c:v>281.23200000000003</c:v>
                </c:pt>
                <c:pt idx="1056">
                  <c:v>279.55500000000001</c:v>
                </c:pt>
                <c:pt idx="1057">
                  <c:v>278.26799999999974</c:v>
                </c:pt>
                <c:pt idx="1058">
                  <c:v>278.99099999999964</c:v>
                </c:pt>
                <c:pt idx="1059">
                  <c:v>280.71099999999979</c:v>
                </c:pt>
                <c:pt idx="1060">
                  <c:v>280.71799999999979</c:v>
                </c:pt>
                <c:pt idx="1061">
                  <c:v>279.69900000000001</c:v>
                </c:pt>
                <c:pt idx="1062">
                  <c:v>279.13400000000001</c:v>
                </c:pt>
                <c:pt idx="1063">
                  <c:v>279.51799999999974</c:v>
                </c:pt>
                <c:pt idx="1064">
                  <c:v>279.48799999999977</c:v>
                </c:pt>
                <c:pt idx="1065">
                  <c:v>278.65199999999999</c:v>
                </c:pt>
                <c:pt idx="1066">
                  <c:v>278.83199999999965</c:v>
                </c:pt>
                <c:pt idx="1067">
                  <c:v>278.73200000000003</c:v>
                </c:pt>
                <c:pt idx="1068">
                  <c:v>277.32499999999999</c:v>
                </c:pt>
                <c:pt idx="1069">
                  <c:v>276.42999999999978</c:v>
                </c:pt>
                <c:pt idx="1070">
                  <c:v>277.08599999999979</c:v>
                </c:pt>
                <c:pt idx="1071">
                  <c:v>278.86399999999975</c:v>
                </c:pt>
                <c:pt idx="1072">
                  <c:v>280.62400000000002</c:v>
                </c:pt>
                <c:pt idx="1073">
                  <c:v>279.69600000000003</c:v>
                </c:pt>
                <c:pt idx="1074">
                  <c:v>278.17</c:v>
                </c:pt>
                <c:pt idx="1075">
                  <c:v>277.71299999999979</c:v>
                </c:pt>
                <c:pt idx="1076">
                  <c:v>278.71699999999959</c:v>
                </c:pt>
                <c:pt idx="1077">
                  <c:v>280.94799999999975</c:v>
                </c:pt>
                <c:pt idx="1078">
                  <c:v>283.529</c:v>
                </c:pt>
                <c:pt idx="1079">
                  <c:v>282.26400000000001</c:v>
                </c:pt>
                <c:pt idx="1080">
                  <c:v>280.18799999999999</c:v>
                </c:pt>
                <c:pt idx="1081">
                  <c:v>279.66699999999975</c:v>
                </c:pt>
                <c:pt idx="1082">
                  <c:v>279.97999999999979</c:v>
                </c:pt>
                <c:pt idx="1083">
                  <c:v>280.02</c:v>
                </c:pt>
                <c:pt idx="1084">
                  <c:v>279.90799999999979</c:v>
                </c:pt>
                <c:pt idx="1085">
                  <c:v>278.4749999999998</c:v>
                </c:pt>
                <c:pt idx="1086">
                  <c:v>277.1359999999998</c:v>
                </c:pt>
                <c:pt idx="1087">
                  <c:v>276.86700000000002</c:v>
                </c:pt>
                <c:pt idx="1088">
                  <c:v>277.57</c:v>
                </c:pt>
                <c:pt idx="1089">
                  <c:v>278.666</c:v>
                </c:pt>
                <c:pt idx="1090">
                  <c:v>278.06</c:v>
                </c:pt>
                <c:pt idx="1091">
                  <c:v>277.19799999999975</c:v>
                </c:pt>
                <c:pt idx="1092">
                  <c:v>277.96699999999959</c:v>
                </c:pt>
                <c:pt idx="1093">
                  <c:v>279.38</c:v>
                </c:pt>
                <c:pt idx="1094">
                  <c:v>279.44299999999993</c:v>
                </c:pt>
                <c:pt idx="1095">
                  <c:v>278.85199999999975</c:v>
                </c:pt>
                <c:pt idx="1096">
                  <c:v>279.11799999999999</c:v>
                </c:pt>
                <c:pt idx="1097">
                  <c:v>280.09899999999965</c:v>
                </c:pt>
                <c:pt idx="1098">
                  <c:v>282.81</c:v>
                </c:pt>
                <c:pt idx="1099">
                  <c:v>283.18099999999993</c:v>
                </c:pt>
                <c:pt idx="1100">
                  <c:v>280.23399999999958</c:v>
                </c:pt>
                <c:pt idx="1101">
                  <c:v>278.31400000000002</c:v>
                </c:pt>
                <c:pt idx="1102">
                  <c:v>277.12299999999999</c:v>
                </c:pt>
                <c:pt idx="1103">
                  <c:v>276.774</c:v>
                </c:pt>
                <c:pt idx="1104">
                  <c:v>277.74</c:v>
                </c:pt>
                <c:pt idx="1105">
                  <c:v>277.83499999999975</c:v>
                </c:pt>
                <c:pt idx="1106">
                  <c:v>276.71299999999979</c:v>
                </c:pt>
                <c:pt idx="1107">
                  <c:v>276.66000000000008</c:v>
                </c:pt>
                <c:pt idx="1108">
                  <c:v>277.90099999999978</c:v>
                </c:pt>
                <c:pt idx="1109">
                  <c:v>279.51900000000001</c:v>
                </c:pt>
                <c:pt idx="1110">
                  <c:v>278.69299999999993</c:v>
                </c:pt>
                <c:pt idx="1111">
                  <c:v>276.93799999999965</c:v>
                </c:pt>
                <c:pt idx="1112">
                  <c:v>276.58799999999979</c:v>
                </c:pt>
                <c:pt idx="1113">
                  <c:v>277.05799999999999</c:v>
                </c:pt>
                <c:pt idx="1114">
                  <c:v>277.83499999999975</c:v>
                </c:pt>
                <c:pt idx="1115">
                  <c:v>278.83599999999979</c:v>
                </c:pt>
                <c:pt idx="1116">
                  <c:v>280.375</c:v>
                </c:pt>
                <c:pt idx="1117">
                  <c:v>279.59599999999978</c:v>
                </c:pt>
                <c:pt idx="1118">
                  <c:v>277.79499999999979</c:v>
                </c:pt>
                <c:pt idx="1119">
                  <c:v>277.16500000000002</c:v>
                </c:pt>
                <c:pt idx="1120">
                  <c:v>276.8979999999998</c:v>
                </c:pt>
                <c:pt idx="1121">
                  <c:v>276.17700000000002</c:v>
                </c:pt>
                <c:pt idx="1122">
                  <c:v>275.71099999999979</c:v>
                </c:pt>
                <c:pt idx="1123">
                  <c:v>276.09899999999965</c:v>
                </c:pt>
                <c:pt idx="1124">
                  <c:v>275.75400000000002</c:v>
                </c:pt>
                <c:pt idx="1125">
                  <c:v>274.88499999999999</c:v>
                </c:pt>
                <c:pt idx="1126">
                  <c:v>275.24</c:v>
                </c:pt>
                <c:pt idx="1127">
                  <c:v>275.71299999999979</c:v>
                </c:pt>
                <c:pt idx="1128">
                  <c:v>275.54599999999999</c:v>
                </c:pt>
                <c:pt idx="1129">
                  <c:v>274.98799999999977</c:v>
                </c:pt>
                <c:pt idx="1130">
                  <c:v>274.94499999999999</c:v>
                </c:pt>
                <c:pt idx="1131">
                  <c:v>275.56299999999999</c:v>
                </c:pt>
                <c:pt idx="1132">
                  <c:v>275.78599999999977</c:v>
                </c:pt>
                <c:pt idx="1133">
                  <c:v>275.51400000000001</c:v>
                </c:pt>
                <c:pt idx="1134">
                  <c:v>275.92799999999966</c:v>
                </c:pt>
                <c:pt idx="1135">
                  <c:v>277.04399999999993</c:v>
                </c:pt>
                <c:pt idx="1136">
                  <c:v>276.83799999999979</c:v>
                </c:pt>
                <c:pt idx="1137">
                  <c:v>275.96099999999979</c:v>
                </c:pt>
                <c:pt idx="1138">
                  <c:v>275.392</c:v>
                </c:pt>
                <c:pt idx="1139">
                  <c:v>275.24099999999999</c:v>
                </c:pt>
                <c:pt idx="1140">
                  <c:v>275.56700000000001</c:v>
                </c:pt>
                <c:pt idx="1141">
                  <c:v>275.99299999999965</c:v>
                </c:pt>
                <c:pt idx="1142">
                  <c:v>276.62599999999975</c:v>
                </c:pt>
                <c:pt idx="1143">
                  <c:v>277.05900000000008</c:v>
                </c:pt>
                <c:pt idx="1144">
                  <c:v>276.97699999999958</c:v>
                </c:pt>
                <c:pt idx="1145">
                  <c:v>276.52699999999965</c:v>
                </c:pt>
                <c:pt idx="1146">
                  <c:v>276.05700000000002</c:v>
                </c:pt>
                <c:pt idx="1147">
                  <c:v>276.30599999999993</c:v>
                </c:pt>
                <c:pt idx="1148">
                  <c:v>276.87799999999999</c:v>
                </c:pt>
                <c:pt idx="1149">
                  <c:v>276.54300000000001</c:v>
                </c:pt>
                <c:pt idx="1150">
                  <c:v>276.76499999999999</c:v>
                </c:pt>
                <c:pt idx="1151">
                  <c:v>277.34699999999975</c:v>
                </c:pt>
                <c:pt idx="1152">
                  <c:v>276.53399999999965</c:v>
                </c:pt>
                <c:pt idx="1153">
                  <c:v>276.005</c:v>
                </c:pt>
                <c:pt idx="1154">
                  <c:v>275.99899999999963</c:v>
                </c:pt>
                <c:pt idx="1155">
                  <c:v>276.00400000000002</c:v>
                </c:pt>
                <c:pt idx="1156">
                  <c:v>276.65199999999999</c:v>
                </c:pt>
                <c:pt idx="1157">
                  <c:v>277.78399999999965</c:v>
                </c:pt>
                <c:pt idx="1158">
                  <c:v>278.95599999999979</c:v>
                </c:pt>
                <c:pt idx="1159">
                  <c:v>278.63799999999975</c:v>
                </c:pt>
                <c:pt idx="1160">
                  <c:v>277.62599999999975</c:v>
                </c:pt>
                <c:pt idx="1161">
                  <c:v>277.02</c:v>
                </c:pt>
                <c:pt idx="1162">
                  <c:v>276.74400000000026</c:v>
                </c:pt>
                <c:pt idx="1163">
                  <c:v>276.90899999999965</c:v>
                </c:pt>
                <c:pt idx="1164">
                  <c:v>278.10300000000001</c:v>
                </c:pt>
                <c:pt idx="1165">
                  <c:v>279.67500000000001</c:v>
                </c:pt>
                <c:pt idx="1166">
                  <c:v>278.84500000000008</c:v>
                </c:pt>
                <c:pt idx="1167">
                  <c:v>277.16899999999993</c:v>
                </c:pt>
                <c:pt idx="1168">
                  <c:v>276.58799999999979</c:v>
                </c:pt>
                <c:pt idx="1169">
                  <c:v>277.01299999999975</c:v>
                </c:pt>
                <c:pt idx="1170">
                  <c:v>277.86200000000002</c:v>
                </c:pt>
                <c:pt idx="1171">
                  <c:v>277.74599999999975</c:v>
                </c:pt>
                <c:pt idx="1172">
                  <c:v>276.99699999999962</c:v>
                </c:pt>
                <c:pt idx="1173">
                  <c:v>276.49199999999962</c:v>
                </c:pt>
                <c:pt idx="1174">
                  <c:v>276.28399999999965</c:v>
                </c:pt>
                <c:pt idx="1175">
                  <c:v>276.41799999999978</c:v>
                </c:pt>
                <c:pt idx="1176">
                  <c:v>277.30099999999999</c:v>
                </c:pt>
                <c:pt idx="1177">
                  <c:v>278.82400000000001</c:v>
                </c:pt>
                <c:pt idx="1178">
                  <c:v>280.90599999999978</c:v>
                </c:pt>
                <c:pt idx="1179">
                  <c:v>280.80399999999975</c:v>
                </c:pt>
                <c:pt idx="1180">
                  <c:v>279.79099999999966</c:v>
                </c:pt>
                <c:pt idx="1181">
                  <c:v>278.15899999999999</c:v>
                </c:pt>
                <c:pt idx="1182">
                  <c:v>277.17500000000001</c:v>
                </c:pt>
                <c:pt idx="1183">
                  <c:v>276.55700000000002</c:v>
                </c:pt>
                <c:pt idx="1184">
                  <c:v>275.709</c:v>
                </c:pt>
                <c:pt idx="1185">
                  <c:v>276.00900000000001</c:v>
                </c:pt>
                <c:pt idx="1186">
                  <c:v>276.964</c:v>
                </c:pt>
                <c:pt idx="1187">
                  <c:v>277.68299999999999</c:v>
                </c:pt>
                <c:pt idx="1188">
                  <c:v>278.9749999999998</c:v>
                </c:pt>
                <c:pt idx="1189">
                  <c:v>280.09899999999965</c:v>
                </c:pt>
                <c:pt idx="1190">
                  <c:v>279.88400000000001</c:v>
                </c:pt>
                <c:pt idx="1191">
                  <c:v>279.08999999999975</c:v>
                </c:pt>
                <c:pt idx="1192">
                  <c:v>277.93400000000003</c:v>
                </c:pt>
                <c:pt idx="1193">
                  <c:v>278.02099999999979</c:v>
                </c:pt>
                <c:pt idx="1194">
                  <c:v>279.09899999999965</c:v>
                </c:pt>
                <c:pt idx="1195">
                  <c:v>280.48999999999978</c:v>
                </c:pt>
                <c:pt idx="1196">
                  <c:v>284.27699999999965</c:v>
                </c:pt>
                <c:pt idx="1197">
                  <c:v>283.42099999999965</c:v>
                </c:pt>
                <c:pt idx="1198">
                  <c:v>280.31400000000002</c:v>
                </c:pt>
                <c:pt idx="1199">
                  <c:v>277.84399999999999</c:v>
                </c:pt>
                <c:pt idx="1200">
                  <c:v>276.387</c:v>
                </c:pt>
                <c:pt idx="1201">
                  <c:v>275.51599999999979</c:v>
                </c:pt>
                <c:pt idx="1202">
                  <c:v>275.09399999999965</c:v>
                </c:pt>
                <c:pt idx="1203">
                  <c:v>275.74200000000002</c:v>
                </c:pt>
                <c:pt idx="1204">
                  <c:v>277.178</c:v>
                </c:pt>
                <c:pt idx="1205">
                  <c:v>278.73799999999977</c:v>
                </c:pt>
                <c:pt idx="1206">
                  <c:v>280.017</c:v>
                </c:pt>
                <c:pt idx="1207">
                  <c:v>278.94299999999993</c:v>
                </c:pt>
                <c:pt idx="1208">
                  <c:v>277.084</c:v>
                </c:pt>
                <c:pt idx="1209">
                  <c:v>276.608</c:v>
                </c:pt>
                <c:pt idx="1210">
                  <c:v>277.16399999999999</c:v>
                </c:pt>
                <c:pt idx="1211">
                  <c:v>278.21599999999978</c:v>
                </c:pt>
                <c:pt idx="1212">
                  <c:v>279.9749999999998</c:v>
                </c:pt>
                <c:pt idx="1213">
                  <c:v>280.63299999999975</c:v>
                </c:pt>
                <c:pt idx="1214">
                  <c:v>279.125</c:v>
                </c:pt>
                <c:pt idx="1215">
                  <c:v>278.46499999999975</c:v>
                </c:pt>
                <c:pt idx="1216">
                  <c:v>277.673</c:v>
                </c:pt>
                <c:pt idx="1217">
                  <c:v>277.29499999999979</c:v>
                </c:pt>
                <c:pt idx="1218">
                  <c:v>278.41299999999978</c:v>
                </c:pt>
                <c:pt idx="1219">
                  <c:v>279.17599999999999</c:v>
                </c:pt>
                <c:pt idx="1220">
                  <c:v>278.02599999999978</c:v>
                </c:pt>
                <c:pt idx="1221">
                  <c:v>277.63</c:v>
                </c:pt>
                <c:pt idx="1222">
                  <c:v>277.31599999999975</c:v>
                </c:pt>
                <c:pt idx="1223">
                  <c:v>277.35899999999975</c:v>
                </c:pt>
                <c:pt idx="1224">
                  <c:v>278.108</c:v>
                </c:pt>
                <c:pt idx="1225">
                  <c:v>278.58300000000003</c:v>
                </c:pt>
                <c:pt idx="1226">
                  <c:v>279.15800000000002</c:v>
                </c:pt>
                <c:pt idx="1227">
                  <c:v>280.4749999999998</c:v>
                </c:pt>
                <c:pt idx="1228">
                  <c:v>281.21199999999965</c:v>
                </c:pt>
                <c:pt idx="1229">
                  <c:v>279.75700000000001</c:v>
                </c:pt>
                <c:pt idx="1230">
                  <c:v>279.24599999999975</c:v>
                </c:pt>
                <c:pt idx="1231">
                  <c:v>278.68599999999975</c:v>
                </c:pt>
                <c:pt idx="1232">
                  <c:v>278.41399999999965</c:v>
                </c:pt>
                <c:pt idx="1233">
                  <c:v>277.92200000000003</c:v>
                </c:pt>
                <c:pt idx="1234">
                  <c:v>277.33300000000003</c:v>
                </c:pt>
                <c:pt idx="1235">
                  <c:v>277.26299999999975</c:v>
                </c:pt>
                <c:pt idx="1236">
                  <c:v>276.43799999999965</c:v>
                </c:pt>
                <c:pt idx="1237">
                  <c:v>276.113</c:v>
                </c:pt>
                <c:pt idx="1238">
                  <c:v>277.25599999999974</c:v>
                </c:pt>
                <c:pt idx="1239">
                  <c:v>278.71599999999978</c:v>
                </c:pt>
                <c:pt idx="1240">
                  <c:v>280.28399999999965</c:v>
                </c:pt>
                <c:pt idx="1241">
                  <c:v>280.137</c:v>
                </c:pt>
                <c:pt idx="1242">
                  <c:v>279.11399999999975</c:v>
                </c:pt>
                <c:pt idx="1243">
                  <c:v>278.40899999999965</c:v>
                </c:pt>
                <c:pt idx="1244">
                  <c:v>278.22399999999965</c:v>
                </c:pt>
                <c:pt idx="1245">
                  <c:v>279.70699999999965</c:v>
                </c:pt>
                <c:pt idx="1246">
                  <c:v>279.44099999999975</c:v>
                </c:pt>
                <c:pt idx="1247">
                  <c:v>278.00700000000001</c:v>
                </c:pt>
                <c:pt idx="1248">
                  <c:v>277.18299999999999</c:v>
                </c:pt>
                <c:pt idx="1249">
                  <c:v>277.53199999999958</c:v>
                </c:pt>
                <c:pt idx="1250">
                  <c:v>278.04899999999975</c:v>
                </c:pt>
                <c:pt idx="1251">
                  <c:v>278.51900000000001</c:v>
                </c:pt>
                <c:pt idx="1252">
                  <c:v>278.50900000000001</c:v>
                </c:pt>
                <c:pt idx="1253">
                  <c:v>276.44499999999999</c:v>
                </c:pt>
                <c:pt idx="1254">
                  <c:v>275.22799999999978</c:v>
                </c:pt>
                <c:pt idx="1255">
                  <c:v>276.43599999999958</c:v>
                </c:pt>
                <c:pt idx="1256">
                  <c:v>277.029</c:v>
                </c:pt>
                <c:pt idx="1257">
                  <c:v>276.48899999999958</c:v>
                </c:pt>
                <c:pt idx="1258">
                  <c:v>276.76</c:v>
                </c:pt>
                <c:pt idx="1259">
                  <c:v>277.66899999999993</c:v>
                </c:pt>
                <c:pt idx="1260">
                  <c:v>278.73200000000003</c:v>
                </c:pt>
                <c:pt idx="1261">
                  <c:v>279.95599999999979</c:v>
                </c:pt>
                <c:pt idx="1262">
                  <c:v>280.80500000000001</c:v>
                </c:pt>
                <c:pt idx="1263">
                  <c:v>282.05599999999993</c:v>
                </c:pt>
                <c:pt idx="1264">
                  <c:v>281.48099999999965</c:v>
                </c:pt>
                <c:pt idx="1265">
                  <c:v>279.04399999999993</c:v>
                </c:pt>
                <c:pt idx="1266">
                  <c:v>277.67200000000008</c:v>
                </c:pt>
                <c:pt idx="1267">
                  <c:v>276.80700000000002</c:v>
                </c:pt>
                <c:pt idx="1268">
                  <c:v>276.48599999999965</c:v>
                </c:pt>
                <c:pt idx="1269">
                  <c:v>276.72599999999977</c:v>
                </c:pt>
                <c:pt idx="1270">
                  <c:v>275.95099999999979</c:v>
                </c:pt>
                <c:pt idx="1271">
                  <c:v>275.28799999999978</c:v>
                </c:pt>
                <c:pt idx="1272">
                  <c:v>275.84300000000002</c:v>
                </c:pt>
                <c:pt idx="1273">
                  <c:v>276.25299999999999</c:v>
                </c:pt>
                <c:pt idx="1274">
                  <c:v>276.38299999999975</c:v>
                </c:pt>
                <c:pt idx="1275">
                  <c:v>277.53399999999965</c:v>
                </c:pt>
                <c:pt idx="1276">
                  <c:v>278.51499999999999</c:v>
                </c:pt>
                <c:pt idx="1277">
                  <c:v>277.99299999999965</c:v>
                </c:pt>
                <c:pt idx="1278">
                  <c:v>278.02799999999979</c:v>
                </c:pt>
                <c:pt idx="1279">
                  <c:v>279.745</c:v>
                </c:pt>
                <c:pt idx="1280">
                  <c:v>281.50900000000001</c:v>
                </c:pt>
                <c:pt idx="1281">
                  <c:v>279.37099999999975</c:v>
                </c:pt>
                <c:pt idx="1282">
                  <c:v>277.685</c:v>
                </c:pt>
                <c:pt idx="1283">
                  <c:v>277.202</c:v>
                </c:pt>
                <c:pt idx="1284">
                  <c:v>277.12200000000001</c:v>
                </c:pt>
                <c:pt idx="1285">
                  <c:v>277.14600000000002</c:v>
                </c:pt>
                <c:pt idx="1286">
                  <c:v>277.87200000000001</c:v>
                </c:pt>
                <c:pt idx="1287">
                  <c:v>278.0229999999998</c:v>
                </c:pt>
                <c:pt idx="1288">
                  <c:v>277.44400000000002</c:v>
                </c:pt>
                <c:pt idx="1289">
                  <c:v>277.68400000000008</c:v>
                </c:pt>
                <c:pt idx="1290">
                  <c:v>278.00299999999999</c:v>
                </c:pt>
                <c:pt idx="1291">
                  <c:v>277.52799999999979</c:v>
                </c:pt>
                <c:pt idx="1292">
                  <c:v>277.40299999999979</c:v>
                </c:pt>
                <c:pt idx="1293">
                  <c:v>277.839</c:v>
                </c:pt>
                <c:pt idx="1294">
                  <c:v>279.34300000000002</c:v>
                </c:pt>
                <c:pt idx="1295">
                  <c:v>280.72299999999979</c:v>
                </c:pt>
                <c:pt idx="1296">
                  <c:v>280.38099999999974</c:v>
                </c:pt>
                <c:pt idx="1297">
                  <c:v>279.64299999999997</c:v>
                </c:pt>
                <c:pt idx="1298">
                  <c:v>278.82599999999979</c:v>
                </c:pt>
                <c:pt idx="1299">
                  <c:v>277.77199999999965</c:v>
                </c:pt>
                <c:pt idx="1300">
                  <c:v>277.12799999999999</c:v>
                </c:pt>
                <c:pt idx="1301">
                  <c:v>276.92200000000003</c:v>
                </c:pt>
                <c:pt idx="1302">
                  <c:v>277.03899999999965</c:v>
                </c:pt>
                <c:pt idx="1303">
                  <c:v>277.459</c:v>
                </c:pt>
                <c:pt idx="1304">
                  <c:v>277.51499999999999</c:v>
                </c:pt>
                <c:pt idx="1305">
                  <c:v>277.00099999999975</c:v>
                </c:pt>
                <c:pt idx="1306">
                  <c:v>276.89999999999975</c:v>
                </c:pt>
                <c:pt idx="1307">
                  <c:v>277.23599999999965</c:v>
                </c:pt>
                <c:pt idx="1308">
                  <c:v>278.30700000000002</c:v>
                </c:pt>
                <c:pt idx="1309">
                  <c:v>279.07799999999975</c:v>
                </c:pt>
                <c:pt idx="1310">
                  <c:v>277.66000000000008</c:v>
                </c:pt>
                <c:pt idx="1311">
                  <c:v>275.37200000000001</c:v>
                </c:pt>
                <c:pt idx="1312">
                  <c:v>274.62900000000002</c:v>
                </c:pt>
                <c:pt idx="1313">
                  <c:v>275.839</c:v>
                </c:pt>
                <c:pt idx="1314">
                  <c:v>276.64800000000002</c:v>
                </c:pt>
                <c:pt idx="1315">
                  <c:v>277.39299999999974</c:v>
                </c:pt>
                <c:pt idx="1316">
                  <c:v>278.05500000000001</c:v>
                </c:pt>
                <c:pt idx="1317">
                  <c:v>278.36599999999999</c:v>
                </c:pt>
                <c:pt idx="1318">
                  <c:v>278.702</c:v>
                </c:pt>
                <c:pt idx="1319">
                  <c:v>278.83999999999975</c:v>
                </c:pt>
                <c:pt idx="1320">
                  <c:v>278.1359999999998</c:v>
                </c:pt>
                <c:pt idx="1321">
                  <c:v>276.62700000000001</c:v>
                </c:pt>
                <c:pt idx="1322">
                  <c:v>276.70999999999975</c:v>
                </c:pt>
                <c:pt idx="1323">
                  <c:v>277.12200000000001</c:v>
                </c:pt>
                <c:pt idx="1324">
                  <c:v>276.22399999999965</c:v>
                </c:pt>
                <c:pt idx="1325">
                  <c:v>275.68099999999993</c:v>
                </c:pt>
                <c:pt idx="1326">
                  <c:v>275.78999999999979</c:v>
                </c:pt>
                <c:pt idx="1327">
                  <c:v>276.27799999999979</c:v>
                </c:pt>
                <c:pt idx="1328">
                  <c:v>276.97099999999978</c:v>
                </c:pt>
                <c:pt idx="1329">
                  <c:v>276.60500000000002</c:v>
                </c:pt>
                <c:pt idx="1330">
                  <c:v>275.399</c:v>
                </c:pt>
                <c:pt idx="1331">
                  <c:v>274.39400000000001</c:v>
                </c:pt>
                <c:pt idx="1332">
                  <c:v>274.31099999999975</c:v>
                </c:pt>
                <c:pt idx="1333">
                  <c:v>274.51799999999974</c:v>
                </c:pt>
                <c:pt idx="1334">
                  <c:v>274.11700000000002</c:v>
                </c:pt>
                <c:pt idx="1335">
                  <c:v>274.30799999999999</c:v>
                </c:pt>
                <c:pt idx="1336">
                  <c:v>275.25799999999975</c:v>
                </c:pt>
                <c:pt idx="1337">
                  <c:v>275.64600000000002</c:v>
                </c:pt>
                <c:pt idx="1338">
                  <c:v>276.08300000000003</c:v>
                </c:pt>
                <c:pt idx="1339">
                  <c:v>277.88900000000001</c:v>
                </c:pt>
                <c:pt idx="1340">
                  <c:v>279.88900000000001</c:v>
                </c:pt>
                <c:pt idx="1341">
                  <c:v>280.15800000000002</c:v>
                </c:pt>
                <c:pt idx="1342">
                  <c:v>278.005</c:v>
                </c:pt>
                <c:pt idx="1343">
                  <c:v>276.62299999999999</c:v>
                </c:pt>
                <c:pt idx="1344">
                  <c:v>277.18099999999993</c:v>
                </c:pt>
                <c:pt idx="1345">
                  <c:v>276.83499999999975</c:v>
                </c:pt>
                <c:pt idx="1346">
                  <c:v>275.54599999999999</c:v>
                </c:pt>
                <c:pt idx="1347">
                  <c:v>276.7609999999998</c:v>
                </c:pt>
                <c:pt idx="1348">
                  <c:v>278.46599999999978</c:v>
                </c:pt>
                <c:pt idx="1349">
                  <c:v>277.64100000000002</c:v>
                </c:pt>
                <c:pt idx="1350">
                  <c:v>276.755</c:v>
                </c:pt>
                <c:pt idx="1351">
                  <c:v>276.47399999999965</c:v>
                </c:pt>
                <c:pt idx="1352">
                  <c:v>275.37900000000002</c:v>
                </c:pt>
                <c:pt idx="1353">
                  <c:v>274.61500000000001</c:v>
                </c:pt>
                <c:pt idx="1354">
                  <c:v>273.97099999999978</c:v>
                </c:pt>
                <c:pt idx="1355">
                  <c:v>273.47299999999979</c:v>
                </c:pt>
                <c:pt idx="1356">
                  <c:v>275.61799999999999</c:v>
                </c:pt>
                <c:pt idx="1357">
                  <c:v>276.65300000000002</c:v>
                </c:pt>
                <c:pt idx="1358">
                  <c:v>276.49899999999963</c:v>
                </c:pt>
                <c:pt idx="1359">
                  <c:v>277.892</c:v>
                </c:pt>
                <c:pt idx="1360">
                  <c:v>277.49400000000003</c:v>
                </c:pt>
                <c:pt idx="1361">
                  <c:v>275.73699999999963</c:v>
                </c:pt>
                <c:pt idx="1362">
                  <c:v>273.84100000000001</c:v>
                </c:pt>
                <c:pt idx="1363">
                  <c:v>270.90699999999958</c:v>
                </c:pt>
                <c:pt idx="1364">
                  <c:v>269.71099999999979</c:v>
                </c:pt>
                <c:pt idx="1365">
                  <c:v>271.56599999999975</c:v>
                </c:pt>
                <c:pt idx="1366">
                  <c:v>273.84899999999999</c:v>
                </c:pt>
                <c:pt idx="1367">
                  <c:v>273.16300000000001</c:v>
                </c:pt>
                <c:pt idx="1368">
                  <c:v>269.65899999999999</c:v>
                </c:pt>
                <c:pt idx="1369">
                  <c:v>268.48299999999978</c:v>
                </c:pt>
                <c:pt idx="1370">
                  <c:v>271.06799999999993</c:v>
                </c:pt>
                <c:pt idx="1371">
                  <c:v>273.98299999999978</c:v>
                </c:pt>
                <c:pt idx="1372">
                  <c:v>275.11700000000002</c:v>
                </c:pt>
                <c:pt idx="1373">
                  <c:v>275.57599999999979</c:v>
                </c:pt>
                <c:pt idx="1374">
                  <c:v>277.40699999999958</c:v>
                </c:pt>
                <c:pt idx="1375">
                  <c:v>277.33999999999975</c:v>
                </c:pt>
                <c:pt idx="1376">
                  <c:v>275.09399999999965</c:v>
                </c:pt>
                <c:pt idx="1377">
                  <c:v>275.29599999999965</c:v>
                </c:pt>
                <c:pt idx="1378">
                  <c:v>277.41599999999966</c:v>
                </c:pt>
                <c:pt idx="1379">
                  <c:v>279.209</c:v>
                </c:pt>
                <c:pt idx="1380">
                  <c:v>278.59599999999978</c:v>
                </c:pt>
                <c:pt idx="1381">
                  <c:v>276.63900000000001</c:v>
                </c:pt>
                <c:pt idx="1382">
                  <c:v>275.58799999999979</c:v>
                </c:pt>
                <c:pt idx="1383">
                  <c:v>275.10399999999993</c:v>
                </c:pt>
                <c:pt idx="1384">
                  <c:v>274.80399999999975</c:v>
                </c:pt>
                <c:pt idx="1385">
                  <c:v>274.82299999999975</c:v>
                </c:pt>
                <c:pt idx="1386">
                  <c:v>275.06799999999993</c:v>
                </c:pt>
                <c:pt idx="1387">
                  <c:v>275.3979999999998</c:v>
                </c:pt>
                <c:pt idx="1388">
                  <c:v>274.613</c:v>
                </c:pt>
                <c:pt idx="1389">
                  <c:v>273.64499999999998</c:v>
                </c:pt>
                <c:pt idx="1390">
                  <c:v>274.02</c:v>
                </c:pt>
                <c:pt idx="1391">
                  <c:v>275.37099999999975</c:v>
                </c:pt>
                <c:pt idx="1392">
                  <c:v>277.1359999999998</c:v>
                </c:pt>
                <c:pt idx="1393">
                  <c:v>278.63400000000001</c:v>
                </c:pt>
                <c:pt idx="1394">
                  <c:v>279.04700000000008</c:v>
                </c:pt>
                <c:pt idx="1395">
                  <c:v>277.52999999999975</c:v>
                </c:pt>
                <c:pt idx="1396">
                  <c:v>275.70999999999975</c:v>
                </c:pt>
                <c:pt idx="1397">
                  <c:v>275.012</c:v>
                </c:pt>
                <c:pt idx="1398">
                  <c:v>276.26799999999974</c:v>
                </c:pt>
                <c:pt idx="1399">
                  <c:v>275.12299999999999</c:v>
                </c:pt>
                <c:pt idx="1400">
                  <c:v>271.45400000000001</c:v>
                </c:pt>
                <c:pt idx="1401">
                  <c:v>269.755</c:v>
                </c:pt>
                <c:pt idx="1402">
                  <c:v>269.79599999999965</c:v>
                </c:pt>
                <c:pt idx="1403">
                  <c:v>268.31599999999975</c:v>
                </c:pt>
                <c:pt idx="1404">
                  <c:v>264.42399999999958</c:v>
                </c:pt>
                <c:pt idx="1405">
                  <c:v>261.48299999999978</c:v>
                </c:pt>
                <c:pt idx="1406">
                  <c:v>262.51599999999979</c:v>
                </c:pt>
                <c:pt idx="1407">
                  <c:v>264.952</c:v>
                </c:pt>
                <c:pt idx="1408">
                  <c:v>267.88799999999975</c:v>
                </c:pt>
                <c:pt idx="1409">
                  <c:v>271.43699999999961</c:v>
                </c:pt>
                <c:pt idx="1410">
                  <c:v>271.97699999999958</c:v>
                </c:pt>
                <c:pt idx="1411">
                  <c:v>270.99799999999965</c:v>
                </c:pt>
                <c:pt idx="1412">
                  <c:v>270.62900000000002</c:v>
                </c:pt>
                <c:pt idx="1413">
                  <c:v>269.17899999999975</c:v>
                </c:pt>
                <c:pt idx="1414">
                  <c:v>269.28099999999978</c:v>
                </c:pt>
                <c:pt idx="1415">
                  <c:v>272.60300000000001</c:v>
                </c:pt>
                <c:pt idx="1416">
                  <c:v>275.74900000000002</c:v>
                </c:pt>
                <c:pt idx="1417">
                  <c:v>277.37</c:v>
                </c:pt>
                <c:pt idx="1418">
                  <c:v>277.815</c:v>
                </c:pt>
                <c:pt idx="1419">
                  <c:v>279.137</c:v>
                </c:pt>
                <c:pt idx="1420">
                  <c:v>280.14800000000002</c:v>
                </c:pt>
                <c:pt idx="1421">
                  <c:v>277.53099999999978</c:v>
                </c:pt>
                <c:pt idx="1422">
                  <c:v>274.33</c:v>
                </c:pt>
                <c:pt idx="1423">
                  <c:v>271.7729999999998</c:v>
                </c:pt>
                <c:pt idx="1424">
                  <c:v>268.91599999999966</c:v>
                </c:pt>
                <c:pt idx="1425">
                  <c:v>265.28500000000003</c:v>
                </c:pt>
                <c:pt idx="1426">
                  <c:v>260.88200000000001</c:v>
                </c:pt>
                <c:pt idx="1427">
                  <c:v>261.80500000000001</c:v>
                </c:pt>
                <c:pt idx="1428">
                  <c:v>264.12400000000002</c:v>
                </c:pt>
                <c:pt idx="1429">
                  <c:v>260.43299999999965</c:v>
                </c:pt>
                <c:pt idx="1430">
                  <c:v>257.97999999999979</c:v>
                </c:pt>
                <c:pt idx="1431">
                  <c:v>258.21499999999975</c:v>
                </c:pt>
                <c:pt idx="1432">
                  <c:v>254.87800000000001</c:v>
                </c:pt>
                <c:pt idx="1433">
                  <c:v>253.45100000000011</c:v>
                </c:pt>
                <c:pt idx="1434">
                  <c:v>257.38299999999975</c:v>
                </c:pt>
                <c:pt idx="1435">
                  <c:v>265.66800000000001</c:v>
                </c:pt>
                <c:pt idx="1436">
                  <c:v>272.86</c:v>
                </c:pt>
                <c:pt idx="1437">
                  <c:v>273.22000000000003</c:v>
                </c:pt>
                <c:pt idx="1438">
                  <c:v>270.36900000000026</c:v>
                </c:pt>
                <c:pt idx="1439">
                  <c:v>271.22599999999977</c:v>
                </c:pt>
                <c:pt idx="1440">
                  <c:v>274.84800000000001</c:v>
                </c:pt>
                <c:pt idx="1441">
                  <c:v>277.68200000000002</c:v>
                </c:pt>
                <c:pt idx="1442">
                  <c:v>277.35899999999975</c:v>
                </c:pt>
                <c:pt idx="1443">
                  <c:v>272.16399999999999</c:v>
                </c:pt>
                <c:pt idx="1444">
                  <c:v>266.12400000000002</c:v>
                </c:pt>
                <c:pt idx="1445">
                  <c:v>266.78599999999977</c:v>
                </c:pt>
                <c:pt idx="1446">
                  <c:v>272.69400000000002</c:v>
                </c:pt>
                <c:pt idx="1447">
                  <c:v>276.96199999999965</c:v>
                </c:pt>
                <c:pt idx="1448">
                  <c:v>274.35199999999975</c:v>
                </c:pt>
                <c:pt idx="1449">
                  <c:v>266.26299999999975</c:v>
                </c:pt>
                <c:pt idx="1450">
                  <c:v>258.17899999999975</c:v>
                </c:pt>
                <c:pt idx="1451">
                  <c:v>250.83500000000001</c:v>
                </c:pt>
                <c:pt idx="1452">
                  <c:v>244.297</c:v>
                </c:pt>
                <c:pt idx="1453">
                  <c:v>247.83500000000001</c:v>
                </c:pt>
                <c:pt idx="1454">
                  <c:v>254.87900000000002</c:v>
                </c:pt>
                <c:pt idx="1455">
                  <c:v>260.31400000000002</c:v>
                </c:pt>
                <c:pt idx="1456">
                  <c:v>267.21099999999979</c:v>
                </c:pt>
                <c:pt idx="1457">
                  <c:v>269.74400000000026</c:v>
                </c:pt>
                <c:pt idx="1458">
                  <c:v>266.62700000000001</c:v>
                </c:pt>
                <c:pt idx="1459">
                  <c:v>267.822</c:v>
                </c:pt>
                <c:pt idx="1460">
                  <c:v>273.91799999999978</c:v>
                </c:pt>
                <c:pt idx="1461">
                  <c:v>277.66500000000002</c:v>
                </c:pt>
                <c:pt idx="1462">
                  <c:v>278.99199999999962</c:v>
                </c:pt>
                <c:pt idx="1463">
                  <c:v>277.47899999999959</c:v>
                </c:pt>
                <c:pt idx="1464">
                  <c:v>270.95499999999993</c:v>
                </c:pt>
                <c:pt idx="1465">
                  <c:v>264.01900000000001</c:v>
                </c:pt>
                <c:pt idx="1466">
                  <c:v>263.86</c:v>
                </c:pt>
                <c:pt idx="1467">
                  <c:v>266.01299999999975</c:v>
                </c:pt>
                <c:pt idx="1468">
                  <c:v>267.04700000000008</c:v>
                </c:pt>
                <c:pt idx="1469">
                  <c:v>270.72000000000003</c:v>
                </c:pt>
                <c:pt idx="1470">
                  <c:v>275.68299999999999</c:v>
                </c:pt>
                <c:pt idx="1471">
                  <c:v>278.584</c:v>
                </c:pt>
                <c:pt idx="1472">
                  <c:v>276.827</c:v>
                </c:pt>
                <c:pt idx="1473">
                  <c:v>272.36599999999999</c:v>
                </c:pt>
                <c:pt idx="1474">
                  <c:v>270.76599999999979</c:v>
                </c:pt>
                <c:pt idx="1475">
                  <c:v>273.74700000000001</c:v>
                </c:pt>
                <c:pt idx="1476">
                  <c:v>275.61900000000026</c:v>
                </c:pt>
                <c:pt idx="1477">
                  <c:v>272.29599999999965</c:v>
                </c:pt>
                <c:pt idx="1478">
                  <c:v>263.85300000000001</c:v>
                </c:pt>
                <c:pt idx="1479">
                  <c:v>256.67399999999975</c:v>
                </c:pt>
                <c:pt idx="1480">
                  <c:v>256.47699999999958</c:v>
                </c:pt>
                <c:pt idx="1481">
                  <c:v>255.77099999999999</c:v>
                </c:pt>
                <c:pt idx="1482">
                  <c:v>248.71699999999998</c:v>
                </c:pt>
                <c:pt idx="1483">
                  <c:v>239.21599999999998</c:v>
                </c:pt>
                <c:pt idx="1484">
                  <c:v>246.94800000000001</c:v>
                </c:pt>
                <c:pt idx="1485">
                  <c:v>260.43899999999962</c:v>
                </c:pt>
                <c:pt idx="1486">
                  <c:v>266.75200000000001</c:v>
                </c:pt>
                <c:pt idx="1487">
                  <c:v>259.96199999999965</c:v>
                </c:pt>
                <c:pt idx="1488">
                  <c:v>237.29900000000001</c:v>
                </c:pt>
                <c:pt idx="1489">
                  <c:v>225.3610000000001</c:v>
                </c:pt>
                <c:pt idx="1490">
                  <c:v>240.8550000000001</c:v>
                </c:pt>
                <c:pt idx="1491">
                  <c:v>246.72800000000001</c:v>
                </c:pt>
                <c:pt idx="1492">
                  <c:v>250.62100000000001</c:v>
                </c:pt>
                <c:pt idx="1493">
                  <c:v>258.99699999999962</c:v>
                </c:pt>
                <c:pt idx="1494">
                  <c:v>267.01599999999979</c:v>
                </c:pt>
                <c:pt idx="1495">
                  <c:v>273.55500000000001</c:v>
                </c:pt>
                <c:pt idx="1496">
                  <c:v>276.77199999999965</c:v>
                </c:pt>
                <c:pt idx="1497">
                  <c:v>274.35700000000008</c:v>
                </c:pt>
                <c:pt idx="1498">
                  <c:v>272.83599999999979</c:v>
                </c:pt>
                <c:pt idx="1499">
                  <c:v>274.70400000000001</c:v>
                </c:pt>
                <c:pt idx="1500">
                  <c:v>274.02199999999965</c:v>
                </c:pt>
                <c:pt idx="1501">
                  <c:v>265.86799999999999</c:v>
                </c:pt>
                <c:pt idx="1502">
                  <c:v>254.29399999999998</c:v>
                </c:pt>
                <c:pt idx="1503">
                  <c:v>252.107</c:v>
                </c:pt>
                <c:pt idx="1504">
                  <c:v>251.46600000000001</c:v>
                </c:pt>
                <c:pt idx="1505">
                  <c:v>245.3910000000001</c:v>
                </c:pt>
                <c:pt idx="1506">
                  <c:v>245.01599999999999</c:v>
                </c:pt>
                <c:pt idx="1507">
                  <c:v>246.86800000000011</c:v>
                </c:pt>
                <c:pt idx="1508">
                  <c:v>254.54900000000001</c:v>
                </c:pt>
                <c:pt idx="1509">
                  <c:v>265.40899999999965</c:v>
                </c:pt>
                <c:pt idx="1510">
                  <c:v>267.27599999999978</c:v>
                </c:pt>
                <c:pt idx="1511">
                  <c:v>257.7729999999998</c:v>
                </c:pt>
                <c:pt idx="1512">
                  <c:v>240.99</c:v>
                </c:pt>
                <c:pt idx="1513">
                  <c:v>233.8</c:v>
                </c:pt>
                <c:pt idx="1514">
                  <c:v>247.09700000000001</c:v>
                </c:pt>
                <c:pt idx="1515">
                  <c:v>258.14999999999998</c:v>
                </c:pt>
                <c:pt idx="1516">
                  <c:v>256.02099999999979</c:v>
                </c:pt>
                <c:pt idx="1517">
                  <c:v>243.30800000000011</c:v>
                </c:pt>
                <c:pt idx="1518">
                  <c:v>239.73099999999999</c:v>
                </c:pt>
                <c:pt idx="1519">
                  <c:v>250.005</c:v>
                </c:pt>
                <c:pt idx="1520">
                  <c:v>264.40099999999978</c:v>
                </c:pt>
                <c:pt idx="1521">
                  <c:v>274.3</c:v>
                </c:pt>
                <c:pt idx="1522">
                  <c:v>274.815</c:v>
                </c:pt>
                <c:pt idx="1523">
                  <c:v>265.03500000000003</c:v>
                </c:pt>
                <c:pt idx="1524">
                  <c:v>251.43</c:v>
                </c:pt>
                <c:pt idx="1525">
                  <c:v>248.37800000000001</c:v>
                </c:pt>
                <c:pt idx="1526">
                  <c:v>247.87</c:v>
                </c:pt>
                <c:pt idx="1527">
                  <c:v>244.27399999999992</c:v>
                </c:pt>
                <c:pt idx="1528">
                  <c:v>241.82900000000001</c:v>
                </c:pt>
                <c:pt idx="1529">
                  <c:v>229.52600000000001</c:v>
                </c:pt>
                <c:pt idx="1530">
                  <c:v>224.99300000000002</c:v>
                </c:pt>
                <c:pt idx="1531">
                  <c:v>240.221</c:v>
                </c:pt>
                <c:pt idx="1532">
                  <c:v>237.45800000000011</c:v>
                </c:pt>
                <c:pt idx="1533">
                  <c:v>205.76</c:v>
                </c:pt>
                <c:pt idx="1534">
                  <c:v>0</c:v>
                </c:pt>
                <c:pt idx="1535">
                  <c:v>235.78100000000001</c:v>
                </c:pt>
                <c:pt idx="1536">
                  <c:v>247.47499999999999</c:v>
                </c:pt>
                <c:pt idx="1537">
                  <c:v>243.71199999999999</c:v>
                </c:pt>
                <c:pt idx="1538">
                  <c:v>235.071</c:v>
                </c:pt>
                <c:pt idx="1539">
                  <c:v>233.00899999999999</c:v>
                </c:pt>
                <c:pt idx="1540">
                  <c:v>238.55800000000011</c:v>
                </c:pt>
                <c:pt idx="1541">
                  <c:v>241.727</c:v>
                </c:pt>
                <c:pt idx="1542">
                  <c:v>250.87100000000001</c:v>
                </c:pt>
                <c:pt idx="1543">
                  <c:v>265.65699999999993</c:v>
                </c:pt>
                <c:pt idx="1544">
                  <c:v>270.16000000000008</c:v>
                </c:pt>
                <c:pt idx="1545">
                  <c:v>265.10000000000002</c:v>
                </c:pt>
                <c:pt idx="1546">
                  <c:v>265.61099999999999</c:v>
                </c:pt>
                <c:pt idx="1547">
                  <c:v>272.33999999999975</c:v>
                </c:pt>
                <c:pt idx="1548">
                  <c:v>273.89400000000001</c:v>
                </c:pt>
                <c:pt idx="1549">
                  <c:v>263.53299999999979</c:v>
                </c:pt>
                <c:pt idx="1550">
                  <c:v>241.566</c:v>
                </c:pt>
                <c:pt idx="1551">
                  <c:v>230.39200000000011</c:v>
                </c:pt>
                <c:pt idx="1552">
                  <c:v>228.07300000000001</c:v>
                </c:pt>
                <c:pt idx="1553">
                  <c:v>234.346</c:v>
                </c:pt>
                <c:pt idx="1554">
                  <c:v>255.05600000000001</c:v>
                </c:pt>
                <c:pt idx="1555">
                  <c:v>260.85199999999975</c:v>
                </c:pt>
                <c:pt idx="1556">
                  <c:v>251.03800000000001</c:v>
                </c:pt>
              </c:numCache>
            </c:numRef>
          </c:val>
        </c:ser>
        <c:dLbls/>
        <c:hiLowLines/>
        <c:marker val="1"/>
        <c:axId val="113023232"/>
        <c:axId val="113107328"/>
      </c:lineChart>
      <c:catAx>
        <c:axId val="113023232"/>
        <c:scaling>
          <c:orientation val="minMax"/>
        </c:scaling>
        <c:axPos val="b"/>
        <c:title>
          <c:tx>
            <c:rich>
              <a:bodyPr/>
              <a:lstStyle/>
              <a:p>
                <a:pPr>
                  <a:defRPr sz="1200" baseline="0"/>
                </a:pPr>
                <a:r>
                  <a:rPr lang="en-US" sz="1200" baseline="0" dirty="0"/>
                  <a:t>Wavenumber (cm-1)</a:t>
                </a:r>
              </a:p>
            </c:rich>
          </c:tx>
          <c:layout/>
        </c:title>
        <c:numFmt formatCode="General" sourceLinked="1"/>
        <c:majorTickMark val="none"/>
        <c:tickLblPos val="nextTo"/>
        <c:crossAx val="113107328"/>
        <c:crosses val="autoZero"/>
        <c:auto val="1"/>
        <c:lblAlgn val="ctr"/>
        <c:lblOffset val="100"/>
        <c:tickLblSkip val="250"/>
        <c:tickMarkSkip val="250"/>
      </c:catAx>
      <c:valAx>
        <c:axId val="113107328"/>
        <c:scaling>
          <c:orientation val="minMax"/>
        </c:scaling>
        <c:axPos val="l"/>
        <c:majorGridlines/>
        <c:title>
          <c:tx>
            <c:rich>
              <a:bodyPr/>
              <a:lstStyle/>
              <a:p>
                <a:pPr>
                  <a:defRPr sz="1200" baseline="0"/>
                </a:pPr>
                <a:r>
                  <a:rPr lang="en-US" sz="1200" baseline="0" dirty="0"/>
                  <a:t>Brightness Temperature (K)</a:t>
                </a:r>
              </a:p>
            </c:rich>
          </c:tx>
          <c:layout/>
        </c:title>
        <c:numFmt formatCode="General" sourceLinked="1"/>
        <c:tickLblPos val="nextTo"/>
        <c:crossAx val="113023232"/>
        <c:crosses val="autoZero"/>
        <c:crossBetween val="between"/>
      </c:valAx>
    </c:plotArea>
    <c:plotVisOnly val="1"/>
    <c:dispBlanksAs val="gap"/>
  </c:chart>
  <c:txPr>
    <a:bodyPr/>
    <a:lstStyle/>
    <a:p>
      <a:pPr>
        <a:defRPr baseline="0">
          <a:latin typeface="Calibri"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Radiance</a:t>
            </a:r>
            <a:endParaRPr lang="en-US" dirty="0"/>
          </a:p>
        </c:rich>
      </c:tx>
      <c:layout/>
    </c:title>
    <c:plotArea>
      <c:layout/>
      <c:lineChart>
        <c:grouping val="standard"/>
        <c:ser>
          <c:idx val="0"/>
          <c:order val="0"/>
          <c:marker>
            <c:symbol val="none"/>
          </c:marker>
          <c:cat>
            <c:numRef>
              <c:f>Sheet1!$A:$A</c:f>
              <c:numCache>
                <c:formatCode>General</c:formatCode>
                <c:ptCount val="1048576"/>
                <c:pt idx="0">
                  <c:v>499.52599999999978</c:v>
                </c:pt>
                <c:pt idx="1">
                  <c:v>500.49099999999964</c:v>
                </c:pt>
                <c:pt idx="2">
                  <c:v>501.45499999999993</c:v>
                </c:pt>
                <c:pt idx="3">
                  <c:v>502.41899999999958</c:v>
                </c:pt>
                <c:pt idx="4">
                  <c:v>503.38400000000001</c:v>
                </c:pt>
                <c:pt idx="5">
                  <c:v>504.34800000000001</c:v>
                </c:pt>
                <c:pt idx="6">
                  <c:v>505.31200000000001</c:v>
                </c:pt>
                <c:pt idx="7">
                  <c:v>506.27699999999965</c:v>
                </c:pt>
                <c:pt idx="8">
                  <c:v>507.24099999999999</c:v>
                </c:pt>
                <c:pt idx="9">
                  <c:v>508.20499999999993</c:v>
                </c:pt>
                <c:pt idx="10">
                  <c:v>509.17</c:v>
                </c:pt>
                <c:pt idx="11">
                  <c:v>510.13400000000001</c:v>
                </c:pt>
                <c:pt idx="12">
                  <c:v>511.09799999999979</c:v>
                </c:pt>
                <c:pt idx="13">
                  <c:v>512.06299999999942</c:v>
                </c:pt>
                <c:pt idx="14">
                  <c:v>513.02699999999959</c:v>
                </c:pt>
                <c:pt idx="15">
                  <c:v>513.99099999999999</c:v>
                </c:pt>
                <c:pt idx="16">
                  <c:v>514.95599999999956</c:v>
                </c:pt>
                <c:pt idx="17">
                  <c:v>515.91999999999996</c:v>
                </c:pt>
                <c:pt idx="18">
                  <c:v>516.88400000000001</c:v>
                </c:pt>
                <c:pt idx="19">
                  <c:v>517.84899999999959</c:v>
                </c:pt>
                <c:pt idx="20">
                  <c:v>518.81299999999942</c:v>
                </c:pt>
                <c:pt idx="21">
                  <c:v>519.77700000000004</c:v>
                </c:pt>
                <c:pt idx="22">
                  <c:v>520.74099999999999</c:v>
                </c:pt>
                <c:pt idx="23">
                  <c:v>521.70600000000002</c:v>
                </c:pt>
                <c:pt idx="24">
                  <c:v>522.66999999999996</c:v>
                </c:pt>
                <c:pt idx="25">
                  <c:v>523.63400000000001</c:v>
                </c:pt>
                <c:pt idx="26">
                  <c:v>524.59900000000005</c:v>
                </c:pt>
                <c:pt idx="27">
                  <c:v>525.56299999999942</c:v>
                </c:pt>
                <c:pt idx="28">
                  <c:v>526.52699999999959</c:v>
                </c:pt>
                <c:pt idx="29">
                  <c:v>527.49099999999999</c:v>
                </c:pt>
                <c:pt idx="30">
                  <c:v>528.45599999999956</c:v>
                </c:pt>
                <c:pt idx="31">
                  <c:v>529.41999999999996</c:v>
                </c:pt>
                <c:pt idx="32">
                  <c:v>530.38400000000001</c:v>
                </c:pt>
                <c:pt idx="33">
                  <c:v>531.34899999999959</c:v>
                </c:pt>
                <c:pt idx="34">
                  <c:v>532.31299999999942</c:v>
                </c:pt>
                <c:pt idx="35">
                  <c:v>533.27700000000004</c:v>
                </c:pt>
                <c:pt idx="36">
                  <c:v>534.24199999999996</c:v>
                </c:pt>
                <c:pt idx="37">
                  <c:v>535.20600000000002</c:v>
                </c:pt>
                <c:pt idx="38">
                  <c:v>536.16999999999996</c:v>
                </c:pt>
                <c:pt idx="39">
                  <c:v>537.13400000000001</c:v>
                </c:pt>
                <c:pt idx="40">
                  <c:v>538.09900000000005</c:v>
                </c:pt>
                <c:pt idx="41">
                  <c:v>539.06299999999942</c:v>
                </c:pt>
                <c:pt idx="42">
                  <c:v>540.02699999999959</c:v>
                </c:pt>
                <c:pt idx="43">
                  <c:v>540.99199999999996</c:v>
                </c:pt>
                <c:pt idx="44">
                  <c:v>541.95599999999956</c:v>
                </c:pt>
                <c:pt idx="45">
                  <c:v>542.91999999999996</c:v>
                </c:pt>
                <c:pt idx="46">
                  <c:v>543.88400000000001</c:v>
                </c:pt>
                <c:pt idx="47">
                  <c:v>544.84899999999959</c:v>
                </c:pt>
                <c:pt idx="48">
                  <c:v>545.81299999999942</c:v>
                </c:pt>
                <c:pt idx="49">
                  <c:v>546.77700000000004</c:v>
                </c:pt>
                <c:pt idx="50">
                  <c:v>547.74199999999996</c:v>
                </c:pt>
                <c:pt idx="51">
                  <c:v>548.70600000000002</c:v>
                </c:pt>
                <c:pt idx="52">
                  <c:v>549.66999999999996</c:v>
                </c:pt>
                <c:pt idx="53">
                  <c:v>550.63499999999999</c:v>
                </c:pt>
                <c:pt idx="54">
                  <c:v>551.59900000000005</c:v>
                </c:pt>
                <c:pt idx="55">
                  <c:v>552.56299999999942</c:v>
                </c:pt>
                <c:pt idx="56">
                  <c:v>553.52699999999959</c:v>
                </c:pt>
                <c:pt idx="57">
                  <c:v>554.49199999999996</c:v>
                </c:pt>
                <c:pt idx="58">
                  <c:v>555.45599999999956</c:v>
                </c:pt>
                <c:pt idx="59">
                  <c:v>556.41999999999996</c:v>
                </c:pt>
                <c:pt idx="60">
                  <c:v>557.38499999999999</c:v>
                </c:pt>
                <c:pt idx="61">
                  <c:v>558.34899999999959</c:v>
                </c:pt>
                <c:pt idx="62">
                  <c:v>559.31299999999942</c:v>
                </c:pt>
                <c:pt idx="63">
                  <c:v>560.27700000000004</c:v>
                </c:pt>
                <c:pt idx="64">
                  <c:v>561.24199999999996</c:v>
                </c:pt>
                <c:pt idx="65">
                  <c:v>562.20600000000002</c:v>
                </c:pt>
                <c:pt idx="66">
                  <c:v>563.16999999999996</c:v>
                </c:pt>
                <c:pt idx="67">
                  <c:v>564.13499999999999</c:v>
                </c:pt>
                <c:pt idx="68">
                  <c:v>565.09900000000005</c:v>
                </c:pt>
                <c:pt idx="69">
                  <c:v>566.06299999999942</c:v>
                </c:pt>
                <c:pt idx="70">
                  <c:v>567.02699999999959</c:v>
                </c:pt>
                <c:pt idx="71">
                  <c:v>567.99199999999996</c:v>
                </c:pt>
                <c:pt idx="72">
                  <c:v>568.95599999999956</c:v>
                </c:pt>
                <c:pt idx="73">
                  <c:v>569.91999999999996</c:v>
                </c:pt>
                <c:pt idx="74">
                  <c:v>570.88499999999999</c:v>
                </c:pt>
                <c:pt idx="75">
                  <c:v>571.84899999999959</c:v>
                </c:pt>
                <c:pt idx="76">
                  <c:v>572.81299999999942</c:v>
                </c:pt>
                <c:pt idx="77">
                  <c:v>573.77800000000059</c:v>
                </c:pt>
                <c:pt idx="78">
                  <c:v>574.74199999999996</c:v>
                </c:pt>
                <c:pt idx="79">
                  <c:v>575.70600000000002</c:v>
                </c:pt>
                <c:pt idx="80">
                  <c:v>576.66999999999996</c:v>
                </c:pt>
                <c:pt idx="81">
                  <c:v>577.63499999999999</c:v>
                </c:pt>
                <c:pt idx="82">
                  <c:v>578.59900000000005</c:v>
                </c:pt>
                <c:pt idx="83">
                  <c:v>579.56299999999942</c:v>
                </c:pt>
                <c:pt idx="84">
                  <c:v>580.52800000000002</c:v>
                </c:pt>
                <c:pt idx="85">
                  <c:v>581.49199999999996</c:v>
                </c:pt>
                <c:pt idx="86">
                  <c:v>582.45599999999956</c:v>
                </c:pt>
                <c:pt idx="87">
                  <c:v>583.41999999999996</c:v>
                </c:pt>
                <c:pt idx="88">
                  <c:v>584.38499999999999</c:v>
                </c:pt>
                <c:pt idx="89">
                  <c:v>585.34899999999959</c:v>
                </c:pt>
                <c:pt idx="90">
                  <c:v>586.31299999999942</c:v>
                </c:pt>
                <c:pt idx="91">
                  <c:v>587.27800000000059</c:v>
                </c:pt>
                <c:pt idx="92">
                  <c:v>588.24199999999996</c:v>
                </c:pt>
                <c:pt idx="93">
                  <c:v>589.20600000000002</c:v>
                </c:pt>
                <c:pt idx="94">
                  <c:v>590.17100000000005</c:v>
                </c:pt>
                <c:pt idx="95">
                  <c:v>591.13499999999999</c:v>
                </c:pt>
                <c:pt idx="96">
                  <c:v>592.09900000000005</c:v>
                </c:pt>
                <c:pt idx="97">
                  <c:v>593.06299999999942</c:v>
                </c:pt>
                <c:pt idx="98">
                  <c:v>594.02800000000002</c:v>
                </c:pt>
                <c:pt idx="99">
                  <c:v>594.99199999999996</c:v>
                </c:pt>
                <c:pt idx="100">
                  <c:v>595.95599999999956</c:v>
                </c:pt>
                <c:pt idx="101">
                  <c:v>596.92099999999959</c:v>
                </c:pt>
                <c:pt idx="102">
                  <c:v>597.88499999999999</c:v>
                </c:pt>
                <c:pt idx="103">
                  <c:v>598.84899999999959</c:v>
                </c:pt>
                <c:pt idx="104">
                  <c:v>599.81399999999996</c:v>
                </c:pt>
                <c:pt idx="105">
                  <c:v>600.77800000000059</c:v>
                </c:pt>
                <c:pt idx="106">
                  <c:v>601.74199999999996</c:v>
                </c:pt>
                <c:pt idx="107">
                  <c:v>602.70600000000002</c:v>
                </c:pt>
                <c:pt idx="108">
                  <c:v>603.67100000000005</c:v>
                </c:pt>
                <c:pt idx="109">
                  <c:v>604.63499999999999</c:v>
                </c:pt>
                <c:pt idx="110">
                  <c:v>605.59900000000005</c:v>
                </c:pt>
                <c:pt idx="111">
                  <c:v>606.56399999999996</c:v>
                </c:pt>
                <c:pt idx="112">
                  <c:v>607.52800000000002</c:v>
                </c:pt>
                <c:pt idx="113">
                  <c:v>608.49199999999996</c:v>
                </c:pt>
                <c:pt idx="114">
                  <c:v>609.45599999999956</c:v>
                </c:pt>
                <c:pt idx="115">
                  <c:v>610.42099999999959</c:v>
                </c:pt>
                <c:pt idx="116">
                  <c:v>611.38499999999999</c:v>
                </c:pt>
                <c:pt idx="117">
                  <c:v>612.34899999999959</c:v>
                </c:pt>
                <c:pt idx="118">
                  <c:v>613.31399999999996</c:v>
                </c:pt>
                <c:pt idx="119">
                  <c:v>614.27800000000059</c:v>
                </c:pt>
                <c:pt idx="120">
                  <c:v>615.24199999999996</c:v>
                </c:pt>
                <c:pt idx="121">
                  <c:v>616.20699999999999</c:v>
                </c:pt>
                <c:pt idx="122">
                  <c:v>617.17100000000005</c:v>
                </c:pt>
                <c:pt idx="123">
                  <c:v>618.13499999999999</c:v>
                </c:pt>
                <c:pt idx="124">
                  <c:v>619.09900000000005</c:v>
                </c:pt>
                <c:pt idx="125">
                  <c:v>620.06399999999996</c:v>
                </c:pt>
                <c:pt idx="126">
                  <c:v>621.02800000000002</c:v>
                </c:pt>
                <c:pt idx="127">
                  <c:v>621.99199999999996</c:v>
                </c:pt>
                <c:pt idx="128">
                  <c:v>622.95699999999943</c:v>
                </c:pt>
                <c:pt idx="129">
                  <c:v>623.92099999999959</c:v>
                </c:pt>
                <c:pt idx="130">
                  <c:v>624.88499999999999</c:v>
                </c:pt>
                <c:pt idx="131">
                  <c:v>625.84899999999959</c:v>
                </c:pt>
                <c:pt idx="132">
                  <c:v>626.81399999999996</c:v>
                </c:pt>
                <c:pt idx="133">
                  <c:v>627.77800000000059</c:v>
                </c:pt>
                <c:pt idx="134">
                  <c:v>628.74199999999996</c:v>
                </c:pt>
                <c:pt idx="135">
                  <c:v>629.70699999999999</c:v>
                </c:pt>
                <c:pt idx="136">
                  <c:v>630.67100000000005</c:v>
                </c:pt>
                <c:pt idx="137">
                  <c:v>631.63499999999999</c:v>
                </c:pt>
                <c:pt idx="138">
                  <c:v>632.6</c:v>
                </c:pt>
                <c:pt idx="139">
                  <c:v>633.56399999999996</c:v>
                </c:pt>
                <c:pt idx="140">
                  <c:v>634.52800000000002</c:v>
                </c:pt>
                <c:pt idx="141">
                  <c:v>635.49199999999996</c:v>
                </c:pt>
                <c:pt idx="142">
                  <c:v>636.45699999999943</c:v>
                </c:pt>
                <c:pt idx="143">
                  <c:v>637.42099999999959</c:v>
                </c:pt>
                <c:pt idx="144">
                  <c:v>638.38499999999999</c:v>
                </c:pt>
                <c:pt idx="145">
                  <c:v>639.34999999999957</c:v>
                </c:pt>
                <c:pt idx="146">
                  <c:v>640.31399999999996</c:v>
                </c:pt>
                <c:pt idx="147">
                  <c:v>641.27800000000059</c:v>
                </c:pt>
                <c:pt idx="148">
                  <c:v>642.24300000000005</c:v>
                </c:pt>
                <c:pt idx="149">
                  <c:v>643.20699999999999</c:v>
                </c:pt>
                <c:pt idx="150">
                  <c:v>644.17100000000005</c:v>
                </c:pt>
                <c:pt idx="151">
                  <c:v>645.13499999999999</c:v>
                </c:pt>
                <c:pt idx="152">
                  <c:v>646.1</c:v>
                </c:pt>
                <c:pt idx="153">
                  <c:v>647.06399999999996</c:v>
                </c:pt>
                <c:pt idx="154">
                  <c:v>648.02800000000002</c:v>
                </c:pt>
                <c:pt idx="155">
                  <c:v>648.99300000000005</c:v>
                </c:pt>
                <c:pt idx="156">
                  <c:v>649.95699999999943</c:v>
                </c:pt>
                <c:pt idx="157">
                  <c:v>650.92099999999959</c:v>
                </c:pt>
                <c:pt idx="158">
                  <c:v>651.88499999999999</c:v>
                </c:pt>
                <c:pt idx="159">
                  <c:v>652.84999999999957</c:v>
                </c:pt>
                <c:pt idx="160">
                  <c:v>653.81399999999996</c:v>
                </c:pt>
                <c:pt idx="161">
                  <c:v>654.77800000000059</c:v>
                </c:pt>
                <c:pt idx="162">
                  <c:v>655.74300000000005</c:v>
                </c:pt>
                <c:pt idx="163">
                  <c:v>656.70699999999999</c:v>
                </c:pt>
                <c:pt idx="164">
                  <c:v>657.67100000000005</c:v>
                </c:pt>
                <c:pt idx="165">
                  <c:v>658.63499999999999</c:v>
                </c:pt>
                <c:pt idx="166">
                  <c:v>659.6</c:v>
                </c:pt>
                <c:pt idx="167">
                  <c:v>660.56399999999996</c:v>
                </c:pt>
                <c:pt idx="168">
                  <c:v>661.52800000000002</c:v>
                </c:pt>
                <c:pt idx="169">
                  <c:v>662.49300000000005</c:v>
                </c:pt>
                <c:pt idx="170">
                  <c:v>663.45699999999943</c:v>
                </c:pt>
                <c:pt idx="171">
                  <c:v>664.42099999999959</c:v>
                </c:pt>
                <c:pt idx="172">
                  <c:v>665.38599999999997</c:v>
                </c:pt>
                <c:pt idx="173">
                  <c:v>666.34999999999957</c:v>
                </c:pt>
                <c:pt idx="174">
                  <c:v>667.31399999999996</c:v>
                </c:pt>
                <c:pt idx="175">
                  <c:v>668.27800000000059</c:v>
                </c:pt>
                <c:pt idx="176">
                  <c:v>669.24300000000005</c:v>
                </c:pt>
                <c:pt idx="177">
                  <c:v>670.20699999999999</c:v>
                </c:pt>
                <c:pt idx="178">
                  <c:v>671.17100000000005</c:v>
                </c:pt>
                <c:pt idx="179">
                  <c:v>672.13599999999997</c:v>
                </c:pt>
                <c:pt idx="180">
                  <c:v>673.1</c:v>
                </c:pt>
                <c:pt idx="181">
                  <c:v>674.06399999999996</c:v>
                </c:pt>
                <c:pt idx="182">
                  <c:v>675.02800000000002</c:v>
                </c:pt>
                <c:pt idx="183">
                  <c:v>675.99300000000005</c:v>
                </c:pt>
                <c:pt idx="184">
                  <c:v>676.95699999999943</c:v>
                </c:pt>
                <c:pt idx="185">
                  <c:v>677.92099999999959</c:v>
                </c:pt>
                <c:pt idx="186">
                  <c:v>678.88599999999997</c:v>
                </c:pt>
                <c:pt idx="187">
                  <c:v>679.84999999999957</c:v>
                </c:pt>
                <c:pt idx="188">
                  <c:v>680.81399999999996</c:v>
                </c:pt>
                <c:pt idx="189">
                  <c:v>681.77900000000045</c:v>
                </c:pt>
                <c:pt idx="190">
                  <c:v>682.74300000000005</c:v>
                </c:pt>
                <c:pt idx="191">
                  <c:v>683.70699999999999</c:v>
                </c:pt>
                <c:pt idx="192">
                  <c:v>684.67100000000005</c:v>
                </c:pt>
                <c:pt idx="193">
                  <c:v>685.63599999999997</c:v>
                </c:pt>
                <c:pt idx="194">
                  <c:v>686.6</c:v>
                </c:pt>
                <c:pt idx="195">
                  <c:v>687.56399999999996</c:v>
                </c:pt>
                <c:pt idx="196">
                  <c:v>688.529</c:v>
                </c:pt>
                <c:pt idx="197">
                  <c:v>689.49300000000005</c:v>
                </c:pt>
                <c:pt idx="198">
                  <c:v>690.45699999999943</c:v>
                </c:pt>
                <c:pt idx="199">
                  <c:v>691.42199999999957</c:v>
                </c:pt>
                <c:pt idx="200">
                  <c:v>692.38599999999997</c:v>
                </c:pt>
                <c:pt idx="201">
                  <c:v>693.34999999999957</c:v>
                </c:pt>
                <c:pt idx="202">
                  <c:v>694.31399999999996</c:v>
                </c:pt>
                <c:pt idx="203">
                  <c:v>695.27900000000045</c:v>
                </c:pt>
                <c:pt idx="204">
                  <c:v>696.24300000000005</c:v>
                </c:pt>
                <c:pt idx="205">
                  <c:v>697.20699999999999</c:v>
                </c:pt>
                <c:pt idx="206">
                  <c:v>698.17200000000003</c:v>
                </c:pt>
                <c:pt idx="207">
                  <c:v>699.13599999999997</c:v>
                </c:pt>
                <c:pt idx="208">
                  <c:v>700.1</c:v>
                </c:pt>
                <c:pt idx="209">
                  <c:v>701.06399999999996</c:v>
                </c:pt>
                <c:pt idx="210">
                  <c:v>702.029</c:v>
                </c:pt>
                <c:pt idx="211">
                  <c:v>702.99300000000005</c:v>
                </c:pt>
                <c:pt idx="212">
                  <c:v>703.95699999999943</c:v>
                </c:pt>
                <c:pt idx="213">
                  <c:v>704.92199999999957</c:v>
                </c:pt>
                <c:pt idx="214">
                  <c:v>705.88599999999997</c:v>
                </c:pt>
                <c:pt idx="215">
                  <c:v>706.84999999999957</c:v>
                </c:pt>
                <c:pt idx="216">
                  <c:v>707.8149999999996</c:v>
                </c:pt>
                <c:pt idx="217">
                  <c:v>708.77900000000045</c:v>
                </c:pt>
                <c:pt idx="218">
                  <c:v>709.74300000000005</c:v>
                </c:pt>
                <c:pt idx="219">
                  <c:v>710.70699999999999</c:v>
                </c:pt>
                <c:pt idx="220">
                  <c:v>711.67200000000003</c:v>
                </c:pt>
                <c:pt idx="221">
                  <c:v>712.63599999999997</c:v>
                </c:pt>
                <c:pt idx="222">
                  <c:v>713.6</c:v>
                </c:pt>
                <c:pt idx="223">
                  <c:v>714.5649999999996</c:v>
                </c:pt>
                <c:pt idx="224">
                  <c:v>715.529</c:v>
                </c:pt>
                <c:pt idx="225">
                  <c:v>716.49300000000005</c:v>
                </c:pt>
                <c:pt idx="226">
                  <c:v>717.45699999999943</c:v>
                </c:pt>
                <c:pt idx="227">
                  <c:v>718.42199999999957</c:v>
                </c:pt>
                <c:pt idx="228">
                  <c:v>719.38599999999997</c:v>
                </c:pt>
                <c:pt idx="229">
                  <c:v>720.34999999999957</c:v>
                </c:pt>
                <c:pt idx="230">
                  <c:v>721.3149999999996</c:v>
                </c:pt>
                <c:pt idx="231">
                  <c:v>722.27900000000045</c:v>
                </c:pt>
                <c:pt idx="232">
                  <c:v>723.24300000000005</c:v>
                </c:pt>
                <c:pt idx="233">
                  <c:v>724.20799999999997</c:v>
                </c:pt>
                <c:pt idx="234">
                  <c:v>725.17200000000003</c:v>
                </c:pt>
                <c:pt idx="235">
                  <c:v>726.13599999999997</c:v>
                </c:pt>
                <c:pt idx="236">
                  <c:v>727.1</c:v>
                </c:pt>
                <c:pt idx="237">
                  <c:v>728.0649999999996</c:v>
                </c:pt>
                <c:pt idx="238">
                  <c:v>729.029</c:v>
                </c:pt>
                <c:pt idx="239">
                  <c:v>729.99300000000005</c:v>
                </c:pt>
                <c:pt idx="240">
                  <c:v>730.95799999999929</c:v>
                </c:pt>
                <c:pt idx="241">
                  <c:v>731.92199999999957</c:v>
                </c:pt>
                <c:pt idx="242">
                  <c:v>732.88599999999997</c:v>
                </c:pt>
                <c:pt idx="243">
                  <c:v>733.84999999999957</c:v>
                </c:pt>
                <c:pt idx="244">
                  <c:v>734.8149999999996</c:v>
                </c:pt>
                <c:pt idx="245">
                  <c:v>735.77900000000045</c:v>
                </c:pt>
                <c:pt idx="246">
                  <c:v>736.74300000000005</c:v>
                </c:pt>
                <c:pt idx="247">
                  <c:v>737.70799999999997</c:v>
                </c:pt>
                <c:pt idx="248">
                  <c:v>738.67200000000003</c:v>
                </c:pt>
                <c:pt idx="249">
                  <c:v>739.63599999999997</c:v>
                </c:pt>
                <c:pt idx="250">
                  <c:v>740.601</c:v>
                </c:pt>
                <c:pt idx="251">
                  <c:v>741.5649999999996</c:v>
                </c:pt>
                <c:pt idx="252">
                  <c:v>742.529</c:v>
                </c:pt>
                <c:pt idx="253">
                  <c:v>743.49300000000005</c:v>
                </c:pt>
                <c:pt idx="254">
                  <c:v>744.45799999999929</c:v>
                </c:pt>
                <c:pt idx="255">
                  <c:v>745.42199999999957</c:v>
                </c:pt>
                <c:pt idx="256">
                  <c:v>746.38599999999997</c:v>
                </c:pt>
                <c:pt idx="257">
                  <c:v>747.35099999999954</c:v>
                </c:pt>
                <c:pt idx="258">
                  <c:v>748.3149999999996</c:v>
                </c:pt>
                <c:pt idx="259">
                  <c:v>749.27900000000045</c:v>
                </c:pt>
                <c:pt idx="260">
                  <c:v>750.24300000000005</c:v>
                </c:pt>
                <c:pt idx="261">
                  <c:v>751.20799999999997</c:v>
                </c:pt>
                <c:pt idx="262">
                  <c:v>752.17200000000003</c:v>
                </c:pt>
                <c:pt idx="263">
                  <c:v>753.13599999999997</c:v>
                </c:pt>
                <c:pt idx="264">
                  <c:v>754.101</c:v>
                </c:pt>
                <c:pt idx="265">
                  <c:v>755.0649999999996</c:v>
                </c:pt>
                <c:pt idx="266">
                  <c:v>756.029</c:v>
                </c:pt>
                <c:pt idx="267">
                  <c:v>756.99400000000003</c:v>
                </c:pt>
                <c:pt idx="268">
                  <c:v>757.95799999999929</c:v>
                </c:pt>
                <c:pt idx="269">
                  <c:v>758.92199999999957</c:v>
                </c:pt>
                <c:pt idx="270">
                  <c:v>759.88599999999997</c:v>
                </c:pt>
                <c:pt idx="271">
                  <c:v>760.85099999999954</c:v>
                </c:pt>
                <c:pt idx="272">
                  <c:v>761.8149999999996</c:v>
                </c:pt>
                <c:pt idx="273">
                  <c:v>762.77900000000045</c:v>
                </c:pt>
                <c:pt idx="274">
                  <c:v>763.74400000000003</c:v>
                </c:pt>
                <c:pt idx="275">
                  <c:v>764.70799999999997</c:v>
                </c:pt>
                <c:pt idx="276">
                  <c:v>765.67200000000003</c:v>
                </c:pt>
                <c:pt idx="277">
                  <c:v>766.63599999999997</c:v>
                </c:pt>
                <c:pt idx="278">
                  <c:v>767.601</c:v>
                </c:pt>
                <c:pt idx="279">
                  <c:v>768.5649999999996</c:v>
                </c:pt>
                <c:pt idx="280">
                  <c:v>769.529</c:v>
                </c:pt>
                <c:pt idx="281">
                  <c:v>770.49400000000003</c:v>
                </c:pt>
                <c:pt idx="282">
                  <c:v>771.45799999999929</c:v>
                </c:pt>
                <c:pt idx="283">
                  <c:v>772.42199999999957</c:v>
                </c:pt>
                <c:pt idx="284">
                  <c:v>773.38699999999949</c:v>
                </c:pt>
                <c:pt idx="285">
                  <c:v>774.35099999999954</c:v>
                </c:pt>
                <c:pt idx="286">
                  <c:v>775.3149999999996</c:v>
                </c:pt>
                <c:pt idx="287">
                  <c:v>776.27900000000045</c:v>
                </c:pt>
                <c:pt idx="288">
                  <c:v>777.24400000000003</c:v>
                </c:pt>
                <c:pt idx="289">
                  <c:v>778.20799999999997</c:v>
                </c:pt>
                <c:pt idx="290">
                  <c:v>779.17200000000003</c:v>
                </c:pt>
                <c:pt idx="291">
                  <c:v>780.13699999999949</c:v>
                </c:pt>
                <c:pt idx="292">
                  <c:v>781.101</c:v>
                </c:pt>
                <c:pt idx="293">
                  <c:v>782.0649999999996</c:v>
                </c:pt>
                <c:pt idx="294">
                  <c:v>783.029</c:v>
                </c:pt>
                <c:pt idx="295">
                  <c:v>783.99400000000003</c:v>
                </c:pt>
                <c:pt idx="296">
                  <c:v>784.95799999999929</c:v>
                </c:pt>
                <c:pt idx="297">
                  <c:v>785.92199999999957</c:v>
                </c:pt>
                <c:pt idx="298">
                  <c:v>786.88699999999949</c:v>
                </c:pt>
                <c:pt idx="299">
                  <c:v>787.85099999999954</c:v>
                </c:pt>
                <c:pt idx="300">
                  <c:v>788.8149999999996</c:v>
                </c:pt>
                <c:pt idx="301">
                  <c:v>789.77900000000045</c:v>
                </c:pt>
                <c:pt idx="302">
                  <c:v>790.74400000000003</c:v>
                </c:pt>
                <c:pt idx="303">
                  <c:v>791.70799999999997</c:v>
                </c:pt>
                <c:pt idx="304">
                  <c:v>792.67200000000003</c:v>
                </c:pt>
                <c:pt idx="305">
                  <c:v>793.63699999999949</c:v>
                </c:pt>
                <c:pt idx="306">
                  <c:v>794.601</c:v>
                </c:pt>
                <c:pt idx="307">
                  <c:v>795.5649999999996</c:v>
                </c:pt>
                <c:pt idx="308">
                  <c:v>796.53</c:v>
                </c:pt>
                <c:pt idx="309">
                  <c:v>797.49400000000003</c:v>
                </c:pt>
                <c:pt idx="310">
                  <c:v>798.45799999999929</c:v>
                </c:pt>
                <c:pt idx="311">
                  <c:v>799.42199999999957</c:v>
                </c:pt>
                <c:pt idx="312">
                  <c:v>800.38699999999949</c:v>
                </c:pt>
                <c:pt idx="313">
                  <c:v>801.35099999999954</c:v>
                </c:pt>
                <c:pt idx="314">
                  <c:v>802.3149999999996</c:v>
                </c:pt>
                <c:pt idx="315">
                  <c:v>803.28000000000043</c:v>
                </c:pt>
                <c:pt idx="316">
                  <c:v>804.24400000000003</c:v>
                </c:pt>
                <c:pt idx="317">
                  <c:v>805.20799999999997</c:v>
                </c:pt>
                <c:pt idx="318">
                  <c:v>806.17300000000046</c:v>
                </c:pt>
                <c:pt idx="319">
                  <c:v>807.13699999999949</c:v>
                </c:pt>
                <c:pt idx="320">
                  <c:v>808.101</c:v>
                </c:pt>
                <c:pt idx="321">
                  <c:v>809.0649999999996</c:v>
                </c:pt>
                <c:pt idx="322">
                  <c:v>810.03</c:v>
                </c:pt>
                <c:pt idx="323">
                  <c:v>810.99400000000003</c:v>
                </c:pt>
                <c:pt idx="324">
                  <c:v>811.95799999999929</c:v>
                </c:pt>
                <c:pt idx="325">
                  <c:v>812.923</c:v>
                </c:pt>
                <c:pt idx="326">
                  <c:v>813.88699999999949</c:v>
                </c:pt>
                <c:pt idx="327">
                  <c:v>814.85099999999954</c:v>
                </c:pt>
                <c:pt idx="328">
                  <c:v>815.8149999999996</c:v>
                </c:pt>
                <c:pt idx="329">
                  <c:v>816.78000000000043</c:v>
                </c:pt>
                <c:pt idx="330">
                  <c:v>817.74400000000003</c:v>
                </c:pt>
                <c:pt idx="331">
                  <c:v>818.70799999999997</c:v>
                </c:pt>
                <c:pt idx="332">
                  <c:v>819.67300000000046</c:v>
                </c:pt>
                <c:pt idx="333">
                  <c:v>820.63699999999949</c:v>
                </c:pt>
                <c:pt idx="334">
                  <c:v>821.601</c:v>
                </c:pt>
                <c:pt idx="335">
                  <c:v>822.56599999999958</c:v>
                </c:pt>
                <c:pt idx="336">
                  <c:v>823.53</c:v>
                </c:pt>
                <c:pt idx="337">
                  <c:v>824.49400000000003</c:v>
                </c:pt>
                <c:pt idx="338">
                  <c:v>825.45799999999929</c:v>
                </c:pt>
                <c:pt idx="339">
                  <c:v>826.423</c:v>
                </c:pt>
                <c:pt idx="340">
                  <c:v>827.38699999999949</c:v>
                </c:pt>
                <c:pt idx="341">
                  <c:v>828.35099999999954</c:v>
                </c:pt>
                <c:pt idx="342">
                  <c:v>829.31599999999958</c:v>
                </c:pt>
                <c:pt idx="343">
                  <c:v>830.28000000000043</c:v>
                </c:pt>
                <c:pt idx="344">
                  <c:v>831.24400000000003</c:v>
                </c:pt>
                <c:pt idx="345">
                  <c:v>832.20799999999997</c:v>
                </c:pt>
                <c:pt idx="346">
                  <c:v>833.17300000000046</c:v>
                </c:pt>
                <c:pt idx="347">
                  <c:v>834.13699999999949</c:v>
                </c:pt>
                <c:pt idx="348">
                  <c:v>835.101</c:v>
                </c:pt>
                <c:pt idx="349">
                  <c:v>836.06599999999958</c:v>
                </c:pt>
                <c:pt idx="350">
                  <c:v>837.03</c:v>
                </c:pt>
                <c:pt idx="351">
                  <c:v>837.99400000000003</c:v>
                </c:pt>
                <c:pt idx="352">
                  <c:v>838.95899999999949</c:v>
                </c:pt>
                <c:pt idx="353">
                  <c:v>839.923</c:v>
                </c:pt>
                <c:pt idx="354">
                  <c:v>840.88699999999949</c:v>
                </c:pt>
                <c:pt idx="355">
                  <c:v>841.85099999999954</c:v>
                </c:pt>
                <c:pt idx="356">
                  <c:v>842.81599999999958</c:v>
                </c:pt>
                <c:pt idx="357">
                  <c:v>843.78000000000043</c:v>
                </c:pt>
                <c:pt idx="358">
                  <c:v>844.74400000000003</c:v>
                </c:pt>
                <c:pt idx="359">
                  <c:v>845.70899999999995</c:v>
                </c:pt>
                <c:pt idx="360">
                  <c:v>846.67300000000046</c:v>
                </c:pt>
                <c:pt idx="361">
                  <c:v>847.63699999999949</c:v>
                </c:pt>
                <c:pt idx="362">
                  <c:v>848.60199999999998</c:v>
                </c:pt>
                <c:pt idx="363">
                  <c:v>849.56599999999958</c:v>
                </c:pt>
                <c:pt idx="364">
                  <c:v>850.53</c:v>
                </c:pt>
                <c:pt idx="365">
                  <c:v>851.49400000000003</c:v>
                </c:pt>
                <c:pt idx="366">
                  <c:v>852.45899999999949</c:v>
                </c:pt>
                <c:pt idx="367">
                  <c:v>853.423</c:v>
                </c:pt>
                <c:pt idx="368">
                  <c:v>854.38699999999949</c:v>
                </c:pt>
                <c:pt idx="369">
                  <c:v>855.35199999999929</c:v>
                </c:pt>
                <c:pt idx="370">
                  <c:v>856.31599999999958</c:v>
                </c:pt>
                <c:pt idx="371">
                  <c:v>857.28000000000043</c:v>
                </c:pt>
                <c:pt idx="372">
                  <c:v>858.24400000000003</c:v>
                </c:pt>
                <c:pt idx="373">
                  <c:v>859.20899999999995</c:v>
                </c:pt>
                <c:pt idx="374">
                  <c:v>860.17300000000046</c:v>
                </c:pt>
                <c:pt idx="375">
                  <c:v>861.13699999999949</c:v>
                </c:pt>
                <c:pt idx="376">
                  <c:v>862.10199999999998</c:v>
                </c:pt>
                <c:pt idx="377">
                  <c:v>863.06599999999958</c:v>
                </c:pt>
                <c:pt idx="378">
                  <c:v>864.03</c:v>
                </c:pt>
                <c:pt idx="379">
                  <c:v>864.995</c:v>
                </c:pt>
                <c:pt idx="380">
                  <c:v>865.95899999999949</c:v>
                </c:pt>
                <c:pt idx="381">
                  <c:v>866.923</c:v>
                </c:pt>
                <c:pt idx="382">
                  <c:v>867.88699999999949</c:v>
                </c:pt>
                <c:pt idx="383">
                  <c:v>868.85199999999929</c:v>
                </c:pt>
                <c:pt idx="384">
                  <c:v>869.81599999999958</c:v>
                </c:pt>
                <c:pt idx="385">
                  <c:v>870.78000000000043</c:v>
                </c:pt>
                <c:pt idx="386">
                  <c:v>871.745</c:v>
                </c:pt>
                <c:pt idx="387">
                  <c:v>872.70899999999995</c:v>
                </c:pt>
                <c:pt idx="388">
                  <c:v>873.67300000000046</c:v>
                </c:pt>
                <c:pt idx="389">
                  <c:v>874.63699999999949</c:v>
                </c:pt>
                <c:pt idx="390">
                  <c:v>875.60199999999998</c:v>
                </c:pt>
                <c:pt idx="391">
                  <c:v>876.56599999999958</c:v>
                </c:pt>
                <c:pt idx="392">
                  <c:v>877.53</c:v>
                </c:pt>
                <c:pt idx="393">
                  <c:v>878.495</c:v>
                </c:pt>
                <c:pt idx="394">
                  <c:v>879.45899999999949</c:v>
                </c:pt>
                <c:pt idx="395">
                  <c:v>880.423</c:v>
                </c:pt>
                <c:pt idx="396">
                  <c:v>881.38699999999949</c:v>
                </c:pt>
                <c:pt idx="397">
                  <c:v>882.35199999999929</c:v>
                </c:pt>
                <c:pt idx="398">
                  <c:v>883.31599999999958</c:v>
                </c:pt>
                <c:pt idx="399">
                  <c:v>884.28000000000043</c:v>
                </c:pt>
                <c:pt idx="400">
                  <c:v>885.245</c:v>
                </c:pt>
                <c:pt idx="401">
                  <c:v>886.20899999999995</c:v>
                </c:pt>
                <c:pt idx="402">
                  <c:v>887.17300000000046</c:v>
                </c:pt>
                <c:pt idx="403">
                  <c:v>888.13800000000003</c:v>
                </c:pt>
                <c:pt idx="404">
                  <c:v>889.10199999999998</c:v>
                </c:pt>
                <c:pt idx="405">
                  <c:v>890.06599999999958</c:v>
                </c:pt>
                <c:pt idx="406">
                  <c:v>891.03</c:v>
                </c:pt>
                <c:pt idx="407">
                  <c:v>891.995</c:v>
                </c:pt>
                <c:pt idx="408">
                  <c:v>892.95899999999949</c:v>
                </c:pt>
                <c:pt idx="409">
                  <c:v>893.923</c:v>
                </c:pt>
                <c:pt idx="410">
                  <c:v>894.88800000000003</c:v>
                </c:pt>
                <c:pt idx="411">
                  <c:v>895.85199999999929</c:v>
                </c:pt>
                <c:pt idx="412">
                  <c:v>896.81599999999958</c:v>
                </c:pt>
                <c:pt idx="413">
                  <c:v>897.78000000000043</c:v>
                </c:pt>
                <c:pt idx="414">
                  <c:v>898.745</c:v>
                </c:pt>
                <c:pt idx="415">
                  <c:v>899.70899999999995</c:v>
                </c:pt>
                <c:pt idx="416">
                  <c:v>900.67300000000046</c:v>
                </c:pt>
                <c:pt idx="417">
                  <c:v>901.63800000000003</c:v>
                </c:pt>
                <c:pt idx="418">
                  <c:v>902.60199999999998</c:v>
                </c:pt>
                <c:pt idx="419">
                  <c:v>903.56599999999958</c:v>
                </c:pt>
                <c:pt idx="420">
                  <c:v>904.53099999999949</c:v>
                </c:pt>
                <c:pt idx="421">
                  <c:v>905.495</c:v>
                </c:pt>
                <c:pt idx="422">
                  <c:v>906.45899999999949</c:v>
                </c:pt>
                <c:pt idx="423">
                  <c:v>907.423</c:v>
                </c:pt>
                <c:pt idx="424">
                  <c:v>908.38800000000003</c:v>
                </c:pt>
                <c:pt idx="425">
                  <c:v>909.35199999999929</c:v>
                </c:pt>
                <c:pt idx="426">
                  <c:v>910.31599999999958</c:v>
                </c:pt>
                <c:pt idx="427">
                  <c:v>911.28099999999995</c:v>
                </c:pt>
                <c:pt idx="428">
                  <c:v>912.245</c:v>
                </c:pt>
                <c:pt idx="429">
                  <c:v>913.20899999999995</c:v>
                </c:pt>
                <c:pt idx="430">
                  <c:v>914.17300000000046</c:v>
                </c:pt>
                <c:pt idx="431">
                  <c:v>915.13800000000003</c:v>
                </c:pt>
                <c:pt idx="432">
                  <c:v>916.10199999999998</c:v>
                </c:pt>
                <c:pt idx="433">
                  <c:v>917.06599999999958</c:v>
                </c:pt>
                <c:pt idx="434">
                  <c:v>918.03099999999949</c:v>
                </c:pt>
                <c:pt idx="435">
                  <c:v>918.995</c:v>
                </c:pt>
                <c:pt idx="436">
                  <c:v>919.95899999999949</c:v>
                </c:pt>
                <c:pt idx="437">
                  <c:v>920.92399999999998</c:v>
                </c:pt>
                <c:pt idx="438">
                  <c:v>921.88800000000003</c:v>
                </c:pt>
                <c:pt idx="439">
                  <c:v>922.85199999999929</c:v>
                </c:pt>
                <c:pt idx="440">
                  <c:v>923.81599999999958</c:v>
                </c:pt>
                <c:pt idx="441">
                  <c:v>924.78099999999995</c:v>
                </c:pt>
                <c:pt idx="442">
                  <c:v>925.745</c:v>
                </c:pt>
                <c:pt idx="443">
                  <c:v>926.70899999999995</c:v>
                </c:pt>
                <c:pt idx="444">
                  <c:v>927.67400000000043</c:v>
                </c:pt>
                <c:pt idx="445">
                  <c:v>928.63800000000003</c:v>
                </c:pt>
                <c:pt idx="446">
                  <c:v>929.60199999999998</c:v>
                </c:pt>
                <c:pt idx="447">
                  <c:v>930.56599999999958</c:v>
                </c:pt>
                <c:pt idx="448">
                  <c:v>931.53099999999949</c:v>
                </c:pt>
                <c:pt idx="449">
                  <c:v>932.495</c:v>
                </c:pt>
                <c:pt idx="450">
                  <c:v>933.45899999999949</c:v>
                </c:pt>
                <c:pt idx="451">
                  <c:v>934.42399999999998</c:v>
                </c:pt>
                <c:pt idx="452">
                  <c:v>935.38800000000003</c:v>
                </c:pt>
                <c:pt idx="453">
                  <c:v>936.35199999999929</c:v>
                </c:pt>
                <c:pt idx="454">
                  <c:v>937.31699999999955</c:v>
                </c:pt>
                <c:pt idx="455">
                  <c:v>938.28099999999995</c:v>
                </c:pt>
                <c:pt idx="456">
                  <c:v>939.245</c:v>
                </c:pt>
                <c:pt idx="457">
                  <c:v>940.20899999999995</c:v>
                </c:pt>
                <c:pt idx="458">
                  <c:v>941.17400000000043</c:v>
                </c:pt>
                <c:pt idx="459">
                  <c:v>942.13800000000003</c:v>
                </c:pt>
                <c:pt idx="460">
                  <c:v>943.10199999999998</c:v>
                </c:pt>
                <c:pt idx="461">
                  <c:v>944.06699999999955</c:v>
                </c:pt>
                <c:pt idx="462">
                  <c:v>945.03099999999949</c:v>
                </c:pt>
                <c:pt idx="463">
                  <c:v>945.995</c:v>
                </c:pt>
                <c:pt idx="464">
                  <c:v>946.95899999999949</c:v>
                </c:pt>
                <c:pt idx="465">
                  <c:v>947.92399999999998</c:v>
                </c:pt>
                <c:pt idx="466">
                  <c:v>948.88800000000003</c:v>
                </c:pt>
                <c:pt idx="467">
                  <c:v>949.85199999999929</c:v>
                </c:pt>
                <c:pt idx="468">
                  <c:v>950.81699999999955</c:v>
                </c:pt>
                <c:pt idx="469">
                  <c:v>951.78099999999995</c:v>
                </c:pt>
                <c:pt idx="470">
                  <c:v>952.745</c:v>
                </c:pt>
                <c:pt idx="471">
                  <c:v>953.71</c:v>
                </c:pt>
                <c:pt idx="472">
                  <c:v>954.67400000000043</c:v>
                </c:pt>
                <c:pt idx="473">
                  <c:v>955.63800000000003</c:v>
                </c:pt>
                <c:pt idx="474">
                  <c:v>956.60199999999998</c:v>
                </c:pt>
                <c:pt idx="475">
                  <c:v>957.56699999999955</c:v>
                </c:pt>
                <c:pt idx="476">
                  <c:v>958.53099999999949</c:v>
                </c:pt>
                <c:pt idx="477">
                  <c:v>959.495</c:v>
                </c:pt>
                <c:pt idx="478">
                  <c:v>960.45999999999958</c:v>
                </c:pt>
                <c:pt idx="479">
                  <c:v>961.42399999999998</c:v>
                </c:pt>
                <c:pt idx="480">
                  <c:v>962.38800000000003</c:v>
                </c:pt>
                <c:pt idx="481">
                  <c:v>963.35199999999929</c:v>
                </c:pt>
                <c:pt idx="482">
                  <c:v>964.31699999999955</c:v>
                </c:pt>
                <c:pt idx="483">
                  <c:v>965.28099999999995</c:v>
                </c:pt>
                <c:pt idx="484">
                  <c:v>966.245</c:v>
                </c:pt>
                <c:pt idx="485">
                  <c:v>967.21</c:v>
                </c:pt>
                <c:pt idx="486">
                  <c:v>968.17400000000043</c:v>
                </c:pt>
                <c:pt idx="487">
                  <c:v>969.13800000000003</c:v>
                </c:pt>
                <c:pt idx="488">
                  <c:v>970.1029999999995</c:v>
                </c:pt>
                <c:pt idx="489">
                  <c:v>971.06699999999955</c:v>
                </c:pt>
                <c:pt idx="490">
                  <c:v>972.03099999999949</c:v>
                </c:pt>
                <c:pt idx="491">
                  <c:v>972.995</c:v>
                </c:pt>
                <c:pt idx="492">
                  <c:v>973.95999999999958</c:v>
                </c:pt>
                <c:pt idx="493">
                  <c:v>974.92399999999998</c:v>
                </c:pt>
                <c:pt idx="494">
                  <c:v>975.88800000000003</c:v>
                </c:pt>
                <c:pt idx="495">
                  <c:v>976.85299999999916</c:v>
                </c:pt>
                <c:pt idx="496">
                  <c:v>977.81699999999955</c:v>
                </c:pt>
                <c:pt idx="497">
                  <c:v>978.78099999999995</c:v>
                </c:pt>
                <c:pt idx="498">
                  <c:v>979.745</c:v>
                </c:pt>
                <c:pt idx="499">
                  <c:v>980.71</c:v>
                </c:pt>
                <c:pt idx="500">
                  <c:v>981.67400000000043</c:v>
                </c:pt>
                <c:pt idx="501">
                  <c:v>982.63800000000003</c:v>
                </c:pt>
                <c:pt idx="502">
                  <c:v>983.6029999999995</c:v>
                </c:pt>
                <c:pt idx="503">
                  <c:v>984.56699999999955</c:v>
                </c:pt>
                <c:pt idx="504">
                  <c:v>985.53099999999949</c:v>
                </c:pt>
                <c:pt idx="505">
                  <c:v>986.49599999999998</c:v>
                </c:pt>
                <c:pt idx="506">
                  <c:v>987.45999999999958</c:v>
                </c:pt>
                <c:pt idx="507">
                  <c:v>988.42399999999998</c:v>
                </c:pt>
                <c:pt idx="508">
                  <c:v>989.38800000000003</c:v>
                </c:pt>
                <c:pt idx="509">
                  <c:v>990.35299999999916</c:v>
                </c:pt>
                <c:pt idx="510">
                  <c:v>991.31699999999955</c:v>
                </c:pt>
                <c:pt idx="511">
                  <c:v>992.28099999999995</c:v>
                </c:pt>
                <c:pt idx="512">
                  <c:v>993.24599999999998</c:v>
                </c:pt>
                <c:pt idx="513">
                  <c:v>994.21</c:v>
                </c:pt>
                <c:pt idx="514">
                  <c:v>995.17400000000043</c:v>
                </c:pt>
                <c:pt idx="515">
                  <c:v>996.13800000000003</c:v>
                </c:pt>
                <c:pt idx="516">
                  <c:v>997.1029999999995</c:v>
                </c:pt>
                <c:pt idx="517">
                  <c:v>998.06699999999955</c:v>
                </c:pt>
                <c:pt idx="518">
                  <c:v>999.03099999999949</c:v>
                </c:pt>
                <c:pt idx="519">
                  <c:v>999.99599999999998</c:v>
                </c:pt>
                <c:pt idx="520">
                  <c:v>1000.9599999999996</c:v>
                </c:pt>
                <c:pt idx="521">
                  <c:v>1001.92</c:v>
                </c:pt>
                <c:pt idx="522">
                  <c:v>1002.88</c:v>
                </c:pt>
                <c:pt idx="523">
                  <c:v>1003.8499999999996</c:v>
                </c:pt>
                <c:pt idx="524">
                  <c:v>1004.81</c:v>
                </c:pt>
                <c:pt idx="525">
                  <c:v>1005.7800000000004</c:v>
                </c:pt>
                <c:pt idx="526">
                  <c:v>1006.74</c:v>
                </c:pt>
                <c:pt idx="527">
                  <c:v>1007.71</c:v>
                </c:pt>
                <c:pt idx="528">
                  <c:v>1008.6700000000004</c:v>
                </c:pt>
                <c:pt idx="529">
                  <c:v>1009.63</c:v>
                </c:pt>
                <c:pt idx="530">
                  <c:v>1010.6</c:v>
                </c:pt>
                <c:pt idx="531">
                  <c:v>1011.56</c:v>
                </c:pt>
                <c:pt idx="532">
                  <c:v>1012.53</c:v>
                </c:pt>
                <c:pt idx="533">
                  <c:v>1013.49</c:v>
                </c:pt>
                <c:pt idx="534">
                  <c:v>1014.4599999999996</c:v>
                </c:pt>
                <c:pt idx="535">
                  <c:v>1015.42</c:v>
                </c:pt>
                <c:pt idx="536">
                  <c:v>1016.38</c:v>
                </c:pt>
                <c:pt idx="537">
                  <c:v>1017.3499999999996</c:v>
                </c:pt>
                <c:pt idx="538">
                  <c:v>1018.31</c:v>
                </c:pt>
                <c:pt idx="539">
                  <c:v>1019.2800000000004</c:v>
                </c:pt>
                <c:pt idx="540">
                  <c:v>1020.24</c:v>
                </c:pt>
                <c:pt idx="541">
                  <c:v>1021.21</c:v>
                </c:pt>
                <c:pt idx="542">
                  <c:v>1022.1700000000004</c:v>
                </c:pt>
                <c:pt idx="543">
                  <c:v>1023.13</c:v>
                </c:pt>
                <c:pt idx="544">
                  <c:v>1024.0999999999999</c:v>
                </c:pt>
                <c:pt idx="545">
                  <c:v>1025.06</c:v>
                </c:pt>
                <c:pt idx="546">
                  <c:v>1026.03</c:v>
                </c:pt>
                <c:pt idx="547">
                  <c:v>1026.99</c:v>
                </c:pt>
                <c:pt idx="548">
                  <c:v>1027.96</c:v>
                </c:pt>
                <c:pt idx="549">
                  <c:v>1028.92</c:v>
                </c:pt>
                <c:pt idx="550">
                  <c:v>1029.8799999999999</c:v>
                </c:pt>
                <c:pt idx="551">
                  <c:v>1030.8499999999999</c:v>
                </c:pt>
                <c:pt idx="552">
                  <c:v>1031.81</c:v>
                </c:pt>
                <c:pt idx="553">
                  <c:v>1032.78</c:v>
                </c:pt>
                <c:pt idx="554">
                  <c:v>1033.74</c:v>
                </c:pt>
                <c:pt idx="555">
                  <c:v>1034.71</c:v>
                </c:pt>
                <c:pt idx="556">
                  <c:v>1035.6699999999998</c:v>
                </c:pt>
                <c:pt idx="557">
                  <c:v>1036.6299999999999</c:v>
                </c:pt>
                <c:pt idx="558">
                  <c:v>1037.5999999999999</c:v>
                </c:pt>
                <c:pt idx="559">
                  <c:v>1038.56</c:v>
                </c:pt>
                <c:pt idx="560">
                  <c:v>1039.53</c:v>
                </c:pt>
                <c:pt idx="561">
                  <c:v>1040.49</c:v>
                </c:pt>
                <c:pt idx="562">
                  <c:v>1041.46</c:v>
                </c:pt>
                <c:pt idx="563">
                  <c:v>1042.42</c:v>
                </c:pt>
                <c:pt idx="564">
                  <c:v>1043.3799999999999</c:v>
                </c:pt>
                <c:pt idx="565">
                  <c:v>1044.3499999999999</c:v>
                </c:pt>
                <c:pt idx="566">
                  <c:v>1045.31</c:v>
                </c:pt>
                <c:pt idx="567">
                  <c:v>1046.28</c:v>
                </c:pt>
                <c:pt idx="568">
                  <c:v>1047.24</c:v>
                </c:pt>
                <c:pt idx="569">
                  <c:v>1048.2</c:v>
                </c:pt>
                <c:pt idx="570">
                  <c:v>1049.1699999999998</c:v>
                </c:pt>
                <c:pt idx="571">
                  <c:v>1050.1299999999999</c:v>
                </c:pt>
                <c:pt idx="572">
                  <c:v>1051.0999999999999</c:v>
                </c:pt>
                <c:pt idx="573">
                  <c:v>1052.06</c:v>
                </c:pt>
                <c:pt idx="574">
                  <c:v>1053.03</c:v>
                </c:pt>
                <c:pt idx="575">
                  <c:v>1053.99</c:v>
                </c:pt>
                <c:pt idx="576">
                  <c:v>1054.95</c:v>
                </c:pt>
                <c:pt idx="577">
                  <c:v>1055.92</c:v>
                </c:pt>
                <c:pt idx="578">
                  <c:v>1056.8799999999999</c:v>
                </c:pt>
                <c:pt idx="579">
                  <c:v>1057.8499999999999</c:v>
                </c:pt>
                <c:pt idx="580">
                  <c:v>1058.81</c:v>
                </c:pt>
                <c:pt idx="581">
                  <c:v>1059.78</c:v>
                </c:pt>
                <c:pt idx="582">
                  <c:v>1060.74</c:v>
                </c:pt>
                <c:pt idx="583">
                  <c:v>1061.7</c:v>
                </c:pt>
                <c:pt idx="584">
                  <c:v>1062.6699999999998</c:v>
                </c:pt>
                <c:pt idx="585">
                  <c:v>1063.6299999999999</c:v>
                </c:pt>
                <c:pt idx="586">
                  <c:v>1064.5999999999999</c:v>
                </c:pt>
                <c:pt idx="587">
                  <c:v>1065.56</c:v>
                </c:pt>
                <c:pt idx="588">
                  <c:v>1066.53</c:v>
                </c:pt>
                <c:pt idx="589">
                  <c:v>1067.49</c:v>
                </c:pt>
                <c:pt idx="590">
                  <c:v>1068.45</c:v>
                </c:pt>
                <c:pt idx="591">
                  <c:v>1069.42</c:v>
                </c:pt>
                <c:pt idx="592">
                  <c:v>1070.3799999999999</c:v>
                </c:pt>
                <c:pt idx="593">
                  <c:v>1071.3499999999999</c:v>
                </c:pt>
                <c:pt idx="594">
                  <c:v>1072.31</c:v>
                </c:pt>
                <c:pt idx="595">
                  <c:v>1073.27</c:v>
                </c:pt>
                <c:pt idx="596">
                  <c:v>1074.24</c:v>
                </c:pt>
                <c:pt idx="597">
                  <c:v>1075.2</c:v>
                </c:pt>
                <c:pt idx="598">
                  <c:v>1076.1699999999998</c:v>
                </c:pt>
                <c:pt idx="599">
                  <c:v>1077.1299999999999</c:v>
                </c:pt>
                <c:pt idx="600">
                  <c:v>1078.0999999999999</c:v>
                </c:pt>
                <c:pt idx="601">
                  <c:v>1079.06</c:v>
                </c:pt>
                <c:pt idx="602">
                  <c:v>1080.02</c:v>
                </c:pt>
                <c:pt idx="603">
                  <c:v>1080.99</c:v>
                </c:pt>
                <c:pt idx="604">
                  <c:v>1081.95</c:v>
                </c:pt>
                <c:pt idx="605">
                  <c:v>1082.92</c:v>
                </c:pt>
                <c:pt idx="606">
                  <c:v>1083.8799999999999</c:v>
                </c:pt>
                <c:pt idx="607">
                  <c:v>1084.8499999999999</c:v>
                </c:pt>
                <c:pt idx="608">
                  <c:v>1085.81</c:v>
                </c:pt>
                <c:pt idx="609">
                  <c:v>1086.77</c:v>
                </c:pt>
                <c:pt idx="610">
                  <c:v>1087.74</c:v>
                </c:pt>
                <c:pt idx="611">
                  <c:v>1088.7</c:v>
                </c:pt>
                <c:pt idx="612">
                  <c:v>1089.6699999999998</c:v>
                </c:pt>
                <c:pt idx="613">
                  <c:v>1090.6299999999999</c:v>
                </c:pt>
                <c:pt idx="614">
                  <c:v>1091.5999999999999</c:v>
                </c:pt>
                <c:pt idx="615">
                  <c:v>1092.56</c:v>
                </c:pt>
                <c:pt idx="616">
                  <c:v>1093.52</c:v>
                </c:pt>
                <c:pt idx="617">
                  <c:v>1094.49</c:v>
                </c:pt>
                <c:pt idx="618">
                  <c:v>1095.45</c:v>
                </c:pt>
                <c:pt idx="619">
                  <c:v>1096.42</c:v>
                </c:pt>
                <c:pt idx="620">
                  <c:v>1097.3799999999999</c:v>
                </c:pt>
                <c:pt idx="621">
                  <c:v>1098.3399999999999</c:v>
                </c:pt>
                <c:pt idx="622">
                  <c:v>1099.31</c:v>
                </c:pt>
                <c:pt idx="623">
                  <c:v>1100.27</c:v>
                </c:pt>
                <c:pt idx="624">
                  <c:v>1101.24</c:v>
                </c:pt>
                <c:pt idx="625">
                  <c:v>1102.2</c:v>
                </c:pt>
                <c:pt idx="626">
                  <c:v>1103.1699999999998</c:v>
                </c:pt>
                <c:pt idx="627">
                  <c:v>1104.1299999999999</c:v>
                </c:pt>
                <c:pt idx="628">
                  <c:v>1105.0899999999999</c:v>
                </c:pt>
                <c:pt idx="629">
                  <c:v>1106.06</c:v>
                </c:pt>
                <c:pt idx="630">
                  <c:v>1107.02</c:v>
                </c:pt>
                <c:pt idx="631">
                  <c:v>1107.99</c:v>
                </c:pt>
                <c:pt idx="632">
                  <c:v>1108.95</c:v>
                </c:pt>
                <c:pt idx="633">
                  <c:v>1109.92</c:v>
                </c:pt>
                <c:pt idx="634">
                  <c:v>1110.8799999999999</c:v>
                </c:pt>
                <c:pt idx="635">
                  <c:v>1111.8399999999999</c:v>
                </c:pt>
                <c:pt idx="636">
                  <c:v>1112.81</c:v>
                </c:pt>
                <c:pt idx="637">
                  <c:v>1113.77</c:v>
                </c:pt>
                <c:pt idx="638">
                  <c:v>1114.74</c:v>
                </c:pt>
                <c:pt idx="639">
                  <c:v>1115.7</c:v>
                </c:pt>
                <c:pt idx="640">
                  <c:v>1116.6699999999998</c:v>
                </c:pt>
                <c:pt idx="641">
                  <c:v>1117.6299999999999</c:v>
                </c:pt>
                <c:pt idx="642">
                  <c:v>1118.5899999999999</c:v>
                </c:pt>
                <c:pt idx="643">
                  <c:v>1119.56</c:v>
                </c:pt>
                <c:pt idx="644">
                  <c:v>1120.52</c:v>
                </c:pt>
                <c:pt idx="645">
                  <c:v>1121.49</c:v>
                </c:pt>
                <c:pt idx="646">
                  <c:v>1122.45</c:v>
                </c:pt>
                <c:pt idx="647">
                  <c:v>1123.42</c:v>
                </c:pt>
                <c:pt idx="648">
                  <c:v>1124.3799999999999</c:v>
                </c:pt>
                <c:pt idx="649">
                  <c:v>1125.3399999999999</c:v>
                </c:pt>
                <c:pt idx="650">
                  <c:v>1126.31</c:v>
                </c:pt>
                <c:pt idx="651">
                  <c:v>1127.27</c:v>
                </c:pt>
                <c:pt idx="652">
                  <c:v>1128.24</c:v>
                </c:pt>
                <c:pt idx="653">
                  <c:v>1129.2</c:v>
                </c:pt>
                <c:pt idx="654">
                  <c:v>1130.1599999999999</c:v>
                </c:pt>
                <c:pt idx="655">
                  <c:v>1131.1299999999999</c:v>
                </c:pt>
                <c:pt idx="656">
                  <c:v>1132.0899999999999</c:v>
                </c:pt>
                <c:pt idx="657">
                  <c:v>1133.06</c:v>
                </c:pt>
                <c:pt idx="658">
                  <c:v>1134.02</c:v>
                </c:pt>
                <c:pt idx="659">
                  <c:v>1134.99</c:v>
                </c:pt>
                <c:pt idx="660">
                  <c:v>1135.95</c:v>
                </c:pt>
                <c:pt idx="661">
                  <c:v>1136.9100000000001</c:v>
                </c:pt>
                <c:pt idx="662">
                  <c:v>1137.8799999999999</c:v>
                </c:pt>
                <c:pt idx="663">
                  <c:v>1138.8399999999999</c:v>
                </c:pt>
                <c:pt idx="664">
                  <c:v>1139.81</c:v>
                </c:pt>
                <c:pt idx="665">
                  <c:v>1140.77</c:v>
                </c:pt>
                <c:pt idx="666">
                  <c:v>1141.74</c:v>
                </c:pt>
                <c:pt idx="667">
                  <c:v>1142.7</c:v>
                </c:pt>
                <c:pt idx="668">
                  <c:v>1143.6599999999999</c:v>
                </c:pt>
                <c:pt idx="669">
                  <c:v>1144.6299999999999</c:v>
                </c:pt>
                <c:pt idx="670">
                  <c:v>1145.5899999999999</c:v>
                </c:pt>
                <c:pt idx="671">
                  <c:v>1146.56</c:v>
                </c:pt>
                <c:pt idx="672">
                  <c:v>1147.52</c:v>
                </c:pt>
                <c:pt idx="673">
                  <c:v>1148.49</c:v>
                </c:pt>
                <c:pt idx="674">
                  <c:v>1149.45</c:v>
                </c:pt>
                <c:pt idx="675">
                  <c:v>1150.4100000000001</c:v>
                </c:pt>
                <c:pt idx="676">
                  <c:v>1151.3799999999999</c:v>
                </c:pt>
                <c:pt idx="677">
                  <c:v>1152.3399999999999</c:v>
                </c:pt>
                <c:pt idx="678">
                  <c:v>1153.31</c:v>
                </c:pt>
                <c:pt idx="679">
                  <c:v>1154.27</c:v>
                </c:pt>
                <c:pt idx="680">
                  <c:v>1155.23</c:v>
                </c:pt>
                <c:pt idx="681">
                  <c:v>1156.2</c:v>
                </c:pt>
                <c:pt idx="682">
                  <c:v>1157.1599999999999</c:v>
                </c:pt>
                <c:pt idx="683">
                  <c:v>1158.1299999999999</c:v>
                </c:pt>
                <c:pt idx="684">
                  <c:v>1159.0899999999999</c:v>
                </c:pt>
                <c:pt idx="685">
                  <c:v>1160.06</c:v>
                </c:pt>
                <c:pt idx="686">
                  <c:v>1161.02</c:v>
                </c:pt>
                <c:pt idx="687">
                  <c:v>1161.98</c:v>
                </c:pt>
                <c:pt idx="688">
                  <c:v>1162.95</c:v>
                </c:pt>
                <c:pt idx="689">
                  <c:v>1163.9100000000001</c:v>
                </c:pt>
                <c:pt idx="690">
                  <c:v>1164.8799999999999</c:v>
                </c:pt>
                <c:pt idx="691">
                  <c:v>1165.8399999999999</c:v>
                </c:pt>
                <c:pt idx="692">
                  <c:v>1166.81</c:v>
                </c:pt>
                <c:pt idx="693">
                  <c:v>1167.77</c:v>
                </c:pt>
                <c:pt idx="694">
                  <c:v>1168.73</c:v>
                </c:pt>
                <c:pt idx="695">
                  <c:v>1169.7</c:v>
                </c:pt>
                <c:pt idx="696">
                  <c:v>1170.6599999999999</c:v>
                </c:pt>
                <c:pt idx="697">
                  <c:v>1171.6299999999999</c:v>
                </c:pt>
                <c:pt idx="698">
                  <c:v>1172.5899999999999</c:v>
                </c:pt>
                <c:pt idx="699">
                  <c:v>1173.56</c:v>
                </c:pt>
                <c:pt idx="700">
                  <c:v>1174.52</c:v>
                </c:pt>
                <c:pt idx="701">
                  <c:v>1175.48</c:v>
                </c:pt>
                <c:pt idx="702">
                  <c:v>1176.45</c:v>
                </c:pt>
                <c:pt idx="703">
                  <c:v>1177.4100000000001</c:v>
                </c:pt>
                <c:pt idx="704">
                  <c:v>1178.3799999999999</c:v>
                </c:pt>
                <c:pt idx="705">
                  <c:v>1179.3399999999999</c:v>
                </c:pt>
                <c:pt idx="706">
                  <c:v>1180.3</c:v>
                </c:pt>
                <c:pt idx="707">
                  <c:v>1181.27</c:v>
                </c:pt>
                <c:pt idx="708">
                  <c:v>1182.23</c:v>
                </c:pt>
                <c:pt idx="709">
                  <c:v>1183.2</c:v>
                </c:pt>
                <c:pt idx="710">
                  <c:v>1184.1599999999999</c:v>
                </c:pt>
                <c:pt idx="711">
                  <c:v>1185.1299999999999</c:v>
                </c:pt>
                <c:pt idx="712">
                  <c:v>1186.0899999999999</c:v>
                </c:pt>
                <c:pt idx="713">
                  <c:v>1187.05</c:v>
                </c:pt>
                <c:pt idx="714">
                  <c:v>1188.02</c:v>
                </c:pt>
                <c:pt idx="715">
                  <c:v>1188.98</c:v>
                </c:pt>
                <c:pt idx="716">
                  <c:v>1189.95</c:v>
                </c:pt>
                <c:pt idx="717">
                  <c:v>1190.9100000000001</c:v>
                </c:pt>
                <c:pt idx="718">
                  <c:v>1191.8799999999999</c:v>
                </c:pt>
                <c:pt idx="719">
                  <c:v>1192.8399999999999</c:v>
                </c:pt>
                <c:pt idx="720">
                  <c:v>1193.8</c:v>
                </c:pt>
                <c:pt idx="721">
                  <c:v>1194.77</c:v>
                </c:pt>
                <c:pt idx="722">
                  <c:v>1195.73</c:v>
                </c:pt>
                <c:pt idx="723">
                  <c:v>1196.7</c:v>
                </c:pt>
                <c:pt idx="724">
                  <c:v>1197.6599999999999</c:v>
                </c:pt>
                <c:pt idx="725">
                  <c:v>1198.6299999999999</c:v>
                </c:pt>
                <c:pt idx="726">
                  <c:v>1199.5899999999999</c:v>
                </c:pt>
                <c:pt idx="727">
                  <c:v>1200.55</c:v>
                </c:pt>
                <c:pt idx="728">
                  <c:v>1201.52</c:v>
                </c:pt>
                <c:pt idx="729">
                  <c:v>1202.48</c:v>
                </c:pt>
                <c:pt idx="730">
                  <c:v>1203.45</c:v>
                </c:pt>
                <c:pt idx="731">
                  <c:v>1204.4100000000001</c:v>
                </c:pt>
                <c:pt idx="732">
                  <c:v>1205.3699999999999</c:v>
                </c:pt>
                <c:pt idx="733">
                  <c:v>1206.3399999999999</c:v>
                </c:pt>
                <c:pt idx="734">
                  <c:v>1207.3</c:v>
                </c:pt>
                <c:pt idx="735">
                  <c:v>1208.27</c:v>
                </c:pt>
                <c:pt idx="736">
                  <c:v>1209.23</c:v>
                </c:pt>
                <c:pt idx="737">
                  <c:v>1210.2</c:v>
                </c:pt>
                <c:pt idx="738">
                  <c:v>1211.1599999999999</c:v>
                </c:pt>
                <c:pt idx="739">
                  <c:v>1212.1199999999999</c:v>
                </c:pt>
                <c:pt idx="740">
                  <c:v>1213.0899999999999</c:v>
                </c:pt>
                <c:pt idx="741">
                  <c:v>1214.05</c:v>
                </c:pt>
                <c:pt idx="742">
                  <c:v>1215.02</c:v>
                </c:pt>
                <c:pt idx="743">
                  <c:v>1215.98</c:v>
                </c:pt>
                <c:pt idx="744">
                  <c:v>1216.95</c:v>
                </c:pt>
                <c:pt idx="745">
                  <c:v>1217.9100000000001</c:v>
                </c:pt>
                <c:pt idx="746">
                  <c:v>1218.8699999999999</c:v>
                </c:pt>
                <c:pt idx="747">
                  <c:v>1219.8399999999999</c:v>
                </c:pt>
                <c:pt idx="748">
                  <c:v>1220.8</c:v>
                </c:pt>
                <c:pt idx="749">
                  <c:v>1221.77</c:v>
                </c:pt>
                <c:pt idx="750">
                  <c:v>1222.73</c:v>
                </c:pt>
                <c:pt idx="751">
                  <c:v>1223.7</c:v>
                </c:pt>
                <c:pt idx="752">
                  <c:v>1224.6599999999999</c:v>
                </c:pt>
                <c:pt idx="753">
                  <c:v>1225.6199999999999</c:v>
                </c:pt>
                <c:pt idx="754">
                  <c:v>1226.5899999999999</c:v>
                </c:pt>
                <c:pt idx="755">
                  <c:v>1227.55</c:v>
                </c:pt>
                <c:pt idx="756">
                  <c:v>1228.52</c:v>
                </c:pt>
                <c:pt idx="757">
                  <c:v>1229.48</c:v>
                </c:pt>
                <c:pt idx="758">
                  <c:v>1230.44</c:v>
                </c:pt>
                <c:pt idx="759">
                  <c:v>1231.4100000000001</c:v>
                </c:pt>
                <c:pt idx="760">
                  <c:v>1232.3699999999999</c:v>
                </c:pt>
                <c:pt idx="761">
                  <c:v>1233.3399999999999</c:v>
                </c:pt>
                <c:pt idx="762">
                  <c:v>1234.3</c:v>
                </c:pt>
                <c:pt idx="763">
                  <c:v>1235.27</c:v>
                </c:pt>
                <c:pt idx="764">
                  <c:v>1236.23</c:v>
                </c:pt>
                <c:pt idx="765">
                  <c:v>1237.1899999999998</c:v>
                </c:pt>
                <c:pt idx="766">
                  <c:v>1238.1599999999999</c:v>
                </c:pt>
                <c:pt idx="767">
                  <c:v>1239.1199999999999</c:v>
                </c:pt>
                <c:pt idx="768">
                  <c:v>1240.0899999999999</c:v>
                </c:pt>
                <c:pt idx="769">
                  <c:v>1241.05</c:v>
                </c:pt>
                <c:pt idx="770">
                  <c:v>1242.02</c:v>
                </c:pt>
                <c:pt idx="771">
                  <c:v>1242.98</c:v>
                </c:pt>
                <c:pt idx="772">
                  <c:v>1243.94</c:v>
                </c:pt>
                <c:pt idx="773">
                  <c:v>1244.9100000000001</c:v>
                </c:pt>
                <c:pt idx="774">
                  <c:v>1245.8699999999999</c:v>
                </c:pt>
                <c:pt idx="775">
                  <c:v>1246.8399999999999</c:v>
                </c:pt>
                <c:pt idx="776">
                  <c:v>1247.8</c:v>
                </c:pt>
                <c:pt idx="777">
                  <c:v>1248.77</c:v>
                </c:pt>
                <c:pt idx="778">
                  <c:v>1249.73</c:v>
                </c:pt>
                <c:pt idx="779">
                  <c:v>1250.6899999999998</c:v>
                </c:pt>
                <c:pt idx="780">
                  <c:v>1251.6599999999999</c:v>
                </c:pt>
                <c:pt idx="781">
                  <c:v>1252.6199999999999</c:v>
                </c:pt>
                <c:pt idx="782">
                  <c:v>1253.5899999999999</c:v>
                </c:pt>
                <c:pt idx="783">
                  <c:v>1254.55</c:v>
                </c:pt>
                <c:pt idx="784">
                  <c:v>1255.51</c:v>
                </c:pt>
                <c:pt idx="785">
                  <c:v>1256.48</c:v>
                </c:pt>
                <c:pt idx="786">
                  <c:v>1257.44</c:v>
                </c:pt>
                <c:pt idx="787">
                  <c:v>1258.4100000000001</c:v>
                </c:pt>
                <c:pt idx="788">
                  <c:v>1259.3699999999999</c:v>
                </c:pt>
                <c:pt idx="789">
                  <c:v>1260.3399999999999</c:v>
                </c:pt>
                <c:pt idx="790">
                  <c:v>1261.3</c:v>
                </c:pt>
                <c:pt idx="791">
                  <c:v>1262.26</c:v>
                </c:pt>
                <c:pt idx="792">
                  <c:v>1263.23</c:v>
                </c:pt>
                <c:pt idx="793">
                  <c:v>1264.1899999999998</c:v>
                </c:pt>
                <c:pt idx="794">
                  <c:v>1265.1599999999999</c:v>
                </c:pt>
                <c:pt idx="795">
                  <c:v>1266.1199999999999</c:v>
                </c:pt>
                <c:pt idx="796">
                  <c:v>1267.0899999999999</c:v>
                </c:pt>
                <c:pt idx="797">
                  <c:v>1268.05</c:v>
                </c:pt>
                <c:pt idx="798">
                  <c:v>1269.01</c:v>
                </c:pt>
                <c:pt idx="799">
                  <c:v>1269.98</c:v>
                </c:pt>
                <c:pt idx="800">
                  <c:v>1270.94</c:v>
                </c:pt>
                <c:pt idx="801">
                  <c:v>1271.9100000000001</c:v>
                </c:pt>
                <c:pt idx="802">
                  <c:v>1272.8699999999999</c:v>
                </c:pt>
                <c:pt idx="803">
                  <c:v>1273.8399999999999</c:v>
                </c:pt>
                <c:pt idx="804">
                  <c:v>1274.8</c:v>
                </c:pt>
                <c:pt idx="805">
                  <c:v>1275.76</c:v>
                </c:pt>
                <c:pt idx="806">
                  <c:v>1276.73</c:v>
                </c:pt>
                <c:pt idx="807">
                  <c:v>1277.6899999999998</c:v>
                </c:pt>
                <c:pt idx="808">
                  <c:v>1278.6599999999999</c:v>
                </c:pt>
                <c:pt idx="809">
                  <c:v>1279.6199999999999</c:v>
                </c:pt>
                <c:pt idx="810">
                  <c:v>1280.5899999999999</c:v>
                </c:pt>
                <c:pt idx="811">
                  <c:v>1281.55</c:v>
                </c:pt>
                <c:pt idx="812">
                  <c:v>1282.51</c:v>
                </c:pt>
                <c:pt idx="813">
                  <c:v>1283.48</c:v>
                </c:pt>
                <c:pt idx="814">
                  <c:v>1284.44</c:v>
                </c:pt>
                <c:pt idx="815">
                  <c:v>1285.4100000000001</c:v>
                </c:pt>
                <c:pt idx="816">
                  <c:v>1286.3699999999999</c:v>
                </c:pt>
                <c:pt idx="817">
                  <c:v>1287.33</c:v>
                </c:pt>
                <c:pt idx="818">
                  <c:v>1288.3</c:v>
                </c:pt>
                <c:pt idx="819">
                  <c:v>1289.26</c:v>
                </c:pt>
                <c:pt idx="820">
                  <c:v>1290.23</c:v>
                </c:pt>
                <c:pt idx="821">
                  <c:v>1291.1899999999998</c:v>
                </c:pt>
                <c:pt idx="822">
                  <c:v>1292.1599999999999</c:v>
                </c:pt>
                <c:pt idx="823">
                  <c:v>1293.1199999999999</c:v>
                </c:pt>
                <c:pt idx="824">
                  <c:v>1294.08</c:v>
                </c:pt>
                <c:pt idx="825">
                  <c:v>1295.05</c:v>
                </c:pt>
                <c:pt idx="826">
                  <c:v>1296.01</c:v>
                </c:pt>
                <c:pt idx="827">
                  <c:v>1296.98</c:v>
                </c:pt>
                <c:pt idx="828">
                  <c:v>1297.94</c:v>
                </c:pt>
                <c:pt idx="829">
                  <c:v>1298.9100000000001</c:v>
                </c:pt>
                <c:pt idx="830">
                  <c:v>1299.8699999999999</c:v>
                </c:pt>
                <c:pt idx="831">
                  <c:v>1300.83</c:v>
                </c:pt>
                <c:pt idx="832">
                  <c:v>1301.8</c:v>
                </c:pt>
                <c:pt idx="833">
                  <c:v>1302.76</c:v>
                </c:pt>
                <c:pt idx="834">
                  <c:v>1303.73</c:v>
                </c:pt>
                <c:pt idx="835">
                  <c:v>1304.6899999999998</c:v>
                </c:pt>
                <c:pt idx="836">
                  <c:v>1305.6599999999999</c:v>
                </c:pt>
                <c:pt idx="837">
                  <c:v>1306.6199999999999</c:v>
                </c:pt>
                <c:pt idx="838">
                  <c:v>1307.58</c:v>
                </c:pt>
                <c:pt idx="839">
                  <c:v>1308.55</c:v>
                </c:pt>
                <c:pt idx="840">
                  <c:v>1309.51</c:v>
                </c:pt>
                <c:pt idx="841">
                  <c:v>1310.48</c:v>
                </c:pt>
                <c:pt idx="842">
                  <c:v>1311.44</c:v>
                </c:pt>
                <c:pt idx="843">
                  <c:v>1312.4</c:v>
                </c:pt>
                <c:pt idx="844">
                  <c:v>1313.37</c:v>
                </c:pt>
                <c:pt idx="845">
                  <c:v>1314.33</c:v>
                </c:pt>
                <c:pt idx="846">
                  <c:v>1315.3</c:v>
                </c:pt>
                <c:pt idx="847">
                  <c:v>1316.26</c:v>
                </c:pt>
                <c:pt idx="848">
                  <c:v>1317.23</c:v>
                </c:pt>
                <c:pt idx="849">
                  <c:v>1318.1899999999998</c:v>
                </c:pt>
                <c:pt idx="850">
                  <c:v>1319.1499999999999</c:v>
                </c:pt>
                <c:pt idx="851">
                  <c:v>1320.12</c:v>
                </c:pt>
                <c:pt idx="852">
                  <c:v>1321.08</c:v>
                </c:pt>
                <c:pt idx="853">
                  <c:v>1322.05</c:v>
                </c:pt>
                <c:pt idx="854">
                  <c:v>1323.01</c:v>
                </c:pt>
                <c:pt idx="855">
                  <c:v>1323.98</c:v>
                </c:pt>
                <c:pt idx="856">
                  <c:v>1324.94</c:v>
                </c:pt>
                <c:pt idx="857">
                  <c:v>1325.9</c:v>
                </c:pt>
                <c:pt idx="858">
                  <c:v>1326.87</c:v>
                </c:pt>
                <c:pt idx="859">
                  <c:v>1327.83</c:v>
                </c:pt>
                <c:pt idx="860">
                  <c:v>1328.8</c:v>
                </c:pt>
                <c:pt idx="861">
                  <c:v>1329.76</c:v>
                </c:pt>
                <c:pt idx="862">
                  <c:v>1330.73</c:v>
                </c:pt>
                <c:pt idx="863">
                  <c:v>1331.6899999999998</c:v>
                </c:pt>
                <c:pt idx="864">
                  <c:v>1332.6499999999999</c:v>
                </c:pt>
                <c:pt idx="865">
                  <c:v>1333.62</c:v>
                </c:pt>
                <c:pt idx="866">
                  <c:v>1334.58</c:v>
                </c:pt>
                <c:pt idx="867">
                  <c:v>1335.55</c:v>
                </c:pt>
                <c:pt idx="868">
                  <c:v>1336.51</c:v>
                </c:pt>
                <c:pt idx="869">
                  <c:v>1337.47</c:v>
                </c:pt>
                <c:pt idx="870">
                  <c:v>1338.44</c:v>
                </c:pt>
                <c:pt idx="871">
                  <c:v>1339.4</c:v>
                </c:pt>
                <c:pt idx="872">
                  <c:v>1340.37</c:v>
                </c:pt>
                <c:pt idx="873">
                  <c:v>1341.33</c:v>
                </c:pt>
                <c:pt idx="874">
                  <c:v>1342.3</c:v>
                </c:pt>
                <c:pt idx="875">
                  <c:v>1343.26</c:v>
                </c:pt>
                <c:pt idx="876">
                  <c:v>1344.22</c:v>
                </c:pt>
                <c:pt idx="877">
                  <c:v>1345.1899999999998</c:v>
                </c:pt>
                <c:pt idx="878">
                  <c:v>1346.1499999999999</c:v>
                </c:pt>
                <c:pt idx="879">
                  <c:v>1347.12</c:v>
                </c:pt>
                <c:pt idx="880">
                  <c:v>1348.08</c:v>
                </c:pt>
                <c:pt idx="881">
                  <c:v>1349.05</c:v>
                </c:pt>
                <c:pt idx="882">
                  <c:v>1350.01</c:v>
                </c:pt>
                <c:pt idx="883">
                  <c:v>1350.97</c:v>
                </c:pt>
                <c:pt idx="884">
                  <c:v>1351.94</c:v>
                </c:pt>
                <c:pt idx="885">
                  <c:v>1352.9</c:v>
                </c:pt>
                <c:pt idx="886">
                  <c:v>1353.87</c:v>
                </c:pt>
                <c:pt idx="887">
                  <c:v>1354.83</c:v>
                </c:pt>
                <c:pt idx="888">
                  <c:v>1355.8</c:v>
                </c:pt>
                <c:pt idx="889">
                  <c:v>1356.76</c:v>
                </c:pt>
                <c:pt idx="890">
                  <c:v>1357.72</c:v>
                </c:pt>
                <c:pt idx="891">
                  <c:v>1358.6899999999998</c:v>
                </c:pt>
                <c:pt idx="892">
                  <c:v>1359.6499999999999</c:v>
                </c:pt>
                <c:pt idx="893">
                  <c:v>1360.62</c:v>
                </c:pt>
                <c:pt idx="894">
                  <c:v>1361.58</c:v>
                </c:pt>
                <c:pt idx="895">
                  <c:v>1362.54</c:v>
                </c:pt>
                <c:pt idx="896">
                  <c:v>1363.51</c:v>
                </c:pt>
                <c:pt idx="897">
                  <c:v>1364.47</c:v>
                </c:pt>
                <c:pt idx="898">
                  <c:v>1365.44</c:v>
                </c:pt>
                <c:pt idx="899">
                  <c:v>1366.4</c:v>
                </c:pt>
                <c:pt idx="900">
                  <c:v>1367.37</c:v>
                </c:pt>
                <c:pt idx="901">
                  <c:v>1368.33</c:v>
                </c:pt>
                <c:pt idx="902">
                  <c:v>1369.29</c:v>
                </c:pt>
                <c:pt idx="903">
                  <c:v>1370.26</c:v>
                </c:pt>
                <c:pt idx="904">
                  <c:v>1371.22</c:v>
                </c:pt>
                <c:pt idx="905">
                  <c:v>1372.1899999999998</c:v>
                </c:pt>
                <c:pt idx="906">
                  <c:v>1373.1499999999999</c:v>
                </c:pt>
                <c:pt idx="907">
                  <c:v>1374.12</c:v>
                </c:pt>
                <c:pt idx="908">
                  <c:v>1375.08</c:v>
                </c:pt>
                <c:pt idx="909">
                  <c:v>1376.04</c:v>
                </c:pt>
                <c:pt idx="910">
                  <c:v>1377.01</c:v>
                </c:pt>
                <c:pt idx="911">
                  <c:v>1377.97</c:v>
                </c:pt>
                <c:pt idx="912">
                  <c:v>1378.94</c:v>
                </c:pt>
                <c:pt idx="913">
                  <c:v>1379.9</c:v>
                </c:pt>
                <c:pt idx="914">
                  <c:v>1380.87</c:v>
                </c:pt>
                <c:pt idx="915">
                  <c:v>1381.83</c:v>
                </c:pt>
                <c:pt idx="916">
                  <c:v>1382.79</c:v>
                </c:pt>
                <c:pt idx="917">
                  <c:v>1383.76</c:v>
                </c:pt>
                <c:pt idx="918">
                  <c:v>1384.72</c:v>
                </c:pt>
                <c:pt idx="919">
                  <c:v>1385.6899999999998</c:v>
                </c:pt>
                <c:pt idx="920">
                  <c:v>1386.6499999999999</c:v>
                </c:pt>
                <c:pt idx="921">
                  <c:v>1387.61</c:v>
                </c:pt>
                <c:pt idx="922">
                  <c:v>1388.58</c:v>
                </c:pt>
                <c:pt idx="923">
                  <c:v>1389.54</c:v>
                </c:pt>
                <c:pt idx="924">
                  <c:v>1390.51</c:v>
                </c:pt>
                <c:pt idx="925">
                  <c:v>1391.47</c:v>
                </c:pt>
                <c:pt idx="926">
                  <c:v>1392.44</c:v>
                </c:pt>
                <c:pt idx="927">
                  <c:v>1393.4</c:v>
                </c:pt>
                <c:pt idx="928">
                  <c:v>1394.36</c:v>
                </c:pt>
                <c:pt idx="929">
                  <c:v>1395.33</c:v>
                </c:pt>
                <c:pt idx="930">
                  <c:v>1396.29</c:v>
                </c:pt>
                <c:pt idx="931">
                  <c:v>1397.26</c:v>
                </c:pt>
                <c:pt idx="932">
                  <c:v>1398.22</c:v>
                </c:pt>
                <c:pt idx="933">
                  <c:v>1399.1899999999998</c:v>
                </c:pt>
                <c:pt idx="934">
                  <c:v>1400.1499999999999</c:v>
                </c:pt>
                <c:pt idx="935">
                  <c:v>1401.11</c:v>
                </c:pt>
                <c:pt idx="936">
                  <c:v>1402.08</c:v>
                </c:pt>
                <c:pt idx="937">
                  <c:v>1403.04</c:v>
                </c:pt>
                <c:pt idx="938">
                  <c:v>1404.01</c:v>
                </c:pt>
                <c:pt idx="939">
                  <c:v>1404.97</c:v>
                </c:pt>
                <c:pt idx="940">
                  <c:v>1405.94</c:v>
                </c:pt>
                <c:pt idx="941">
                  <c:v>1406.9</c:v>
                </c:pt>
                <c:pt idx="942">
                  <c:v>1407.86</c:v>
                </c:pt>
                <c:pt idx="943">
                  <c:v>1408.83</c:v>
                </c:pt>
                <c:pt idx="944">
                  <c:v>1409.79</c:v>
                </c:pt>
                <c:pt idx="945">
                  <c:v>1410.76</c:v>
                </c:pt>
                <c:pt idx="946">
                  <c:v>1411.72</c:v>
                </c:pt>
                <c:pt idx="947">
                  <c:v>1412.6899999999998</c:v>
                </c:pt>
                <c:pt idx="948">
                  <c:v>1413.6499999999999</c:v>
                </c:pt>
                <c:pt idx="949">
                  <c:v>1414.61</c:v>
                </c:pt>
                <c:pt idx="950">
                  <c:v>1415.58</c:v>
                </c:pt>
                <c:pt idx="951">
                  <c:v>1416.54</c:v>
                </c:pt>
                <c:pt idx="952">
                  <c:v>1417.51</c:v>
                </c:pt>
                <c:pt idx="953">
                  <c:v>1418.47</c:v>
                </c:pt>
                <c:pt idx="954">
                  <c:v>1419.43</c:v>
                </c:pt>
                <c:pt idx="955">
                  <c:v>1420.4</c:v>
                </c:pt>
                <c:pt idx="956">
                  <c:v>1421.36</c:v>
                </c:pt>
                <c:pt idx="957">
                  <c:v>1422.33</c:v>
                </c:pt>
                <c:pt idx="958">
                  <c:v>1423.29</c:v>
                </c:pt>
                <c:pt idx="959">
                  <c:v>1424.26</c:v>
                </c:pt>
                <c:pt idx="960">
                  <c:v>1425.22</c:v>
                </c:pt>
                <c:pt idx="961">
                  <c:v>1426.1799999999998</c:v>
                </c:pt>
                <c:pt idx="962">
                  <c:v>1427.1499999999999</c:v>
                </c:pt>
                <c:pt idx="963">
                  <c:v>1428.11</c:v>
                </c:pt>
                <c:pt idx="964">
                  <c:v>1429.08</c:v>
                </c:pt>
                <c:pt idx="965">
                  <c:v>1430.04</c:v>
                </c:pt>
                <c:pt idx="966">
                  <c:v>1431.01</c:v>
                </c:pt>
                <c:pt idx="967">
                  <c:v>1431.97</c:v>
                </c:pt>
                <c:pt idx="968">
                  <c:v>1432.93</c:v>
                </c:pt>
                <c:pt idx="969">
                  <c:v>1433.9</c:v>
                </c:pt>
                <c:pt idx="970">
                  <c:v>1434.86</c:v>
                </c:pt>
                <c:pt idx="971">
                  <c:v>1435.83</c:v>
                </c:pt>
                <c:pt idx="972">
                  <c:v>1436.79</c:v>
                </c:pt>
                <c:pt idx="973">
                  <c:v>1437.76</c:v>
                </c:pt>
                <c:pt idx="974">
                  <c:v>1438.72</c:v>
                </c:pt>
                <c:pt idx="975">
                  <c:v>1439.6799999999998</c:v>
                </c:pt>
                <c:pt idx="976">
                  <c:v>1440.6499999999999</c:v>
                </c:pt>
                <c:pt idx="977">
                  <c:v>1441.61</c:v>
                </c:pt>
                <c:pt idx="978">
                  <c:v>1442.58</c:v>
                </c:pt>
                <c:pt idx="979">
                  <c:v>1443.54</c:v>
                </c:pt>
                <c:pt idx="980">
                  <c:v>1444.5</c:v>
                </c:pt>
                <c:pt idx="981">
                  <c:v>1445.47</c:v>
                </c:pt>
                <c:pt idx="982">
                  <c:v>1446.43</c:v>
                </c:pt>
                <c:pt idx="983">
                  <c:v>1447.4</c:v>
                </c:pt>
                <c:pt idx="984">
                  <c:v>1448.36</c:v>
                </c:pt>
                <c:pt idx="985">
                  <c:v>1449.33</c:v>
                </c:pt>
                <c:pt idx="986">
                  <c:v>1450.29</c:v>
                </c:pt>
                <c:pt idx="987">
                  <c:v>1451.25</c:v>
                </c:pt>
                <c:pt idx="988">
                  <c:v>1452.22</c:v>
                </c:pt>
                <c:pt idx="989">
                  <c:v>1453.1799999999998</c:v>
                </c:pt>
                <c:pt idx="990">
                  <c:v>1454.1499999999999</c:v>
                </c:pt>
                <c:pt idx="991">
                  <c:v>1455.11</c:v>
                </c:pt>
                <c:pt idx="992">
                  <c:v>1456.08</c:v>
                </c:pt>
                <c:pt idx="993">
                  <c:v>1457.04</c:v>
                </c:pt>
                <c:pt idx="994">
                  <c:v>1458</c:v>
                </c:pt>
                <c:pt idx="995">
                  <c:v>1458.97</c:v>
                </c:pt>
                <c:pt idx="996">
                  <c:v>1459.93</c:v>
                </c:pt>
                <c:pt idx="997">
                  <c:v>1460.9</c:v>
                </c:pt>
                <c:pt idx="998">
                  <c:v>1461.86</c:v>
                </c:pt>
                <c:pt idx="999">
                  <c:v>1462.83</c:v>
                </c:pt>
                <c:pt idx="1000">
                  <c:v>1463.79</c:v>
                </c:pt>
                <c:pt idx="1001">
                  <c:v>1464.75</c:v>
                </c:pt>
                <c:pt idx="1002">
                  <c:v>1465.72</c:v>
                </c:pt>
                <c:pt idx="1003">
                  <c:v>1466.6799999999998</c:v>
                </c:pt>
                <c:pt idx="1004">
                  <c:v>1467.6499999999999</c:v>
                </c:pt>
                <c:pt idx="1005">
                  <c:v>1468.61</c:v>
                </c:pt>
                <c:pt idx="1006">
                  <c:v>1469.57</c:v>
                </c:pt>
                <c:pt idx="1007">
                  <c:v>1470.54</c:v>
                </c:pt>
                <c:pt idx="1008">
                  <c:v>1471.5</c:v>
                </c:pt>
                <c:pt idx="1009">
                  <c:v>1472.47</c:v>
                </c:pt>
                <c:pt idx="1010">
                  <c:v>1473.43</c:v>
                </c:pt>
                <c:pt idx="1011">
                  <c:v>1474.4</c:v>
                </c:pt>
                <c:pt idx="1012">
                  <c:v>1475.36</c:v>
                </c:pt>
                <c:pt idx="1013">
                  <c:v>1476.32</c:v>
                </c:pt>
                <c:pt idx="1014">
                  <c:v>1477.29</c:v>
                </c:pt>
                <c:pt idx="1015">
                  <c:v>1478.25</c:v>
                </c:pt>
                <c:pt idx="1016">
                  <c:v>1479.22</c:v>
                </c:pt>
                <c:pt idx="1017">
                  <c:v>1480.1799999999998</c:v>
                </c:pt>
                <c:pt idx="1018">
                  <c:v>1481.1499999999999</c:v>
                </c:pt>
                <c:pt idx="1019">
                  <c:v>1482.11</c:v>
                </c:pt>
                <c:pt idx="1020">
                  <c:v>1483.07</c:v>
                </c:pt>
                <c:pt idx="1021">
                  <c:v>1484.04</c:v>
                </c:pt>
                <c:pt idx="1022">
                  <c:v>1485</c:v>
                </c:pt>
                <c:pt idx="1023">
                  <c:v>1485.97</c:v>
                </c:pt>
                <c:pt idx="1024">
                  <c:v>1486.93</c:v>
                </c:pt>
                <c:pt idx="1025">
                  <c:v>1487.9</c:v>
                </c:pt>
                <c:pt idx="1026">
                  <c:v>1488.86</c:v>
                </c:pt>
                <c:pt idx="1027">
                  <c:v>1489.82</c:v>
                </c:pt>
                <c:pt idx="1028">
                  <c:v>1490.79</c:v>
                </c:pt>
                <c:pt idx="1029">
                  <c:v>1491.75</c:v>
                </c:pt>
                <c:pt idx="1030">
                  <c:v>1492.72</c:v>
                </c:pt>
                <c:pt idx="1031">
                  <c:v>1493.6799999999998</c:v>
                </c:pt>
                <c:pt idx="1032">
                  <c:v>1494.6399999999999</c:v>
                </c:pt>
                <c:pt idx="1033">
                  <c:v>1495.61</c:v>
                </c:pt>
                <c:pt idx="1034">
                  <c:v>1496.57</c:v>
                </c:pt>
                <c:pt idx="1035">
                  <c:v>1497.54</c:v>
                </c:pt>
                <c:pt idx="1036">
                  <c:v>1498.5</c:v>
                </c:pt>
                <c:pt idx="1037">
                  <c:v>1499.47</c:v>
                </c:pt>
                <c:pt idx="1038">
                  <c:v>1500.43</c:v>
                </c:pt>
                <c:pt idx="1039">
                  <c:v>1501.3899999999999</c:v>
                </c:pt>
                <c:pt idx="1040">
                  <c:v>1502.36</c:v>
                </c:pt>
                <c:pt idx="1041">
                  <c:v>1503.32</c:v>
                </c:pt>
                <c:pt idx="1042">
                  <c:v>1504.29</c:v>
                </c:pt>
                <c:pt idx="1043">
                  <c:v>1505.25</c:v>
                </c:pt>
                <c:pt idx="1044">
                  <c:v>1506.22</c:v>
                </c:pt>
                <c:pt idx="1045">
                  <c:v>1507.1799999999998</c:v>
                </c:pt>
                <c:pt idx="1046">
                  <c:v>1508.1399999999999</c:v>
                </c:pt>
                <c:pt idx="1047">
                  <c:v>1509.11</c:v>
                </c:pt>
                <c:pt idx="1048">
                  <c:v>1510.07</c:v>
                </c:pt>
                <c:pt idx="1049">
                  <c:v>1511.04</c:v>
                </c:pt>
                <c:pt idx="1050">
                  <c:v>1512</c:v>
                </c:pt>
                <c:pt idx="1051">
                  <c:v>1512.97</c:v>
                </c:pt>
                <c:pt idx="1052">
                  <c:v>1513.93</c:v>
                </c:pt>
                <c:pt idx="1053">
                  <c:v>1514.8899999999999</c:v>
                </c:pt>
                <c:pt idx="1054">
                  <c:v>1515.86</c:v>
                </c:pt>
                <c:pt idx="1055">
                  <c:v>1516.82</c:v>
                </c:pt>
                <c:pt idx="1056">
                  <c:v>1517.79</c:v>
                </c:pt>
                <c:pt idx="1057">
                  <c:v>1518.75</c:v>
                </c:pt>
                <c:pt idx="1058">
                  <c:v>1519.71</c:v>
                </c:pt>
                <c:pt idx="1059">
                  <c:v>1520.6799999999998</c:v>
                </c:pt>
                <c:pt idx="1060">
                  <c:v>1521.6399999999999</c:v>
                </c:pt>
                <c:pt idx="1061">
                  <c:v>1522.61</c:v>
                </c:pt>
                <c:pt idx="1062">
                  <c:v>1523.57</c:v>
                </c:pt>
                <c:pt idx="1063">
                  <c:v>1524.54</c:v>
                </c:pt>
                <c:pt idx="1064">
                  <c:v>1525.5</c:v>
                </c:pt>
                <c:pt idx="1065">
                  <c:v>1526.46</c:v>
                </c:pt>
                <c:pt idx="1066">
                  <c:v>1527.43</c:v>
                </c:pt>
                <c:pt idx="1067">
                  <c:v>1528.3899999999999</c:v>
                </c:pt>
                <c:pt idx="1068">
                  <c:v>1529.36</c:v>
                </c:pt>
                <c:pt idx="1069">
                  <c:v>1530.32</c:v>
                </c:pt>
                <c:pt idx="1070">
                  <c:v>1531.29</c:v>
                </c:pt>
                <c:pt idx="1071">
                  <c:v>1532.25</c:v>
                </c:pt>
                <c:pt idx="1072">
                  <c:v>1533.21</c:v>
                </c:pt>
                <c:pt idx="1073">
                  <c:v>1534.1799999999998</c:v>
                </c:pt>
                <c:pt idx="1074">
                  <c:v>1535.1399999999999</c:v>
                </c:pt>
                <c:pt idx="1075">
                  <c:v>1536.11</c:v>
                </c:pt>
                <c:pt idx="1076">
                  <c:v>1537.07</c:v>
                </c:pt>
                <c:pt idx="1077">
                  <c:v>1538.04</c:v>
                </c:pt>
                <c:pt idx="1078">
                  <c:v>1539</c:v>
                </c:pt>
                <c:pt idx="1079">
                  <c:v>1539.96</c:v>
                </c:pt>
                <c:pt idx="1080">
                  <c:v>1540.93</c:v>
                </c:pt>
                <c:pt idx="1081">
                  <c:v>1541.8899999999999</c:v>
                </c:pt>
                <c:pt idx="1082">
                  <c:v>1542.86</c:v>
                </c:pt>
                <c:pt idx="1083">
                  <c:v>1543.82</c:v>
                </c:pt>
                <c:pt idx="1084">
                  <c:v>1544.79</c:v>
                </c:pt>
                <c:pt idx="1085">
                  <c:v>1545.75</c:v>
                </c:pt>
                <c:pt idx="1086">
                  <c:v>1546.71</c:v>
                </c:pt>
                <c:pt idx="1087">
                  <c:v>1547.6799999999998</c:v>
                </c:pt>
                <c:pt idx="1088">
                  <c:v>1548.6399999999999</c:v>
                </c:pt>
                <c:pt idx="1089">
                  <c:v>1549.61</c:v>
                </c:pt>
                <c:pt idx="1090">
                  <c:v>1550.57</c:v>
                </c:pt>
                <c:pt idx="1091">
                  <c:v>1551.53</c:v>
                </c:pt>
                <c:pt idx="1092">
                  <c:v>1552.5</c:v>
                </c:pt>
                <c:pt idx="1093">
                  <c:v>1553.46</c:v>
                </c:pt>
                <c:pt idx="1094">
                  <c:v>1554.43</c:v>
                </c:pt>
                <c:pt idx="1095">
                  <c:v>1555.3899999999999</c:v>
                </c:pt>
                <c:pt idx="1096">
                  <c:v>1556.36</c:v>
                </c:pt>
                <c:pt idx="1097">
                  <c:v>1557.32</c:v>
                </c:pt>
                <c:pt idx="1098">
                  <c:v>1558.28</c:v>
                </c:pt>
                <c:pt idx="1099">
                  <c:v>1559.25</c:v>
                </c:pt>
                <c:pt idx="1100">
                  <c:v>1560.21</c:v>
                </c:pt>
                <c:pt idx="1101">
                  <c:v>1561.1799999999998</c:v>
                </c:pt>
                <c:pt idx="1102">
                  <c:v>1562.1399999999999</c:v>
                </c:pt>
                <c:pt idx="1103">
                  <c:v>1563.11</c:v>
                </c:pt>
                <c:pt idx="1104">
                  <c:v>1564.07</c:v>
                </c:pt>
                <c:pt idx="1105">
                  <c:v>1565.03</c:v>
                </c:pt>
                <c:pt idx="1106">
                  <c:v>1566</c:v>
                </c:pt>
                <c:pt idx="1107">
                  <c:v>1566.96</c:v>
                </c:pt>
                <c:pt idx="1108">
                  <c:v>1567.93</c:v>
                </c:pt>
                <c:pt idx="1109">
                  <c:v>1568.8899999999999</c:v>
                </c:pt>
                <c:pt idx="1110">
                  <c:v>1569.86</c:v>
                </c:pt>
                <c:pt idx="1111">
                  <c:v>1570.82</c:v>
                </c:pt>
                <c:pt idx="1112">
                  <c:v>1571.78</c:v>
                </c:pt>
                <c:pt idx="1113">
                  <c:v>1572.75</c:v>
                </c:pt>
                <c:pt idx="1114">
                  <c:v>1573.71</c:v>
                </c:pt>
                <c:pt idx="1115">
                  <c:v>1574.6799999999998</c:v>
                </c:pt>
                <c:pt idx="1116">
                  <c:v>1575.6399999999999</c:v>
                </c:pt>
                <c:pt idx="1117">
                  <c:v>1576.6</c:v>
                </c:pt>
                <c:pt idx="1118">
                  <c:v>1577.57</c:v>
                </c:pt>
                <c:pt idx="1119">
                  <c:v>1578.53</c:v>
                </c:pt>
                <c:pt idx="1120">
                  <c:v>1579.5</c:v>
                </c:pt>
                <c:pt idx="1121">
                  <c:v>1580.46</c:v>
                </c:pt>
                <c:pt idx="1122">
                  <c:v>1581.43</c:v>
                </c:pt>
                <c:pt idx="1123">
                  <c:v>1582.3899999999999</c:v>
                </c:pt>
                <c:pt idx="1124">
                  <c:v>1583.35</c:v>
                </c:pt>
                <c:pt idx="1125">
                  <c:v>1584.32</c:v>
                </c:pt>
                <c:pt idx="1126">
                  <c:v>1585.28</c:v>
                </c:pt>
                <c:pt idx="1127">
                  <c:v>1586.25</c:v>
                </c:pt>
                <c:pt idx="1128">
                  <c:v>1587.21</c:v>
                </c:pt>
                <c:pt idx="1129">
                  <c:v>1588.1799999999998</c:v>
                </c:pt>
                <c:pt idx="1130">
                  <c:v>1589.1399999999999</c:v>
                </c:pt>
                <c:pt idx="1131">
                  <c:v>1590.1</c:v>
                </c:pt>
                <c:pt idx="1132">
                  <c:v>1591.07</c:v>
                </c:pt>
                <c:pt idx="1133">
                  <c:v>1592.03</c:v>
                </c:pt>
                <c:pt idx="1134">
                  <c:v>1593</c:v>
                </c:pt>
                <c:pt idx="1135">
                  <c:v>1593.96</c:v>
                </c:pt>
                <c:pt idx="1136">
                  <c:v>1594.93</c:v>
                </c:pt>
                <c:pt idx="1137">
                  <c:v>1595.8899999999999</c:v>
                </c:pt>
                <c:pt idx="1138">
                  <c:v>1596.85</c:v>
                </c:pt>
                <c:pt idx="1139">
                  <c:v>1597.82</c:v>
                </c:pt>
                <c:pt idx="1140">
                  <c:v>1598.78</c:v>
                </c:pt>
                <c:pt idx="1141">
                  <c:v>1599.75</c:v>
                </c:pt>
                <c:pt idx="1142">
                  <c:v>1600.71</c:v>
                </c:pt>
                <c:pt idx="1143">
                  <c:v>1601.6699999999998</c:v>
                </c:pt>
                <c:pt idx="1144">
                  <c:v>1602.6399999999999</c:v>
                </c:pt>
                <c:pt idx="1145">
                  <c:v>1603.6</c:v>
                </c:pt>
                <c:pt idx="1146">
                  <c:v>1604.57</c:v>
                </c:pt>
                <c:pt idx="1147">
                  <c:v>1605.53</c:v>
                </c:pt>
                <c:pt idx="1148">
                  <c:v>1606.5</c:v>
                </c:pt>
                <c:pt idx="1149">
                  <c:v>1607.46</c:v>
                </c:pt>
                <c:pt idx="1150">
                  <c:v>1608.42</c:v>
                </c:pt>
                <c:pt idx="1151">
                  <c:v>1609.3899999999999</c:v>
                </c:pt>
                <c:pt idx="1152">
                  <c:v>1610.35</c:v>
                </c:pt>
                <c:pt idx="1153">
                  <c:v>1611.32</c:v>
                </c:pt>
                <c:pt idx="1154">
                  <c:v>1612.28</c:v>
                </c:pt>
                <c:pt idx="1155">
                  <c:v>1613.25</c:v>
                </c:pt>
                <c:pt idx="1156">
                  <c:v>1614.21</c:v>
                </c:pt>
                <c:pt idx="1157">
                  <c:v>1615.1699999999998</c:v>
                </c:pt>
                <c:pt idx="1158">
                  <c:v>1616.1399999999999</c:v>
                </c:pt>
                <c:pt idx="1159">
                  <c:v>1617.1</c:v>
                </c:pt>
                <c:pt idx="1160">
                  <c:v>1618.07</c:v>
                </c:pt>
                <c:pt idx="1161">
                  <c:v>1619.03</c:v>
                </c:pt>
                <c:pt idx="1162">
                  <c:v>1620</c:v>
                </c:pt>
                <c:pt idx="1163">
                  <c:v>1620.96</c:v>
                </c:pt>
                <c:pt idx="1164">
                  <c:v>1621.92</c:v>
                </c:pt>
                <c:pt idx="1165">
                  <c:v>1622.8899999999999</c:v>
                </c:pt>
                <c:pt idx="1166">
                  <c:v>1623.85</c:v>
                </c:pt>
                <c:pt idx="1167">
                  <c:v>1624.82</c:v>
                </c:pt>
                <c:pt idx="1168">
                  <c:v>1625.78</c:v>
                </c:pt>
                <c:pt idx="1169">
                  <c:v>1626.74</c:v>
                </c:pt>
                <c:pt idx="1170">
                  <c:v>1627.71</c:v>
                </c:pt>
                <c:pt idx="1171">
                  <c:v>1628.6699999999998</c:v>
                </c:pt>
                <c:pt idx="1172">
                  <c:v>1629.6399999999999</c:v>
                </c:pt>
                <c:pt idx="1173">
                  <c:v>1630.6</c:v>
                </c:pt>
                <c:pt idx="1174">
                  <c:v>1631.57</c:v>
                </c:pt>
                <c:pt idx="1175">
                  <c:v>1632.53</c:v>
                </c:pt>
                <c:pt idx="1176">
                  <c:v>1633.49</c:v>
                </c:pt>
                <c:pt idx="1177">
                  <c:v>1634.46</c:v>
                </c:pt>
                <c:pt idx="1178">
                  <c:v>1635.42</c:v>
                </c:pt>
                <c:pt idx="1179">
                  <c:v>1636.3899999999999</c:v>
                </c:pt>
                <c:pt idx="1180">
                  <c:v>1637.35</c:v>
                </c:pt>
                <c:pt idx="1181">
                  <c:v>1638.32</c:v>
                </c:pt>
                <c:pt idx="1182">
                  <c:v>1639.28</c:v>
                </c:pt>
                <c:pt idx="1183">
                  <c:v>1640.24</c:v>
                </c:pt>
                <c:pt idx="1184">
                  <c:v>1641.21</c:v>
                </c:pt>
                <c:pt idx="1185">
                  <c:v>1642.1699999999998</c:v>
                </c:pt>
                <c:pt idx="1186">
                  <c:v>1643.1399999999999</c:v>
                </c:pt>
                <c:pt idx="1187">
                  <c:v>1644.1</c:v>
                </c:pt>
                <c:pt idx="1188">
                  <c:v>1645.07</c:v>
                </c:pt>
                <c:pt idx="1189">
                  <c:v>1646.03</c:v>
                </c:pt>
                <c:pt idx="1190">
                  <c:v>1646.99</c:v>
                </c:pt>
                <c:pt idx="1191">
                  <c:v>1647.96</c:v>
                </c:pt>
                <c:pt idx="1192">
                  <c:v>1648.92</c:v>
                </c:pt>
                <c:pt idx="1193">
                  <c:v>1649.8899999999999</c:v>
                </c:pt>
                <c:pt idx="1194">
                  <c:v>1650.85</c:v>
                </c:pt>
                <c:pt idx="1195">
                  <c:v>1651.81</c:v>
                </c:pt>
                <c:pt idx="1196">
                  <c:v>1652.78</c:v>
                </c:pt>
                <c:pt idx="1197">
                  <c:v>1653.74</c:v>
                </c:pt>
                <c:pt idx="1198">
                  <c:v>1654.71</c:v>
                </c:pt>
                <c:pt idx="1199">
                  <c:v>1655.6699999999998</c:v>
                </c:pt>
                <c:pt idx="1200">
                  <c:v>1656.6399999999999</c:v>
                </c:pt>
                <c:pt idx="1201">
                  <c:v>1657.6</c:v>
                </c:pt>
                <c:pt idx="1202">
                  <c:v>1658.56</c:v>
                </c:pt>
                <c:pt idx="1203">
                  <c:v>1659.53</c:v>
                </c:pt>
                <c:pt idx="1204">
                  <c:v>1660.49</c:v>
                </c:pt>
                <c:pt idx="1205">
                  <c:v>1661.46</c:v>
                </c:pt>
                <c:pt idx="1206">
                  <c:v>1662.42</c:v>
                </c:pt>
                <c:pt idx="1207">
                  <c:v>1663.3899999999999</c:v>
                </c:pt>
                <c:pt idx="1208">
                  <c:v>1664.35</c:v>
                </c:pt>
                <c:pt idx="1209">
                  <c:v>1665.31</c:v>
                </c:pt>
                <c:pt idx="1210">
                  <c:v>1666.28</c:v>
                </c:pt>
                <c:pt idx="1211">
                  <c:v>1667.24</c:v>
                </c:pt>
                <c:pt idx="1212">
                  <c:v>1668.21</c:v>
                </c:pt>
                <c:pt idx="1213">
                  <c:v>1669.1699999999998</c:v>
                </c:pt>
                <c:pt idx="1214">
                  <c:v>1670.1399999999999</c:v>
                </c:pt>
                <c:pt idx="1215">
                  <c:v>1671.1</c:v>
                </c:pt>
                <c:pt idx="1216">
                  <c:v>1672.06</c:v>
                </c:pt>
                <c:pt idx="1217">
                  <c:v>1673.03</c:v>
                </c:pt>
                <c:pt idx="1218">
                  <c:v>1673.99</c:v>
                </c:pt>
                <c:pt idx="1219">
                  <c:v>1674.96</c:v>
                </c:pt>
                <c:pt idx="1220">
                  <c:v>1675.92</c:v>
                </c:pt>
                <c:pt idx="1221">
                  <c:v>1676.8799999999999</c:v>
                </c:pt>
                <c:pt idx="1222">
                  <c:v>1677.85</c:v>
                </c:pt>
                <c:pt idx="1223">
                  <c:v>1678.81</c:v>
                </c:pt>
                <c:pt idx="1224">
                  <c:v>1679.78</c:v>
                </c:pt>
                <c:pt idx="1225">
                  <c:v>1680.74</c:v>
                </c:pt>
                <c:pt idx="1226">
                  <c:v>1681.71</c:v>
                </c:pt>
                <c:pt idx="1227">
                  <c:v>1682.6699999999998</c:v>
                </c:pt>
                <c:pt idx="1228">
                  <c:v>1683.6299999999999</c:v>
                </c:pt>
                <c:pt idx="1229">
                  <c:v>1684.6</c:v>
                </c:pt>
                <c:pt idx="1230">
                  <c:v>1685.56</c:v>
                </c:pt>
                <c:pt idx="1231">
                  <c:v>1686.53</c:v>
                </c:pt>
                <c:pt idx="1232">
                  <c:v>1687.49</c:v>
                </c:pt>
                <c:pt idx="1233">
                  <c:v>1688.46</c:v>
                </c:pt>
                <c:pt idx="1234">
                  <c:v>1689.42</c:v>
                </c:pt>
                <c:pt idx="1235">
                  <c:v>1690.3799999999999</c:v>
                </c:pt>
                <c:pt idx="1236">
                  <c:v>1691.35</c:v>
                </c:pt>
                <c:pt idx="1237">
                  <c:v>1692.31</c:v>
                </c:pt>
                <c:pt idx="1238">
                  <c:v>1693.28</c:v>
                </c:pt>
                <c:pt idx="1239">
                  <c:v>1694.24</c:v>
                </c:pt>
                <c:pt idx="1240">
                  <c:v>1695.21</c:v>
                </c:pt>
                <c:pt idx="1241">
                  <c:v>1696.1699999999998</c:v>
                </c:pt>
                <c:pt idx="1242">
                  <c:v>1697.1299999999999</c:v>
                </c:pt>
                <c:pt idx="1243">
                  <c:v>1698.1</c:v>
                </c:pt>
                <c:pt idx="1244">
                  <c:v>1699.06</c:v>
                </c:pt>
                <c:pt idx="1245">
                  <c:v>1700.03</c:v>
                </c:pt>
                <c:pt idx="1246">
                  <c:v>1700.99</c:v>
                </c:pt>
                <c:pt idx="1247">
                  <c:v>1701.96</c:v>
                </c:pt>
                <c:pt idx="1248">
                  <c:v>1702.92</c:v>
                </c:pt>
                <c:pt idx="1249">
                  <c:v>1703.8799999999999</c:v>
                </c:pt>
                <c:pt idx="1250">
                  <c:v>1704.85</c:v>
                </c:pt>
                <c:pt idx="1251">
                  <c:v>1705.81</c:v>
                </c:pt>
                <c:pt idx="1252">
                  <c:v>1706.78</c:v>
                </c:pt>
                <c:pt idx="1253">
                  <c:v>1707.74</c:v>
                </c:pt>
                <c:pt idx="1254">
                  <c:v>1708.7</c:v>
                </c:pt>
                <c:pt idx="1255">
                  <c:v>1709.6699999999998</c:v>
                </c:pt>
                <c:pt idx="1256">
                  <c:v>1710.6299999999999</c:v>
                </c:pt>
                <c:pt idx="1257">
                  <c:v>1711.6</c:v>
                </c:pt>
                <c:pt idx="1258">
                  <c:v>1712.56</c:v>
                </c:pt>
                <c:pt idx="1259">
                  <c:v>1713.53</c:v>
                </c:pt>
                <c:pt idx="1260">
                  <c:v>1714.49</c:v>
                </c:pt>
                <c:pt idx="1261">
                  <c:v>1715.45</c:v>
                </c:pt>
                <c:pt idx="1262">
                  <c:v>1716.42</c:v>
                </c:pt>
                <c:pt idx="1263">
                  <c:v>1717.3799999999999</c:v>
                </c:pt>
                <c:pt idx="1264">
                  <c:v>1718.35</c:v>
                </c:pt>
                <c:pt idx="1265">
                  <c:v>1719.31</c:v>
                </c:pt>
                <c:pt idx="1266">
                  <c:v>1720.28</c:v>
                </c:pt>
                <c:pt idx="1267">
                  <c:v>1721.24</c:v>
                </c:pt>
                <c:pt idx="1268">
                  <c:v>1722.2</c:v>
                </c:pt>
                <c:pt idx="1269">
                  <c:v>1723.1699999999998</c:v>
                </c:pt>
                <c:pt idx="1270">
                  <c:v>1724.1299999999999</c:v>
                </c:pt>
                <c:pt idx="1271">
                  <c:v>1725.1</c:v>
                </c:pt>
                <c:pt idx="1272">
                  <c:v>1726.06</c:v>
                </c:pt>
                <c:pt idx="1273">
                  <c:v>1727.03</c:v>
                </c:pt>
                <c:pt idx="1274">
                  <c:v>1727.99</c:v>
                </c:pt>
                <c:pt idx="1275">
                  <c:v>1728.95</c:v>
                </c:pt>
                <c:pt idx="1276">
                  <c:v>1729.92</c:v>
                </c:pt>
                <c:pt idx="1277">
                  <c:v>1730.8799999999999</c:v>
                </c:pt>
                <c:pt idx="1278">
                  <c:v>1731.85</c:v>
                </c:pt>
                <c:pt idx="1279">
                  <c:v>1732.81</c:v>
                </c:pt>
                <c:pt idx="1280">
                  <c:v>1733.77</c:v>
                </c:pt>
                <c:pt idx="1281">
                  <c:v>1734.74</c:v>
                </c:pt>
                <c:pt idx="1282">
                  <c:v>1735.7</c:v>
                </c:pt>
                <c:pt idx="1283">
                  <c:v>1736.6699999999998</c:v>
                </c:pt>
                <c:pt idx="1284">
                  <c:v>1737.6299999999999</c:v>
                </c:pt>
                <c:pt idx="1285">
                  <c:v>1738.6</c:v>
                </c:pt>
                <c:pt idx="1286">
                  <c:v>1739.56</c:v>
                </c:pt>
                <c:pt idx="1287">
                  <c:v>1740.52</c:v>
                </c:pt>
                <c:pt idx="1288">
                  <c:v>1741.49</c:v>
                </c:pt>
                <c:pt idx="1289">
                  <c:v>1742.45</c:v>
                </c:pt>
                <c:pt idx="1290">
                  <c:v>1743.42</c:v>
                </c:pt>
                <c:pt idx="1291">
                  <c:v>1744.3799999999999</c:v>
                </c:pt>
                <c:pt idx="1292">
                  <c:v>1745.35</c:v>
                </c:pt>
                <c:pt idx="1293">
                  <c:v>1746.31</c:v>
                </c:pt>
                <c:pt idx="1294">
                  <c:v>1747.27</c:v>
                </c:pt>
                <c:pt idx="1295">
                  <c:v>1748.24</c:v>
                </c:pt>
                <c:pt idx="1296">
                  <c:v>1749.2</c:v>
                </c:pt>
                <c:pt idx="1297">
                  <c:v>1750.1699999999998</c:v>
                </c:pt>
                <c:pt idx="1298">
                  <c:v>1751.1299999999999</c:v>
                </c:pt>
                <c:pt idx="1299">
                  <c:v>1752.1</c:v>
                </c:pt>
                <c:pt idx="1300">
                  <c:v>1753.06</c:v>
                </c:pt>
                <c:pt idx="1301">
                  <c:v>1754.02</c:v>
                </c:pt>
                <c:pt idx="1302">
                  <c:v>1754.99</c:v>
                </c:pt>
                <c:pt idx="1303">
                  <c:v>1755.95</c:v>
                </c:pt>
                <c:pt idx="1304">
                  <c:v>1756.92</c:v>
                </c:pt>
                <c:pt idx="1305">
                  <c:v>1757.8799999999999</c:v>
                </c:pt>
                <c:pt idx="1306">
                  <c:v>1758.84</c:v>
                </c:pt>
                <c:pt idx="1307">
                  <c:v>1759.81</c:v>
                </c:pt>
                <c:pt idx="1308">
                  <c:v>1760.77</c:v>
                </c:pt>
                <c:pt idx="1309">
                  <c:v>1761.74</c:v>
                </c:pt>
                <c:pt idx="1310">
                  <c:v>1762.7</c:v>
                </c:pt>
                <c:pt idx="1311">
                  <c:v>1763.6699999999998</c:v>
                </c:pt>
                <c:pt idx="1312">
                  <c:v>1764.6299999999999</c:v>
                </c:pt>
                <c:pt idx="1313">
                  <c:v>1765.59</c:v>
                </c:pt>
                <c:pt idx="1314">
                  <c:v>1766.56</c:v>
                </c:pt>
                <c:pt idx="1315">
                  <c:v>1767.52</c:v>
                </c:pt>
                <c:pt idx="1316">
                  <c:v>1768.49</c:v>
                </c:pt>
                <c:pt idx="1317">
                  <c:v>1769.45</c:v>
                </c:pt>
                <c:pt idx="1318">
                  <c:v>1770.42</c:v>
                </c:pt>
                <c:pt idx="1319">
                  <c:v>1771.3799999999999</c:v>
                </c:pt>
                <c:pt idx="1320">
                  <c:v>1772.34</c:v>
                </c:pt>
                <c:pt idx="1321">
                  <c:v>1773.31</c:v>
                </c:pt>
                <c:pt idx="1322">
                  <c:v>1774.27</c:v>
                </c:pt>
                <c:pt idx="1323">
                  <c:v>1775.24</c:v>
                </c:pt>
                <c:pt idx="1324">
                  <c:v>1776.2</c:v>
                </c:pt>
                <c:pt idx="1325">
                  <c:v>1777.1699999999998</c:v>
                </c:pt>
                <c:pt idx="1326">
                  <c:v>1778.1299999999999</c:v>
                </c:pt>
                <c:pt idx="1327">
                  <c:v>1779.09</c:v>
                </c:pt>
                <c:pt idx="1328">
                  <c:v>1780.06</c:v>
                </c:pt>
                <c:pt idx="1329">
                  <c:v>1781.02</c:v>
                </c:pt>
                <c:pt idx="1330">
                  <c:v>1781.99</c:v>
                </c:pt>
                <c:pt idx="1331">
                  <c:v>1782.95</c:v>
                </c:pt>
                <c:pt idx="1332">
                  <c:v>1783.91</c:v>
                </c:pt>
                <c:pt idx="1333">
                  <c:v>1784.8799999999999</c:v>
                </c:pt>
                <c:pt idx="1334">
                  <c:v>1785.84</c:v>
                </c:pt>
                <c:pt idx="1335">
                  <c:v>1786.81</c:v>
                </c:pt>
                <c:pt idx="1336">
                  <c:v>1787.77</c:v>
                </c:pt>
                <c:pt idx="1337">
                  <c:v>1788.74</c:v>
                </c:pt>
                <c:pt idx="1338">
                  <c:v>1789.7</c:v>
                </c:pt>
                <c:pt idx="1339">
                  <c:v>1790.6599999999999</c:v>
                </c:pt>
                <c:pt idx="1340">
                  <c:v>1791.6299999999999</c:v>
                </c:pt>
                <c:pt idx="1341">
                  <c:v>1792.59</c:v>
                </c:pt>
                <c:pt idx="1342">
                  <c:v>1793.56</c:v>
                </c:pt>
                <c:pt idx="1343">
                  <c:v>1794.52</c:v>
                </c:pt>
                <c:pt idx="1344">
                  <c:v>1795.49</c:v>
                </c:pt>
                <c:pt idx="1345">
                  <c:v>1796.45</c:v>
                </c:pt>
                <c:pt idx="1346">
                  <c:v>1797.41</c:v>
                </c:pt>
                <c:pt idx="1347">
                  <c:v>1798.3799999999999</c:v>
                </c:pt>
                <c:pt idx="1348">
                  <c:v>1799.34</c:v>
                </c:pt>
                <c:pt idx="1349">
                  <c:v>1800.31</c:v>
                </c:pt>
                <c:pt idx="1350">
                  <c:v>1801.27</c:v>
                </c:pt>
                <c:pt idx="1351">
                  <c:v>1802.24</c:v>
                </c:pt>
                <c:pt idx="1352">
                  <c:v>1803.2</c:v>
                </c:pt>
                <c:pt idx="1353">
                  <c:v>1804.1599999999999</c:v>
                </c:pt>
                <c:pt idx="1354">
                  <c:v>1805.1299999999999</c:v>
                </c:pt>
                <c:pt idx="1355">
                  <c:v>1806.09</c:v>
                </c:pt>
                <c:pt idx="1356">
                  <c:v>1807.06</c:v>
                </c:pt>
                <c:pt idx="1357">
                  <c:v>1808.02</c:v>
                </c:pt>
                <c:pt idx="1358">
                  <c:v>1808.99</c:v>
                </c:pt>
                <c:pt idx="1359">
                  <c:v>1809.95</c:v>
                </c:pt>
                <c:pt idx="1360">
                  <c:v>1810.91</c:v>
                </c:pt>
                <c:pt idx="1361">
                  <c:v>1811.8799999999999</c:v>
                </c:pt>
                <c:pt idx="1362">
                  <c:v>1812.84</c:v>
                </c:pt>
                <c:pt idx="1363">
                  <c:v>1813.81</c:v>
                </c:pt>
                <c:pt idx="1364">
                  <c:v>1814.77</c:v>
                </c:pt>
                <c:pt idx="1365">
                  <c:v>1815.73</c:v>
                </c:pt>
                <c:pt idx="1366">
                  <c:v>1816.7</c:v>
                </c:pt>
                <c:pt idx="1367">
                  <c:v>1817.6599999999999</c:v>
                </c:pt>
                <c:pt idx="1368">
                  <c:v>1818.6299999999999</c:v>
                </c:pt>
                <c:pt idx="1369">
                  <c:v>1819.59</c:v>
                </c:pt>
                <c:pt idx="1370">
                  <c:v>1820.56</c:v>
                </c:pt>
                <c:pt idx="1371">
                  <c:v>1821.52</c:v>
                </c:pt>
                <c:pt idx="1372">
                  <c:v>1822.48</c:v>
                </c:pt>
                <c:pt idx="1373">
                  <c:v>1823.45</c:v>
                </c:pt>
                <c:pt idx="1374">
                  <c:v>1824.41</c:v>
                </c:pt>
                <c:pt idx="1375">
                  <c:v>1825.3799999999999</c:v>
                </c:pt>
                <c:pt idx="1376">
                  <c:v>1826.34</c:v>
                </c:pt>
                <c:pt idx="1377">
                  <c:v>1827.31</c:v>
                </c:pt>
                <c:pt idx="1378">
                  <c:v>1828.27</c:v>
                </c:pt>
                <c:pt idx="1379">
                  <c:v>1829.23</c:v>
                </c:pt>
                <c:pt idx="1380">
                  <c:v>1830.2</c:v>
                </c:pt>
                <c:pt idx="1381">
                  <c:v>1831.1599999999999</c:v>
                </c:pt>
                <c:pt idx="1382">
                  <c:v>1832.1299999999999</c:v>
                </c:pt>
                <c:pt idx="1383">
                  <c:v>1833.09</c:v>
                </c:pt>
                <c:pt idx="1384">
                  <c:v>1834.06</c:v>
                </c:pt>
                <c:pt idx="1385">
                  <c:v>1835.02</c:v>
                </c:pt>
                <c:pt idx="1386">
                  <c:v>1835.98</c:v>
                </c:pt>
                <c:pt idx="1387">
                  <c:v>1836.95</c:v>
                </c:pt>
                <c:pt idx="1388">
                  <c:v>1837.91</c:v>
                </c:pt>
                <c:pt idx="1389">
                  <c:v>1838.8799999999999</c:v>
                </c:pt>
                <c:pt idx="1390">
                  <c:v>1839.84</c:v>
                </c:pt>
                <c:pt idx="1391">
                  <c:v>1840.8</c:v>
                </c:pt>
                <c:pt idx="1392">
                  <c:v>1841.77</c:v>
                </c:pt>
                <c:pt idx="1393">
                  <c:v>1842.73</c:v>
                </c:pt>
                <c:pt idx="1394">
                  <c:v>1843.7</c:v>
                </c:pt>
                <c:pt idx="1395">
                  <c:v>1844.6599999999999</c:v>
                </c:pt>
                <c:pt idx="1396">
                  <c:v>1845.6299999999999</c:v>
                </c:pt>
                <c:pt idx="1397">
                  <c:v>1846.59</c:v>
                </c:pt>
                <c:pt idx="1398">
                  <c:v>1847.55</c:v>
                </c:pt>
                <c:pt idx="1399">
                  <c:v>1848.52</c:v>
                </c:pt>
                <c:pt idx="1400">
                  <c:v>1849.48</c:v>
                </c:pt>
                <c:pt idx="1401">
                  <c:v>1850.45</c:v>
                </c:pt>
                <c:pt idx="1402">
                  <c:v>1851.41</c:v>
                </c:pt>
                <c:pt idx="1403">
                  <c:v>1852.3799999999999</c:v>
                </c:pt>
                <c:pt idx="1404">
                  <c:v>1853.34</c:v>
                </c:pt>
                <c:pt idx="1405">
                  <c:v>1854.3</c:v>
                </c:pt>
                <c:pt idx="1406">
                  <c:v>1855.27</c:v>
                </c:pt>
                <c:pt idx="1407">
                  <c:v>1856.23</c:v>
                </c:pt>
                <c:pt idx="1408">
                  <c:v>1857.2</c:v>
                </c:pt>
                <c:pt idx="1409">
                  <c:v>1858.1599999999999</c:v>
                </c:pt>
                <c:pt idx="1410">
                  <c:v>1859.1299999999999</c:v>
                </c:pt>
                <c:pt idx="1411">
                  <c:v>1860.09</c:v>
                </c:pt>
                <c:pt idx="1412">
                  <c:v>1861.05</c:v>
                </c:pt>
                <c:pt idx="1413">
                  <c:v>1862.02</c:v>
                </c:pt>
                <c:pt idx="1414">
                  <c:v>1862.98</c:v>
                </c:pt>
                <c:pt idx="1415">
                  <c:v>1863.95</c:v>
                </c:pt>
                <c:pt idx="1416">
                  <c:v>1864.91</c:v>
                </c:pt>
                <c:pt idx="1417">
                  <c:v>1865.87</c:v>
                </c:pt>
                <c:pt idx="1418">
                  <c:v>1866.84</c:v>
                </c:pt>
                <c:pt idx="1419">
                  <c:v>1867.8</c:v>
                </c:pt>
                <c:pt idx="1420">
                  <c:v>1868.77</c:v>
                </c:pt>
                <c:pt idx="1421">
                  <c:v>1869.73</c:v>
                </c:pt>
                <c:pt idx="1422">
                  <c:v>1870.7</c:v>
                </c:pt>
                <c:pt idx="1423">
                  <c:v>1871.6599999999999</c:v>
                </c:pt>
                <c:pt idx="1424">
                  <c:v>1872.62</c:v>
                </c:pt>
                <c:pt idx="1425">
                  <c:v>1873.59</c:v>
                </c:pt>
                <c:pt idx="1426">
                  <c:v>1874.55</c:v>
                </c:pt>
                <c:pt idx="1427">
                  <c:v>1875.52</c:v>
                </c:pt>
                <c:pt idx="1428">
                  <c:v>1876.48</c:v>
                </c:pt>
                <c:pt idx="1429">
                  <c:v>1877.45</c:v>
                </c:pt>
                <c:pt idx="1430">
                  <c:v>1878.41</c:v>
                </c:pt>
                <c:pt idx="1431">
                  <c:v>1879.37</c:v>
                </c:pt>
                <c:pt idx="1432">
                  <c:v>1880.34</c:v>
                </c:pt>
                <c:pt idx="1433">
                  <c:v>1881.3</c:v>
                </c:pt>
                <c:pt idx="1434">
                  <c:v>1882.27</c:v>
                </c:pt>
                <c:pt idx="1435">
                  <c:v>1883.23</c:v>
                </c:pt>
                <c:pt idx="1436">
                  <c:v>1884.2</c:v>
                </c:pt>
                <c:pt idx="1437">
                  <c:v>1885.1599999999999</c:v>
                </c:pt>
                <c:pt idx="1438">
                  <c:v>1886.12</c:v>
                </c:pt>
                <c:pt idx="1439">
                  <c:v>1887.09</c:v>
                </c:pt>
                <c:pt idx="1440">
                  <c:v>1888.05</c:v>
                </c:pt>
                <c:pt idx="1441">
                  <c:v>1889.02</c:v>
                </c:pt>
                <c:pt idx="1442">
                  <c:v>1889.98</c:v>
                </c:pt>
                <c:pt idx="1443">
                  <c:v>1890.94</c:v>
                </c:pt>
                <c:pt idx="1444">
                  <c:v>1891.91</c:v>
                </c:pt>
                <c:pt idx="1445">
                  <c:v>1892.87</c:v>
                </c:pt>
                <c:pt idx="1446">
                  <c:v>1893.84</c:v>
                </c:pt>
                <c:pt idx="1447">
                  <c:v>1894.8</c:v>
                </c:pt>
                <c:pt idx="1448">
                  <c:v>1895.77</c:v>
                </c:pt>
                <c:pt idx="1449">
                  <c:v>1896.73</c:v>
                </c:pt>
                <c:pt idx="1450">
                  <c:v>1897.6899999999998</c:v>
                </c:pt>
                <c:pt idx="1451">
                  <c:v>1898.6599999999999</c:v>
                </c:pt>
                <c:pt idx="1452">
                  <c:v>1899.62</c:v>
                </c:pt>
                <c:pt idx="1453">
                  <c:v>1900.59</c:v>
                </c:pt>
                <c:pt idx="1454">
                  <c:v>1901.55</c:v>
                </c:pt>
                <c:pt idx="1455">
                  <c:v>1902.52</c:v>
                </c:pt>
                <c:pt idx="1456">
                  <c:v>1903.48</c:v>
                </c:pt>
                <c:pt idx="1457">
                  <c:v>1904.44</c:v>
                </c:pt>
                <c:pt idx="1458">
                  <c:v>1905.41</c:v>
                </c:pt>
                <c:pt idx="1459">
                  <c:v>1906.37</c:v>
                </c:pt>
                <c:pt idx="1460">
                  <c:v>1907.34</c:v>
                </c:pt>
                <c:pt idx="1461">
                  <c:v>1908.3</c:v>
                </c:pt>
                <c:pt idx="1462">
                  <c:v>1909.27</c:v>
                </c:pt>
                <c:pt idx="1463">
                  <c:v>1910.23</c:v>
                </c:pt>
                <c:pt idx="1464">
                  <c:v>1911.1899999999998</c:v>
                </c:pt>
                <c:pt idx="1465">
                  <c:v>1912.1599999999999</c:v>
                </c:pt>
                <c:pt idx="1466">
                  <c:v>1913.12</c:v>
                </c:pt>
                <c:pt idx="1467">
                  <c:v>1914.09</c:v>
                </c:pt>
                <c:pt idx="1468">
                  <c:v>1915.05</c:v>
                </c:pt>
                <c:pt idx="1469">
                  <c:v>1916.01</c:v>
                </c:pt>
                <c:pt idx="1470">
                  <c:v>1916.98</c:v>
                </c:pt>
                <c:pt idx="1471">
                  <c:v>1917.94</c:v>
                </c:pt>
                <c:pt idx="1472">
                  <c:v>1918.91</c:v>
                </c:pt>
                <c:pt idx="1473">
                  <c:v>1919.87</c:v>
                </c:pt>
                <c:pt idx="1474">
                  <c:v>1920.84</c:v>
                </c:pt>
                <c:pt idx="1475">
                  <c:v>1921.8</c:v>
                </c:pt>
                <c:pt idx="1476">
                  <c:v>1922.76</c:v>
                </c:pt>
                <c:pt idx="1477">
                  <c:v>1923.73</c:v>
                </c:pt>
                <c:pt idx="1478">
                  <c:v>1924.6899999999998</c:v>
                </c:pt>
                <c:pt idx="1479">
                  <c:v>1925.6599999999999</c:v>
                </c:pt>
                <c:pt idx="1480">
                  <c:v>1926.62</c:v>
                </c:pt>
                <c:pt idx="1481">
                  <c:v>1927.59</c:v>
                </c:pt>
                <c:pt idx="1482">
                  <c:v>1928.55</c:v>
                </c:pt>
                <c:pt idx="1483">
                  <c:v>1929.51</c:v>
                </c:pt>
                <c:pt idx="1484">
                  <c:v>1930.48</c:v>
                </c:pt>
                <c:pt idx="1485">
                  <c:v>1931.44</c:v>
                </c:pt>
                <c:pt idx="1486">
                  <c:v>1932.41</c:v>
                </c:pt>
                <c:pt idx="1487">
                  <c:v>1933.37</c:v>
                </c:pt>
                <c:pt idx="1488">
                  <c:v>1934.34</c:v>
                </c:pt>
                <c:pt idx="1489">
                  <c:v>1935.3</c:v>
                </c:pt>
                <c:pt idx="1490">
                  <c:v>1936.26</c:v>
                </c:pt>
                <c:pt idx="1491">
                  <c:v>1937.23</c:v>
                </c:pt>
                <c:pt idx="1492">
                  <c:v>1938.1899999999998</c:v>
                </c:pt>
                <c:pt idx="1493">
                  <c:v>1939.1599999999999</c:v>
                </c:pt>
                <c:pt idx="1494">
                  <c:v>1940.12</c:v>
                </c:pt>
                <c:pt idx="1495">
                  <c:v>1941.08</c:v>
                </c:pt>
                <c:pt idx="1496">
                  <c:v>1942.05</c:v>
                </c:pt>
                <c:pt idx="1497">
                  <c:v>1943.01</c:v>
                </c:pt>
                <c:pt idx="1498">
                  <c:v>1943.98</c:v>
                </c:pt>
                <c:pt idx="1499">
                  <c:v>1944.94</c:v>
                </c:pt>
                <c:pt idx="1500">
                  <c:v>1945.91</c:v>
                </c:pt>
                <c:pt idx="1501">
                  <c:v>1946.87</c:v>
                </c:pt>
                <c:pt idx="1502">
                  <c:v>1947.83</c:v>
                </c:pt>
                <c:pt idx="1503">
                  <c:v>1948.8</c:v>
                </c:pt>
                <c:pt idx="1504">
                  <c:v>1949.76</c:v>
                </c:pt>
                <c:pt idx="1505">
                  <c:v>1950.73</c:v>
                </c:pt>
                <c:pt idx="1506">
                  <c:v>1951.6899999999998</c:v>
                </c:pt>
                <c:pt idx="1507">
                  <c:v>1952.6599999999999</c:v>
                </c:pt>
                <c:pt idx="1508">
                  <c:v>1953.62</c:v>
                </c:pt>
                <c:pt idx="1509">
                  <c:v>1954.58</c:v>
                </c:pt>
                <c:pt idx="1510">
                  <c:v>1955.55</c:v>
                </c:pt>
                <c:pt idx="1511">
                  <c:v>1956.51</c:v>
                </c:pt>
                <c:pt idx="1512">
                  <c:v>1957.48</c:v>
                </c:pt>
                <c:pt idx="1513">
                  <c:v>1958.44</c:v>
                </c:pt>
                <c:pt idx="1514">
                  <c:v>1959.41</c:v>
                </c:pt>
                <c:pt idx="1515">
                  <c:v>1960.37</c:v>
                </c:pt>
                <c:pt idx="1516">
                  <c:v>1961.33</c:v>
                </c:pt>
                <c:pt idx="1517">
                  <c:v>1962.3</c:v>
                </c:pt>
                <c:pt idx="1518">
                  <c:v>1963.26</c:v>
                </c:pt>
                <c:pt idx="1519">
                  <c:v>1964.23</c:v>
                </c:pt>
                <c:pt idx="1520">
                  <c:v>1965.1899999999998</c:v>
                </c:pt>
                <c:pt idx="1521">
                  <c:v>1966.1599999999999</c:v>
                </c:pt>
                <c:pt idx="1522">
                  <c:v>1967.12</c:v>
                </c:pt>
                <c:pt idx="1523">
                  <c:v>1968.08</c:v>
                </c:pt>
                <c:pt idx="1524">
                  <c:v>1969.05</c:v>
                </c:pt>
                <c:pt idx="1525">
                  <c:v>1970.01</c:v>
                </c:pt>
                <c:pt idx="1526">
                  <c:v>1970.98</c:v>
                </c:pt>
                <c:pt idx="1527">
                  <c:v>1971.94</c:v>
                </c:pt>
                <c:pt idx="1528">
                  <c:v>1972.9</c:v>
                </c:pt>
                <c:pt idx="1529">
                  <c:v>1973.87</c:v>
                </c:pt>
                <c:pt idx="1530">
                  <c:v>1974.83</c:v>
                </c:pt>
                <c:pt idx="1531">
                  <c:v>1975.8</c:v>
                </c:pt>
                <c:pt idx="1532">
                  <c:v>1976.76</c:v>
                </c:pt>
                <c:pt idx="1533">
                  <c:v>1977.73</c:v>
                </c:pt>
                <c:pt idx="1534">
                  <c:v>1978.6899999999998</c:v>
                </c:pt>
                <c:pt idx="1535">
                  <c:v>1979.6499999999999</c:v>
                </c:pt>
                <c:pt idx="1536">
                  <c:v>1980.62</c:v>
                </c:pt>
                <c:pt idx="1537">
                  <c:v>1981.58</c:v>
                </c:pt>
                <c:pt idx="1538">
                  <c:v>1982.55</c:v>
                </c:pt>
                <c:pt idx="1539">
                  <c:v>1983.51</c:v>
                </c:pt>
                <c:pt idx="1540">
                  <c:v>1984.48</c:v>
                </c:pt>
                <c:pt idx="1541">
                  <c:v>1985.44</c:v>
                </c:pt>
                <c:pt idx="1542">
                  <c:v>1986.4</c:v>
                </c:pt>
                <c:pt idx="1543">
                  <c:v>1987.37</c:v>
                </c:pt>
                <c:pt idx="1544">
                  <c:v>1988.33</c:v>
                </c:pt>
                <c:pt idx="1545">
                  <c:v>1989.3</c:v>
                </c:pt>
                <c:pt idx="1546">
                  <c:v>1990.26</c:v>
                </c:pt>
                <c:pt idx="1547">
                  <c:v>1991.23</c:v>
                </c:pt>
                <c:pt idx="1548">
                  <c:v>1992.1899999999998</c:v>
                </c:pt>
                <c:pt idx="1549">
                  <c:v>1993.1499999999999</c:v>
                </c:pt>
                <c:pt idx="1550">
                  <c:v>1994.12</c:v>
                </c:pt>
                <c:pt idx="1551">
                  <c:v>1995.08</c:v>
                </c:pt>
                <c:pt idx="1552">
                  <c:v>1996.05</c:v>
                </c:pt>
                <c:pt idx="1553">
                  <c:v>1997.01</c:v>
                </c:pt>
                <c:pt idx="1554">
                  <c:v>1997.97</c:v>
                </c:pt>
                <c:pt idx="1555">
                  <c:v>1998.94</c:v>
                </c:pt>
                <c:pt idx="1556">
                  <c:v>1999.9</c:v>
                </c:pt>
              </c:numCache>
            </c:numRef>
          </c:cat>
          <c:val>
            <c:numRef>
              <c:f>Sheet1!$B$1:$B$1557</c:f>
              <c:numCache>
                <c:formatCode>General</c:formatCode>
                <c:ptCount val="1557"/>
                <c:pt idx="0">
                  <c:v>1.24662E-2</c:v>
                </c:pt>
                <c:pt idx="1">
                  <c:v>1.2964000000000003E-2</c:v>
                </c:pt>
                <c:pt idx="2">
                  <c:v>1.3454600000000001E-2</c:v>
                </c:pt>
                <c:pt idx="3">
                  <c:v>1.3558199999999999E-2</c:v>
                </c:pt>
                <c:pt idx="4">
                  <c:v>1.3345300000000001E-2</c:v>
                </c:pt>
                <c:pt idx="5">
                  <c:v>1.3143100000000008E-2</c:v>
                </c:pt>
                <c:pt idx="6">
                  <c:v>1.3053000000000002E-2</c:v>
                </c:pt>
                <c:pt idx="7">
                  <c:v>1.3408600000000001E-2</c:v>
                </c:pt>
                <c:pt idx="8">
                  <c:v>1.3530800000000009E-2</c:v>
                </c:pt>
                <c:pt idx="9">
                  <c:v>1.2988299999999998E-2</c:v>
                </c:pt>
                <c:pt idx="10">
                  <c:v>1.25059E-2</c:v>
                </c:pt>
                <c:pt idx="11">
                  <c:v>1.2698199999999998E-2</c:v>
                </c:pt>
                <c:pt idx="12">
                  <c:v>1.2986200000000003E-2</c:v>
                </c:pt>
                <c:pt idx="13">
                  <c:v>1.2661900000000005E-2</c:v>
                </c:pt>
                <c:pt idx="14">
                  <c:v>1.2286300000000002E-2</c:v>
                </c:pt>
                <c:pt idx="15">
                  <c:v>1.2601299999999999E-2</c:v>
                </c:pt>
                <c:pt idx="16">
                  <c:v>1.3158400000000002E-2</c:v>
                </c:pt>
                <c:pt idx="17">
                  <c:v>1.3541700000000011E-2</c:v>
                </c:pt>
                <c:pt idx="18">
                  <c:v>1.3730700000000005E-2</c:v>
                </c:pt>
                <c:pt idx="19">
                  <c:v>1.3619500000000003E-2</c:v>
                </c:pt>
                <c:pt idx="20">
                  <c:v>1.3553600000000002E-2</c:v>
                </c:pt>
                <c:pt idx="21">
                  <c:v>1.34932E-2</c:v>
                </c:pt>
                <c:pt idx="22">
                  <c:v>1.2984300000000008E-2</c:v>
                </c:pt>
                <c:pt idx="23">
                  <c:v>1.2425100000000003E-2</c:v>
                </c:pt>
                <c:pt idx="24">
                  <c:v>1.2311500000000001E-2</c:v>
                </c:pt>
                <c:pt idx="25">
                  <c:v>1.2612999999999996E-2</c:v>
                </c:pt>
                <c:pt idx="26">
                  <c:v>1.3164500000000013E-2</c:v>
                </c:pt>
                <c:pt idx="27">
                  <c:v>1.3570100000000009E-2</c:v>
                </c:pt>
                <c:pt idx="28">
                  <c:v>1.3334800000000008E-2</c:v>
                </c:pt>
                <c:pt idx="29">
                  <c:v>1.2761900000000001E-2</c:v>
                </c:pt>
                <c:pt idx="30">
                  <c:v>1.2286800000000007E-2</c:v>
                </c:pt>
                <c:pt idx="31">
                  <c:v>1.18596E-2</c:v>
                </c:pt>
                <c:pt idx="32">
                  <c:v>1.1493200000000002E-2</c:v>
                </c:pt>
                <c:pt idx="33">
                  <c:v>1.1321300000000006E-2</c:v>
                </c:pt>
                <c:pt idx="34">
                  <c:v>1.1486000000000008E-2</c:v>
                </c:pt>
                <c:pt idx="35">
                  <c:v>1.1812100000000009E-2</c:v>
                </c:pt>
                <c:pt idx="36">
                  <c:v>1.2038999999999992E-2</c:v>
                </c:pt>
                <c:pt idx="37">
                  <c:v>1.24659E-2</c:v>
                </c:pt>
                <c:pt idx="38">
                  <c:v>1.2886300000000003E-2</c:v>
                </c:pt>
                <c:pt idx="39">
                  <c:v>1.23964E-2</c:v>
                </c:pt>
                <c:pt idx="40">
                  <c:v>1.1635500000000009E-2</c:v>
                </c:pt>
                <c:pt idx="41">
                  <c:v>1.1507300000000003E-2</c:v>
                </c:pt>
                <c:pt idx="42">
                  <c:v>1.20026E-2</c:v>
                </c:pt>
                <c:pt idx="43">
                  <c:v>1.2412100000000002E-2</c:v>
                </c:pt>
                <c:pt idx="44">
                  <c:v>1.2038099999999998E-2</c:v>
                </c:pt>
                <c:pt idx="45">
                  <c:v>1.1691600000000003E-2</c:v>
                </c:pt>
                <c:pt idx="46">
                  <c:v>1.22139E-2</c:v>
                </c:pt>
                <c:pt idx="47">
                  <c:v>1.3120800000000012E-2</c:v>
                </c:pt>
                <c:pt idx="48">
                  <c:v>1.3559800000000007E-2</c:v>
                </c:pt>
                <c:pt idx="49">
                  <c:v>1.3483600000000005E-2</c:v>
                </c:pt>
                <c:pt idx="50">
                  <c:v>1.3195300000000002E-2</c:v>
                </c:pt>
                <c:pt idx="51">
                  <c:v>1.2954000000000002E-2</c:v>
                </c:pt>
                <c:pt idx="52">
                  <c:v>1.2993400000000007E-2</c:v>
                </c:pt>
                <c:pt idx="53">
                  <c:v>1.2584400000000008E-2</c:v>
                </c:pt>
                <c:pt idx="54">
                  <c:v>1.1924000000000014E-2</c:v>
                </c:pt>
                <c:pt idx="55">
                  <c:v>1.1691500000000011E-2</c:v>
                </c:pt>
                <c:pt idx="56">
                  <c:v>1.2019999999999992E-2</c:v>
                </c:pt>
                <c:pt idx="57">
                  <c:v>1.2472499999999999E-2</c:v>
                </c:pt>
                <c:pt idx="58">
                  <c:v>1.2045000000000002E-2</c:v>
                </c:pt>
                <c:pt idx="59">
                  <c:v>1.1711400000000011E-2</c:v>
                </c:pt>
                <c:pt idx="60">
                  <c:v>1.1744600000000008E-2</c:v>
                </c:pt>
                <c:pt idx="61">
                  <c:v>1.1331100000000011E-2</c:v>
                </c:pt>
                <c:pt idx="62">
                  <c:v>1.1084700000000001E-2</c:v>
                </c:pt>
                <c:pt idx="63">
                  <c:v>1.1124800000000015E-2</c:v>
                </c:pt>
                <c:pt idx="64">
                  <c:v>1.116350000000001E-2</c:v>
                </c:pt>
                <c:pt idx="65">
                  <c:v>1.1766700000000008E-2</c:v>
                </c:pt>
                <c:pt idx="66">
                  <c:v>1.2418899999999998E-2</c:v>
                </c:pt>
                <c:pt idx="67">
                  <c:v>1.2108700000000002E-2</c:v>
                </c:pt>
                <c:pt idx="68">
                  <c:v>1.1804300000000011E-2</c:v>
                </c:pt>
                <c:pt idx="69">
                  <c:v>1.2464200000000002E-2</c:v>
                </c:pt>
                <c:pt idx="70">
                  <c:v>1.3229800000000003E-2</c:v>
                </c:pt>
                <c:pt idx="71">
                  <c:v>1.3399500000000003E-2</c:v>
                </c:pt>
                <c:pt idx="72">
                  <c:v>1.3358500000000008E-2</c:v>
                </c:pt>
                <c:pt idx="73">
                  <c:v>1.3102100000000011E-2</c:v>
                </c:pt>
                <c:pt idx="74">
                  <c:v>1.2667600000000001E-2</c:v>
                </c:pt>
                <c:pt idx="75">
                  <c:v>1.20716E-2</c:v>
                </c:pt>
                <c:pt idx="76">
                  <c:v>1.1523200000000008E-2</c:v>
                </c:pt>
                <c:pt idx="77">
                  <c:v>1.1666100000000011E-2</c:v>
                </c:pt>
                <c:pt idx="78">
                  <c:v>1.2499E-2</c:v>
                </c:pt>
                <c:pt idx="79">
                  <c:v>1.3282700000000008E-2</c:v>
                </c:pt>
                <c:pt idx="80">
                  <c:v>1.3071400000000007E-2</c:v>
                </c:pt>
                <c:pt idx="81">
                  <c:v>1.2241300000000005E-2</c:v>
                </c:pt>
                <c:pt idx="82">
                  <c:v>1.1934200000000001E-2</c:v>
                </c:pt>
                <c:pt idx="83">
                  <c:v>1.2567099999999999E-2</c:v>
                </c:pt>
                <c:pt idx="84">
                  <c:v>1.3265100000000011E-2</c:v>
                </c:pt>
                <c:pt idx="85">
                  <c:v>1.2899299999999995E-2</c:v>
                </c:pt>
                <c:pt idx="86">
                  <c:v>1.20889E-2</c:v>
                </c:pt>
                <c:pt idx="87">
                  <c:v>1.2107800000000005E-2</c:v>
                </c:pt>
                <c:pt idx="88">
                  <c:v>1.2702600000000001E-2</c:v>
                </c:pt>
                <c:pt idx="89">
                  <c:v>1.2481300000000002E-2</c:v>
                </c:pt>
                <c:pt idx="90">
                  <c:v>1.1804200000000008E-2</c:v>
                </c:pt>
                <c:pt idx="91">
                  <c:v>1.1569000000000001E-2</c:v>
                </c:pt>
                <c:pt idx="92">
                  <c:v>1.1712400000000008E-2</c:v>
                </c:pt>
                <c:pt idx="93">
                  <c:v>1.2100200000000002E-2</c:v>
                </c:pt>
                <c:pt idx="94">
                  <c:v>1.26383E-2</c:v>
                </c:pt>
                <c:pt idx="95">
                  <c:v>1.3310800000000001E-2</c:v>
                </c:pt>
                <c:pt idx="96">
                  <c:v>1.3424400000000008E-2</c:v>
                </c:pt>
                <c:pt idx="97">
                  <c:v>1.2942100000000008E-2</c:v>
                </c:pt>
                <c:pt idx="98">
                  <c:v>1.2827400000000001E-2</c:v>
                </c:pt>
                <c:pt idx="99">
                  <c:v>1.2854000000000001E-2</c:v>
                </c:pt>
                <c:pt idx="100">
                  <c:v>1.2680000000000009E-2</c:v>
                </c:pt>
                <c:pt idx="101">
                  <c:v>1.2607699999999999E-2</c:v>
                </c:pt>
                <c:pt idx="102">
                  <c:v>1.2426299999999998E-2</c:v>
                </c:pt>
                <c:pt idx="103">
                  <c:v>1.2436100000000002E-2</c:v>
                </c:pt>
                <c:pt idx="104">
                  <c:v>1.2815800000000002E-2</c:v>
                </c:pt>
                <c:pt idx="105">
                  <c:v>1.2706800000000008E-2</c:v>
                </c:pt>
                <c:pt idx="106">
                  <c:v>1.2197899999999998E-2</c:v>
                </c:pt>
                <c:pt idx="107">
                  <c:v>1.20822E-2</c:v>
                </c:pt>
                <c:pt idx="108">
                  <c:v>1.2366000000000002E-2</c:v>
                </c:pt>
                <c:pt idx="109">
                  <c:v>1.2444000000000005E-2</c:v>
                </c:pt>
                <c:pt idx="110">
                  <c:v>1.2202700000000007E-2</c:v>
                </c:pt>
                <c:pt idx="111">
                  <c:v>1.2079899999999998E-2</c:v>
                </c:pt>
                <c:pt idx="112">
                  <c:v>1.21339E-2</c:v>
                </c:pt>
                <c:pt idx="113">
                  <c:v>1.2177199999999996E-2</c:v>
                </c:pt>
                <c:pt idx="114">
                  <c:v>1.2170500000000002E-2</c:v>
                </c:pt>
                <c:pt idx="115">
                  <c:v>1.2127000000000001E-2</c:v>
                </c:pt>
                <c:pt idx="116">
                  <c:v>1.2176699999999995E-2</c:v>
                </c:pt>
                <c:pt idx="117">
                  <c:v>1.24669E-2</c:v>
                </c:pt>
                <c:pt idx="118">
                  <c:v>1.26336E-2</c:v>
                </c:pt>
                <c:pt idx="119">
                  <c:v>1.2652399999999998E-2</c:v>
                </c:pt>
                <c:pt idx="120">
                  <c:v>1.3013300000000002E-2</c:v>
                </c:pt>
                <c:pt idx="121">
                  <c:v>1.3503100000000011E-2</c:v>
                </c:pt>
                <c:pt idx="122">
                  <c:v>1.3617500000000001E-2</c:v>
                </c:pt>
                <c:pt idx="123">
                  <c:v>1.3111800000000003E-2</c:v>
                </c:pt>
                <c:pt idx="124">
                  <c:v>1.2553300000000002E-2</c:v>
                </c:pt>
                <c:pt idx="125">
                  <c:v>1.2551400000000002E-2</c:v>
                </c:pt>
                <c:pt idx="126">
                  <c:v>1.2541400000000001E-2</c:v>
                </c:pt>
                <c:pt idx="127">
                  <c:v>1.2393800000000003E-2</c:v>
                </c:pt>
                <c:pt idx="128">
                  <c:v>1.2523100000000009E-2</c:v>
                </c:pt>
                <c:pt idx="129">
                  <c:v>1.2893699999999998E-2</c:v>
                </c:pt>
                <c:pt idx="130">
                  <c:v>1.3282400000000008E-2</c:v>
                </c:pt>
                <c:pt idx="131">
                  <c:v>1.3351300000000003E-2</c:v>
                </c:pt>
                <c:pt idx="132">
                  <c:v>1.3188999999999999E-2</c:v>
                </c:pt>
                <c:pt idx="133">
                  <c:v>1.3121500000000008E-2</c:v>
                </c:pt>
                <c:pt idx="134">
                  <c:v>1.3174000000000003E-2</c:v>
                </c:pt>
                <c:pt idx="135">
                  <c:v>1.3249000000000007E-2</c:v>
                </c:pt>
                <c:pt idx="136">
                  <c:v>1.3289200000000001E-2</c:v>
                </c:pt>
                <c:pt idx="137">
                  <c:v>1.3339100000000001E-2</c:v>
                </c:pt>
                <c:pt idx="138">
                  <c:v>1.34349E-2</c:v>
                </c:pt>
                <c:pt idx="139">
                  <c:v>1.34562E-2</c:v>
                </c:pt>
                <c:pt idx="140">
                  <c:v>1.34492E-2</c:v>
                </c:pt>
                <c:pt idx="141">
                  <c:v>1.3484200000000003E-2</c:v>
                </c:pt>
                <c:pt idx="142">
                  <c:v>1.3489700000000009E-2</c:v>
                </c:pt>
                <c:pt idx="143">
                  <c:v>1.3501500000000017E-2</c:v>
                </c:pt>
                <c:pt idx="144">
                  <c:v>1.3511900000000002E-2</c:v>
                </c:pt>
                <c:pt idx="145">
                  <c:v>1.3510900000000001E-2</c:v>
                </c:pt>
                <c:pt idx="146">
                  <c:v>1.3521500000000013E-2</c:v>
                </c:pt>
                <c:pt idx="147">
                  <c:v>1.3533000000000003E-2</c:v>
                </c:pt>
                <c:pt idx="148">
                  <c:v>1.3539100000000005E-2</c:v>
                </c:pt>
                <c:pt idx="149">
                  <c:v>1.3540500000000014E-2</c:v>
                </c:pt>
                <c:pt idx="150">
                  <c:v>1.3552700000000008E-2</c:v>
                </c:pt>
                <c:pt idx="151">
                  <c:v>1.3565400000000009E-2</c:v>
                </c:pt>
                <c:pt idx="152">
                  <c:v>1.35782E-2</c:v>
                </c:pt>
                <c:pt idx="153">
                  <c:v>1.3604500000000012E-2</c:v>
                </c:pt>
                <c:pt idx="154">
                  <c:v>1.3642000000000008E-2</c:v>
                </c:pt>
                <c:pt idx="155">
                  <c:v>1.3660200000000008E-2</c:v>
                </c:pt>
                <c:pt idx="156">
                  <c:v>1.3635600000000001E-2</c:v>
                </c:pt>
                <c:pt idx="157">
                  <c:v>1.3613200000000001E-2</c:v>
                </c:pt>
                <c:pt idx="158">
                  <c:v>1.3610700000000003E-2</c:v>
                </c:pt>
                <c:pt idx="159">
                  <c:v>1.3608300000000005E-2</c:v>
                </c:pt>
                <c:pt idx="160">
                  <c:v>1.3598600000000001E-2</c:v>
                </c:pt>
                <c:pt idx="161">
                  <c:v>1.3583500000000014E-2</c:v>
                </c:pt>
                <c:pt idx="162">
                  <c:v>1.3581500000000017E-2</c:v>
                </c:pt>
                <c:pt idx="163">
                  <c:v>1.3579000000000001E-2</c:v>
                </c:pt>
                <c:pt idx="164">
                  <c:v>1.3562600000000008E-2</c:v>
                </c:pt>
                <c:pt idx="165">
                  <c:v>1.3559800000000007E-2</c:v>
                </c:pt>
                <c:pt idx="166">
                  <c:v>1.3555700000000007E-2</c:v>
                </c:pt>
                <c:pt idx="167">
                  <c:v>1.3525000000000009E-2</c:v>
                </c:pt>
                <c:pt idx="168">
                  <c:v>1.3502200000000008E-2</c:v>
                </c:pt>
                <c:pt idx="169">
                  <c:v>1.3496100000000007E-2</c:v>
                </c:pt>
                <c:pt idx="170">
                  <c:v>1.3468300000000008E-2</c:v>
                </c:pt>
                <c:pt idx="171">
                  <c:v>1.3415800000000005E-2</c:v>
                </c:pt>
                <c:pt idx="172">
                  <c:v>1.3402800000000008E-2</c:v>
                </c:pt>
                <c:pt idx="173">
                  <c:v>1.3475100000000005E-2</c:v>
                </c:pt>
                <c:pt idx="174">
                  <c:v>1.3707900000000005E-2</c:v>
                </c:pt>
                <c:pt idx="175">
                  <c:v>1.4037899999999996E-2</c:v>
                </c:pt>
                <c:pt idx="176">
                  <c:v>1.3833400000000001E-2</c:v>
                </c:pt>
                <c:pt idx="177">
                  <c:v>1.3608000000000009E-2</c:v>
                </c:pt>
                <c:pt idx="178">
                  <c:v>1.3490800000000009E-2</c:v>
                </c:pt>
                <c:pt idx="179">
                  <c:v>1.3454800000000001E-2</c:v>
                </c:pt>
                <c:pt idx="180">
                  <c:v>1.3442500000000017E-2</c:v>
                </c:pt>
                <c:pt idx="181">
                  <c:v>1.3444900000000003E-2</c:v>
                </c:pt>
                <c:pt idx="182">
                  <c:v>1.3457400000000001E-2</c:v>
                </c:pt>
                <c:pt idx="183">
                  <c:v>1.3457000000000002E-2</c:v>
                </c:pt>
                <c:pt idx="184">
                  <c:v>1.3448000000000003E-2</c:v>
                </c:pt>
                <c:pt idx="185">
                  <c:v>1.3439800000000003E-2</c:v>
                </c:pt>
                <c:pt idx="186">
                  <c:v>1.3424700000000001E-2</c:v>
                </c:pt>
                <c:pt idx="187">
                  <c:v>1.3412300000000005E-2</c:v>
                </c:pt>
                <c:pt idx="188">
                  <c:v>1.3403100000000006E-2</c:v>
                </c:pt>
                <c:pt idx="189">
                  <c:v>1.3392200000000002E-2</c:v>
                </c:pt>
                <c:pt idx="190">
                  <c:v>1.3375400000000003E-2</c:v>
                </c:pt>
                <c:pt idx="191">
                  <c:v>1.3359899999999999E-2</c:v>
                </c:pt>
                <c:pt idx="192">
                  <c:v>1.3347299999999999E-2</c:v>
                </c:pt>
                <c:pt idx="193">
                  <c:v>1.3317600000000001E-2</c:v>
                </c:pt>
                <c:pt idx="194">
                  <c:v>1.3300500000000017E-2</c:v>
                </c:pt>
                <c:pt idx="195">
                  <c:v>1.3307000000000001E-2</c:v>
                </c:pt>
                <c:pt idx="196">
                  <c:v>1.3296100000000003E-2</c:v>
                </c:pt>
                <c:pt idx="197">
                  <c:v>1.3262900000000003E-2</c:v>
                </c:pt>
                <c:pt idx="198">
                  <c:v>1.32199E-2</c:v>
                </c:pt>
                <c:pt idx="199">
                  <c:v>1.3183000000000005E-2</c:v>
                </c:pt>
                <c:pt idx="200">
                  <c:v>1.3164400000000008E-2</c:v>
                </c:pt>
                <c:pt idx="201">
                  <c:v>1.3158599999999999E-2</c:v>
                </c:pt>
                <c:pt idx="202">
                  <c:v>1.3136100000000001E-2</c:v>
                </c:pt>
                <c:pt idx="203">
                  <c:v>1.3091000000000005E-2</c:v>
                </c:pt>
                <c:pt idx="204">
                  <c:v>1.3060800000000008E-2</c:v>
                </c:pt>
                <c:pt idx="205">
                  <c:v>1.3053700000000001E-2</c:v>
                </c:pt>
                <c:pt idx="206">
                  <c:v>1.3016000000000002E-2</c:v>
                </c:pt>
                <c:pt idx="207">
                  <c:v>1.2944800000000006E-2</c:v>
                </c:pt>
                <c:pt idx="208">
                  <c:v>1.2894700000000002E-2</c:v>
                </c:pt>
                <c:pt idx="209">
                  <c:v>1.2856800000000003E-2</c:v>
                </c:pt>
                <c:pt idx="210">
                  <c:v>1.2821700000000011E-2</c:v>
                </c:pt>
                <c:pt idx="211">
                  <c:v>1.2783900000000001E-2</c:v>
                </c:pt>
                <c:pt idx="212">
                  <c:v>1.27583E-2</c:v>
                </c:pt>
                <c:pt idx="213">
                  <c:v>1.2744500000000011E-2</c:v>
                </c:pt>
                <c:pt idx="214">
                  <c:v>1.2675000000000001E-2</c:v>
                </c:pt>
                <c:pt idx="215">
                  <c:v>1.2588999999999998E-2</c:v>
                </c:pt>
                <c:pt idx="216">
                  <c:v>1.2493000000000001E-2</c:v>
                </c:pt>
                <c:pt idx="217">
                  <c:v>1.2348700000000002E-2</c:v>
                </c:pt>
                <c:pt idx="218">
                  <c:v>1.22259E-2</c:v>
                </c:pt>
                <c:pt idx="219">
                  <c:v>1.2116899999999998E-2</c:v>
                </c:pt>
                <c:pt idx="220">
                  <c:v>1.1992700000000011E-2</c:v>
                </c:pt>
                <c:pt idx="221">
                  <c:v>1.1968400000000014E-2</c:v>
                </c:pt>
                <c:pt idx="222">
                  <c:v>1.1931700000000003E-2</c:v>
                </c:pt>
                <c:pt idx="223">
                  <c:v>1.166120000000001E-2</c:v>
                </c:pt>
                <c:pt idx="224">
                  <c:v>1.1393700000000001E-2</c:v>
                </c:pt>
                <c:pt idx="225">
                  <c:v>1.1343800000000008E-2</c:v>
                </c:pt>
                <c:pt idx="226">
                  <c:v>1.1565700000000009E-2</c:v>
                </c:pt>
                <c:pt idx="227">
                  <c:v>1.2128199999999999E-2</c:v>
                </c:pt>
                <c:pt idx="228">
                  <c:v>1.2658100000000002E-2</c:v>
                </c:pt>
                <c:pt idx="229">
                  <c:v>1.2567399999999999E-2</c:v>
                </c:pt>
                <c:pt idx="230">
                  <c:v>1.1613400000000001E-2</c:v>
                </c:pt>
                <c:pt idx="231">
                  <c:v>1.0568700000000007E-2</c:v>
                </c:pt>
                <c:pt idx="232">
                  <c:v>1.0212899999999999E-2</c:v>
                </c:pt>
                <c:pt idx="233">
                  <c:v>1.0248699999999998E-2</c:v>
                </c:pt>
                <c:pt idx="234">
                  <c:v>1.02988E-2</c:v>
                </c:pt>
                <c:pt idx="235">
                  <c:v>1.03927E-2</c:v>
                </c:pt>
                <c:pt idx="236">
                  <c:v>1.0489000000000005E-2</c:v>
                </c:pt>
                <c:pt idx="237">
                  <c:v>1.07983E-2</c:v>
                </c:pt>
                <c:pt idx="238">
                  <c:v>1.1265500000000008E-2</c:v>
                </c:pt>
                <c:pt idx="239">
                  <c:v>1.1454000000000002E-2</c:v>
                </c:pt>
                <c:pt idx="240">
                  <c:v>1.1291800000000001E-2</c:v>
                </c:pt>
                <c:pt idx="241">
                  <c:v>1.0863800000000009E-2</c:v>
                </c:pt>
                <c:pt idx="242">
                  <c:v>1.0584500000000011E-2</c:v>
                </c:pt>
                <c:pt idx="243">
                  <c:v>1.0549800000000003E-2</c:v>
                </c:pt>
                <c:pt idx="244">
                  <c:v>1.0517899999999998E-2</c:v>
                </c:pt>
                <c:pt idx="245">
                  <c:v>1.0479400000000002E-2</c:v>
                </c:pt>
                <c:pt idx="246">
                  <c:v>1.0458500000000001E-2</c:v>
                </c:pt>
                <c:pt idx="247">
                  <c:v>1.0457500000000003E-2</c:v>
                </c:pt>
                <c:pt idx="248">
                  <c:v>1.0494699999999996E-2</c:v>
                </c:pt>
                <c:pt idx="249">
                  <c:v>1.0801900000000001E-2</c:v>
                </c:pt>
                <c:pt idx="250">
                  <c:v>1.1340200000000003E-2</c:v>
                </c:pt>
                <c:pt idx="251">
                  <c:v>1.1322000000000011E-2</c:v>
                </c:pt>
                <c:pt idx="252">
                  <c:v>1.06132E-2</c:v>
                </c:pt>
                <c:pt idx="253">
                  <c:v>1.0449300000000003E-2</c:v>
                </c:pt>
                <c:pt idx="254">
                  <c:v>1.0699699999999998E-2</c:v>
                </c:pt>
                <c:pt idx="255">
                  <c:v>1.0213999999999996E-2</c:v>
                </c:pt>
                <c:pt idx="256">
                  <c:v>9.6492000000000001E-3</c:v>
                </c:pt>
                <c:pt idx="257">
                  <c:v>9.6634000000000077E-3</c:v>
                </c:pt>
                <c:pt idx="258">
                  <c:v>9.7048000000000047E-3</c:v>
                </c:pt>
                <c:pt idx="259">
                  <c:v>9.4545000000000115E-3</c:v>
                </c:pt>
                <c:pt idx="260">
                  <c:v>9.2300000000000004E-3</c:v>
                </c:pt>
                <c:pt idx="261">
                  <c:v>9.3437000000000103E-3</c:v>
                </c:pt>
                <c:pt idx="262">
                  <c:v>9.4984000000000075E-3</c:v>
                </c:pt>
                <c:pt idx="263">
                  <c:v>9.6449000000000014E-3</c:v>
                </c:pt>
                <c:pt idx="264">
                  <c:v>9.8723000000000092E-3</c:v>
                </c:pt>
                <c:pt idx="265">
                  <c:v>9.5914000000000086E-3</c:v>
                </c:pt>
                <c:pt idx="266">
                  <c:v>9.0218000000000017E-3</c:v>
                </c:pt>
                <c:pt idx="267">
                  <c:v>8.699600000000007E-3</c:v>
                </c:pt>
                <c:pt idx="268">
                  <c:v>8.4846000000000088E-3</c:v>
                </c:pt>
                <c:pt idx="269">
                  <c:v>8.3585000000000118E-3</c:v>
                </c:pt>
                <c:pt idx="270">
                  <c:v>8.3079000000000069E-3</c:v>
                </c:pt>
                <c:pt idx="271">
                  <c:v>8.2459000000000005E-3</c:v>
                </c:pt>
                <c:pt idx="272">
                  <c:v>8.1516000000000088E-3</c:v>
                </c:pt>
                <c:pt idx="273">
                  <c:v>8.0708000000000047E-3</c:v>
                </c:pt>
                <c:pt idx="274">
                  <c:v>8.0230000000000024E-3</c:v>
                </c:pt>
                <c:pt idx="275">
                  <c:v>7.9589000000000014E-3</c:v>
                </c:pt>
                <c:pt idx="276">
                  <c:v>7.9103000000000073E-3</c:v>
                </c:pt>
                <c:pt idx="277">
                  <c:v>7.9222000000000077E-3</c:v>
                </c:pt>
                <c:pt idx="278">
                  <c:v>8.0043000000000007E-3</c:v>
                </c:pt>
                <c:pt idx="279">
                  <c:v>8.2354000000000073E-3</c:v>
                </c:pt>
                <c:pt idx="280">
                  <c:v>8.3916000000000077E-3</c:v>
                </c:pt>
                <c:pt idx="281">
                  <c:v>8.1587000000000048E-3</c:v>
                </c:pt>
                <c:pt idx="282">
                  <c:v>7.8244999999999999E-3</c:v>
                </c:pt>
                <c:pt idx="283">
                  <c:v>7.7006000000000088E-3</c:v>
                </c:pt>
                <c:pt idx="284">
                  <c:v>7.6869000000000043E-3</c:v>
                </c:pt>
                <c:pt idx="285">
                  <c:v>7.9112000000000071E-3</c:v>
                </c:pt>
                <c:pt idx="286">
                  <c:v>8.3724000000000142E-3</c:v>
                </c:pt>
                <c:pt idx="287">
                  <c:v>8.6633000000000022E-3</c:v>
                </c:pt>
                <c:pt idx="288">
                  <c:v>8.4313000000000009E-3</c:v>
                </c:pt>
                <c:pt idx="289">
                  <c:v>8.0809000000000072E-3</c:v>
                </c:pt>
                <c:pt idx="290">
                  <c:v>8.0312000000000005E-3</c:v>
                </c:pt>
                <c:pt idx="291">
                  <c:v>7.8041000000000013E-3</c:v>
                </c:pt>
                <c:pt idx="292">
                  <c:v>7.5492000000000094E-3</c:v>
                </c:pt>
                <c:pt idx="293">
                  <c:v>7.502600000000006E-3</c:v>
                </c:pt>
                <c:pt idx="294">
                  <c:v>7.8459000000000011E-3</c:v>
                </c:pt>
                <c:pt idx="295">
                  <c:v>8.5509000000000088E-3</c:v>
                </c:pt>
                <c:pt idx="296">
                  <c:v>8.4114000000000046E-3</c:v>
                </c:pt>
                <c:pt idx="297">
                  <c:v>7.6858000000000013E-3</c:v>
                </c:pt>
                <c:pt idx="298">
                  <c:v>7.4404000000000059E-3</c:v>
                </c:pt>
                <c:pt idx="299">
                  <c:v>7.3893000000000058E-3</c:v>
                </c:pt>
                <c:pt idx="300">
                  <c:v>7.3372000000000047E-3</c:v>
                </c:pt>
                <c:pt idx="301">
                  <c:v>7.3780000000000069E-3</c:v>
                </c:pt>
                <c:pt idx="302">
                  <c:v>7.6701000000000043E-3</c:v>
                </c:pt>
                <c:pt idx="303">
                  <c:v>7.9411000000000082E-3</c:v>
                </c:pt>
                <c:pt idx="304">
                  <c:v>7.9615000000000033E-3</c:v>
                </c:pt>
                <c:pt idx="305">
                  <c:v>8.0258000000000048E-3</c:v>
                </c:pt>
                <c:pt idx="306">
                  <c:v>8.196600000000007E-3</c:v>
                </c:pt>
                <c:pt idx="307">
                  <c:v>8.5050000000000091E-3</c:v>
                </c:pt>
                <c:pt idx="308">
                  <c:v>8.3928000000000075E-3</c:v>
                </c:pt>
                <c:pt idx="309">
                  <c:v>8.4830000000000114E-3</c:v>
                </c:pt>
                <c:pt idx="310">
                  <c:v>8.9295000000000155E-3</c:v>
                </c:pt>
                <c:pt idx="311">
                  <c:v>8.2735000000000048E-3</c:v>
                </c:pt>
                <c:pt idx="312">
                  <c:v>7.384200000000004E-3</c:v>
                </c:pt>
                <c:pt idx="313">
                  <c:v>7.2771000000000034E-3</c:v>
                </c:pt>
                <c:pt idx="314">
                  <c:v>7.7445000000000014E-3</c:v>
                </c:pt>
                <c:pt idx="315">
                  <c:v>8.1029000000000066E-3</c:v>
                </c:pt>
                <c:pt idx="316">
                  <c:v>7.6602000000000024E-3</c:v>
                </c:pt>
                <c:pt idx="317">
                  <c:v>7.229600000000007E-3</c:v>
                </c:pt>
                <c:pt idx="318">
                  <c:v>7.215800000000004E-3</c:v>
                </c:pt>
                <c:pt idx="319">
                  <c:v>7.4143000000000039E-3</c:v>
                </c:pt>
                <c:pt idx="320">
                  <c:v>7.5939000000000024E-3</c:v>
                </c:pt>
                <c:pt idx="321">
                  <c:v>7.3450000000000034E-3</c:v>
                </c:pt>
                <c:pt idx="322">
                  <c:v>7.0911000000000038E-3</c:v>
                </c:pt>
                <c:pt idx="323">
                  <c:v>7.0550000000000014E-3</c:v>
                </c:pt>
                <c:pt idx="324">
                  <c:v>7.0314000000000071E-3</c:v>
                </c:pt>
                <c:pt idx="325">
                  <c:v>7.2688000000000023E-3</c:v>
                </c:pt>
                <c:pt idx="326">
                  <c:v>7.6161000000000024E-3</c:v>
                </c:pt>
                <c:pt idx="327">
                  <c:v>7.4401000000000059E-3</c:v>
                </c:pt>
                <c:pt idx="328">
                  <c:v>7.043600000000004E-3</c:v>
                </c:pt>
                <c:pt idx="329">
                  <c:v>6.924500000000001E-3</c:v>
                </c:pt>
                <c:pt idx="330">
                  <c:v>6.915300000000007E-3</c:v>
                </c:pt>
                <c:pt idx="331">
                  <c:v>6.9081000000000047E-3</c:v>
                </c:pt>
                <c:pt idx="332">
                  <c:v>6.891200000000007E-3</c:v>
                </c:pt>
                <c:pt idx="333">
                  <c:v>6.866600000000004E-3</c:v>
                </c:pt>
                <c:pt idx="334">
                  <c:v>6.8496000000000078E-3</c:v>
                </c:pt>
                <c:pt idx="335">
                  <c:v>6.8452000000000061E-3</c:v>
                </c:pt>
                <c:pt idx="336">
                  <c:v>6.8750000000000044E-3</c:v>
                </c:pt>
                <c:pt idx="337">
                  <c:v>6.9672000000000041E-3</c:v>
                </c:pt>
                <c:pt idx="338">
                  <c:v>6.9867000000000089E-3</c:v>
                </c:pt>
                <c:pt idx="339">
                  <c:v>7.0381000000000046E-3</c:v>
                </c:pt>
                <c:pt idx="340">
                  <c:v>7.1644999999999999E-3</c:v>
                </c:pt>
                <c:pt idx="341">
                  <c:v>7.0089000000000037E-3</c:v>
                </c:pt>
                <c:pt idx="342">
                  <c:v>6.7779000000000034E-3</c:v>
                </c:pt>
                <c:pt idx="343">
                  <c:v>6.7256000000000043E-3</c:v>
                </c:pt>
                <c:pt idx="344">
                  <c:v>6.7168000000000045E-3</c:v>
                </c:pt>
                <c:pt idx="345">
                  <c:v>6.7045000000000013E-3</c:v>
                </c:pt>
                <c:pt idx="346">
                  <c:v>6.6874000000000013E-3</c:v>
                </c:pt>
                <c:pt idx="347">
                  <c:v>6.6932000000000042E-3</c:v>
                </c:pt>
                <c:pt idx="348">
                  <c:v>6.7199000000000043E-3</c:v>
                </c:pt>
                <c:pt idx="349">
                  <c:v>6.6929000000000008E-3</c:v>
                </c:pt>
                <c:pt idx="350">
                  <c:v>6.6404000000000038E-3</c:v>
                </c:pt>
                <c:pt idx="351">
                  <c:v>6.6526000000000024E-3</c:v>
                </c:pt>
                <c:pt idx="352">
                  <c:v>6.8492000000000058E-3</c:v>
                </c:pt>
                <c:pt idx="353">
                  <c:v>6.9999000000000059E-3</c:v>
                </c:pt>
                <c:pt idx="354">
                  <c:v>6.8307000000000046E-3</c:v>
                </c:pt>
                <c:pt idx="355">
                  <c:v>6.6764000000000059E-3</c:v>
                </c:pt>
                <c:pt idx="356">
                  <c:v>6.6104000000000024E-3</c:v>
                </c:pt>
                <c:pt idx="357">
                  <c:v>6.5622000000000024E-3</c:v>
                </c:pt>
                <c:pt idx="358">
                  <c:v>6.5709000000000045E-3</c:v>
                </c:pt>
                <c:pt idx="359">
                  <c:v>6.5433000000000071E-3</c:v>
                </c:pt>
                <c:pt idx="360">
                  <c:v>6.5064000000000059E-3</c:v>
                </c:pt>
                <c:pt idx="361">
                  <c:v>6.5266000000000039E-3</c:v>
                </c:pt>
                <c:pt idx="362">
                  <c:v>6.7455000000000024E-3</c:v>
                </c:pt>
                <c:pt idx="363">
                  <c:v>6.8931000000000036E-3</c:v>
                </c:pt>
                <c:pt idx="364">
                  <c:v>6.6947000000000013E-3</c:v>
                </c:pt>
                <c:pt idx="365">
                  <c:v>6.921300000000007E-3</c:v>
                </c:pt>
                <c:pt idx="366">
                  <c:v>7.3688000000000035E-3</c:v>
                </c:pt>
                <c:pt idx="367">
                  <c:v>7.2093000000000079E-3</c:v>
                </c:pt>
                <c:pt idx="368">
                  <c:v>6.9129000000000013E-3</c:v>
                </c:pt>
                <c:pt idx="369">
                  <c:v>6.6456000000000041E-3</c:v>
                </c:pt>
                <c:pt idx="370">
                  <c:v>6.393200000000006E-3</c:v>
                </c:pt>
                <c:pt idx="371">
                  <c:v>6.3354000000000014E-3</c:v>
                </c:pt>
                <c:pt idx="372">
                  <c:v>6.3532000000000042E-3</c:v>
                </c:pt>
                <c:pt idx="373">
                  <c:v>6.3546000000000036E-3</c:v>
                </c:pt>
                <c:pt idx="374">
                  <c:v>6.3224000000000023E-3</c:v>
                </c:pt>
                <c:pt idx="375">
                  <c:v>6.2946000000000044E-3</c:v>
                </c:pt>
                <c:pt idx="376">
                  <c:v>6.2724000000000044E-3</c:v>
                </c:pt>
                <c:pt idx="377">
                  <c:v>6.2620000000000011E-3</c:v>
                </c:pt>
                <c:pt idx="378">
                  <c:v>6.3650000000000009E-3</c:v>
                </c:pt>
                <c:pt idx="379">
                  <c:v>6.5110000000000046E-3</c:v>
                </c:pt>
                <c:pt idx="380">
                  <c:v>6.3980000000000035E-3</c:v>
                </c:pt>
                <c:pt idx="381">
                  <c:v>6.1911000000000023E-3</c:v>
                </c:pt>
                <c:pt idx="382">
                  <c:v>6.1580000000000011E-3</c:v>
                </c:pt>
                <c:pt idx="383">
                  <c:v>6.1593000000000038E-3</c:v>
                </c:pt>
                <c:pt idx="384">
                  <c:v>6.241600000000006E-3</c:v>
                </c:pt>
                <c:pt idx="385">
                  <c:v>6.4324000000000048E-3</c:v>
                </c:pt>
                <c:pt idx="386">
                  <c:v>6.3852000000000041E-3</c:v>
                </c:pt>
                <c:pt idx="387">
                  <c:v>6.1659000000000002E-3</c:v>
                </c:pt>
                <c:pt idx="388">
                  <c:v>6.0950000000000023E-3</c:v>
                </c:pt>
                <c:pt idx="389">
                  <c:v>6.0984000000000038E-3</c:v>
                </c:pt>
                <c:pt idx="390">
                  <c:v>6.0878000000000035E-3</c:v>
                </c:pt>
                <c:pt idx="391">
                  <c:v>6.0751000000000034E-3</c:v>
                </c:pt>
                <c:pt idx="392">
                  <c:v>6.1549999999999999E-3</c:v>
                </c:pt>
                <c:pt idx="393">
                  <c:v>6.227200000000003E-3</c:v>
                </c:pt>
                <c:pt idx="394">
                  <c:v>6.1262000000000035E-3</c:v>
                </c:pt>
                <c:pt idx="395">
                  <c:v>6.0627000000000033E-3</c:v>
                </c:pt>
                <c:pt idx="396">
                  <c:v>6.064700000000001E-3</c:v>
                </c:pt>
                <c:pt idx="397">
                  <c:v>6.0990000000000046E-3</c:v>
                </c:pt>
                <c:pt idx="398">
                  <c:v>6.1932000000000037E-3</c:v>
                </c:pt>
                <c:pt idx="399">
                  <c:v>6.1198000000000034E-3</c:v>
                </c:pt>
                <c:pt idx="400">
                  <c:v>5.9834000000000059E-3</c:v>
                </c:pt>
                <c:pt idx="401">
                  <c:v>6.1167000000000036E-3</c:v>
                </c:pt>
                <c:pt idx="402">
                  <c:v>6.2617000000000046E-3</c:v>
                </c:pt>
                <c:pt idx="403">
                  <c:v>6.1283000000000023E-3</c:v>
                </c:pt>
                <c:pt idx="404">
                  <c:v>5.9875000000000024E-3</c:v>
                </c:pt>
                <c:pt idx="405">
                  <c:v>5.9684000000000039E-3</c:v>
                </c:pt>
                <c:pt idx="406">
                  <c:v>5.9448000000000036E-3</c:v>
                </c:pt>
                <c:pt idx="407">
                  <c:v>5.8770000000000037E-3</c:v>
                </c:pt>
                <c:pt idx="408">
                  <c:v>5.8057000000000013E-3</c:v>
                </c:pt>
                <c:pt idx="409">
                  <c:v>5.7708000000000047E-3</c:v>
                </c:pt>
                <c:pt idx="410">
                  <c:v>5.776400000000007E-3</c:v>
                </c:pt>
                <c:pt idx="411">
                  <c:v>5.8056000000000045E-3</c:v>
                </c:pt>
                <c:pt idx="412">
                  <c:v>5.8257000000000014E-3</c:v>
                </c:pt>
                <c:pt idx="413">
                  <c:v>5.8131000000000033E-3</c:v>
                </c:pt>
                <c:pt idx="414">
                  <c:v>5.7428000000000036E-3</c:v>
                </c:pt>
                <c:pt idx="415">
                  <c:v>5.6883000000000038E-3</c:v>
                </c:pt>
                <c:pt idx="416">
                  <c:v>5.6868000000000014E-3</c:v>
                </c:pt>
                <c:pt idx="417">
                  <c:v>5.6693000000000012E-3</c:v>
                </c:pt>
                <c:pt idx="418">
                  <c:v>5.6513000000000023E-3</c:v>
                </c:pt>
                <c:pt idx="419">
                  <c:v>5.6601999999999998E-3</c:v>
                </c:pt>
                <c:pt idx="420">
                  <c:v>5.6624000000000006E-3</c:v>
                </c:pt>
                <c:pt idx="421">
                  <c:v>5.7011000000000058E-3</c:v>
                </c:pt>
                <c:pt idx="422">
                  <c:v>5.7191000000000039E-3</c:v>
                </c:pt>
                <c:pt idx="423">
                  <c:v>5.7402000000000069E-3</c:v>
                </c:pt>
                <c:pt idx="424">
                  <c:v>5.9275000000000013E-3</c:v>
                </c:pt>
                <c:pt idx="425">
                  <c:v>5.9220000000000036E-3</c:v>
                </c:pt>
                <c:pt idx="426">
                  <c:v>5.6699000000000003E-3</c:v>
                </c:pt>
                <c:pt idx="427">
                  <c:v>5.5686000000000034E-3</c:v>
                </c:pt>
                <c:pt idx="428">
                  <c:v>5.5846000000000038E-3</c:v>
                </c:pt>
                <c:pt idx="429">
                  <c:v>5.6025000000000007E-3</c:v>
                </c:pt>
                <c:pt idx="430">
                  <c:v>5.579900000000004E-3</c:v>
                </c:pt>
                <c:pt idx="431">
                  <c:v>5.5207000000000034E-3</c:v>
                </c:pt>
                <c:pt idx="432">
                  <c:v>5.487000000000004E-3</c:v>
                </c:pt>
                <c:pt idx="433">
                  <c:v>5.4732000000000088E-3</c:v>
                </c:pt>
                <c:pt idx="434">
                  <c:v>5.4794000000000093E-3</c:v>
                </c:pt>
                <c:pt idx="435">
                  <c:v>5.477800000000004E-3</c:v>
                </c:pt>
                <c:pt idx="436">
                  <c:v>5.4580000000000045E-3</c:v>
                </c:pt>
                <c:pt idx="437">
                  <c:v>5.5677000000000009E-3</c:v>
                </c:pt>
                <c:pt idx="438">
                  <c:v>5.681400000000004E-3</c:v>
                </c:pt>
                <c:pt idx="439">
                  <c:v>5.5419000000000024E-3</c:v>
                </c:pt>
                <c:pt idx="440">
                  <c:v>5.4652000000000043E-3</c:v>
                </c:pt>
                <c:pt idx="441">
                  <c:v>5.5433000000000045E-3</c:v>
                </c:pt>
                <c:pt idx="442">
                  <c:v>5.4571000000000012E-3</c:v>
                </c:pt>
                <c:pt idx="443">
                  <c:v>5.3449000000000005E-3</c:v>
                </c:pt>
                <c:pt idx="444">
                  <c:v>5.3411000000000014E-3</c:v>
                </c:pt>
                <c:pt idx="445">
                  <c:v>5.3384000000000036E-3</c:v>
                </c:pt>
                <c:pt idx="446">
                  <c:v>5.3024000000000014E-3</c:v>
                </c:pt>
                <c:pt idx="447">
                  <c:v>5.2660000000000024E-3</c:v>
                </c:pt>
                <c:pt idx="448">
                  <c:v>5.2481000000000038E-3</c:v>
                </c:pt>
                <c:pt idx="449">
                  <c:v>5.2281000000000011E-3</c:v>
                </c:pt>
                <c:pt idx="450">
                  <c:v>5.2122000000000036E-3</c:v>
                </c:pt>
                <c:pt idx="451">
                  <c:v>5.2130000000000024E-3</c:v>
                </c:pt>
                <c:pt idx="452">
                  <c:v>5.2078000000000011E-3</c:v>
                </c:pt>
                <c:pt idx="453">
                  <c:v>5.1820000000000008E-3</c:v>
                </c:pt>
                <c:pt idx="454">
                  <c:v>5.1654000000000005E-3</c:v>
                </c:pt>
                <c:pt idx="455">
                  <c:v>5.1528000000000008E-3</c:v>
                </c:pt>
                <c:pt idx="456">
                  <c:v>5.1422000000000013E-3</c:v>
                </c:pt>
                <c:pt idx="457">
                  <c:v>5.1512000000000033E-3</c:v>
                </c:pt>
                <c:pt idx="458">
                  <c:v>5.1646999999999995E-3</c:v>
                </c:pt>
                <c:pt idx="459">
                  <c:v>5.140500000000001E-3</c:v>
                </c:pt>
                <c:pt idx="460">
                  <c:v>5.1155999999999997E-3</c:v>
                </c:pt>
                <c:pt idx="461">
                  <c:v>5.1409000000000003E-3</c:v>
                </c:pt>
                <c:pt idx="462">
                  <c:v>5.1399000000000037E-3</c:v>
                </c:pt>
                <c:pt idx="463">
                  <c:v>5.0932000000000061E-3</c:v>
                </c:pt>
                <c:pt idx="464">
                  <c:v>5.1944999999999995E-3</c:v>
                </c:pt>
                <c:pt idx="465">
                  <c:v>5.3748000000000034E-3</c:v>
                </c:pt>
                <c:pt idx="466">
                  <c:v>5.2600000000000034E-3</c:v>
                </c:pt>
                <c:pt idx="467">
                  <c:v>5.031400000000007E-3</c:v>
                </c:pt>
                <c:pt idx="468">
                  <c:v>4.976500000000007E-3</c:v>
                </c:pt>
                <c:pt idx="469">
                  <c:v>4.991700000000006E-3</c:v>
                </c:pt>
                <c:pt idx="470">
                  <c:v>5.0357000000000058E-3</c:v>
                </c:pt>
                <c:pt idx="471">
                  <c:v>5.0301000000000035E-3</c:v>
                </c:pt>
                <c:pt idx="472">
                  <c:v>5.008900000000001E-3</c:v>
                </c:pt>
                <c:pt idx="473">
                  <c:v>4.9991000000000037E-3</c:v>
                </c:pt>
                <c:pt idx="474">
                  <c:v>4.9332000000000082E-3</c:v>
                </c:pt>
                <c:pt idx="475">
                  <c:v>4.9158000000000014E-3</c:v>
                </c:pt>
                <c:pt idx="476">
                  <c:v>4.951000000000004E-3</c:v>
                </c:pt>
                <c:pt idx="477">
                  <c:v>4.9433000000000055E-3</c:v>
                </c:pt>
                <c:pt idx="478">
                  <c:v>4.8860000000000023E-3</c:v>
                </c:pt>
                <c:pt idx="479">
                  <c:v>4.8359000000000023E-3</c:v>
                </c:pt>
                <c:pt idx="480">
                  <c:v>4.8061000000000024E-3</c:v>
                </c:pt>
                <c:pt idx="481">
                  <c:v>4.7731000000000058E-3</c:v>
                </c:pt>
                <c:pt idx="482">
                  <c:v>4.7953000000000023E-3</c:v>
                </c:pt>
                <c:pt idx="483">
                  <c:v>4.8609999999999999E-3</c:v>
                </c:pt>
                <c:pt idx="484">
                  <c:v>4.8875000000000004E-3</c:v>
                </c:pt>
                <c:pt idx="485">
                  <c:v>4.857600000000001E-3</c:v>
                </c:pt>
                <c:pt idx="486">
                  <c:v>4.8065000000000035E-3</c:v>
                </c:pt>
                <c:pt idx="487">
                  <c:v>4.7690000000000024E-3</c:v>
                </c:pt>
                <c:pt idx="488">
                  <c:v>4.7718000000000057E-3</c:v>
                </c:pt>
                <c:pt idx="489">
                  <c:v>4.8107000000000011E-3</c:v>
                </c:pt>
                <c:pt idx="490">
                  <c:v>4.8193000000000038E-3</c:v>
                </c:pt>
                <c:pt idx="491">
                  <c:v>4.8219999999999999E-3</c:v>
                </c:pt>
                <c:pt idx="492">
                  <c:v>4.8230000000000009E-3</c:v>
                </c:pt>
                <c:pt idx="493">
                  <c:v>4.8140000000000006E-3</c:v>
                </c:pt>
                <c:pt idx="494">
                  <c:v>4.8221999999999996E-3</c:v>
                </c:pt>
                <c:pt idx="495">
                  <c:v>4.788300000000004E-3</c:v>
                </c:pt>
                <c:pt idx="496">
                  <c:v>4.7443000000000034E-3</c:v>
                </c:pt>
                <c:pt idx="497">
                  <c:v>4.7132000000000059E-3</c:v>
                </c:pt>
                <c:pt idx="498">
                  <c:v>4.6653000000000007E-3</c:v>
                </c:pt>
                <c:pt idx="499">
                  <c:v>4.6254E-3</c:v>
                </c:pt>
                <c:pt idx="500">
                  <c:v>4.5997000000000034E-3</c:v>
                </c:pt>
                <c:pt idx="501">
                  <c:v>4.5789000000000012E-3</c:v>
                </c:pt>
                <c:pt idx="502">
                  <c:v>4.5680000000000009E-3</c:v>
                </c:pt>
                <c:pt idx="503">
                  <c:v>4.5535000000000011E-3</c:v>
                </c:pt>
                <c:pt idx="504">
                  <c:v>4.5050000000000012E-3</c:v>
                </c:pt>
                <c:pt idx="505">
                  <c:v>4.4658000000000024E-3</c:v>
                </c:pt>
                <c:pt idx="506">
                  <c:v>4.4786000000000071E-3</c:v>
                </c:pt>
                <c:pt idx="507">
                  <c:v>4.491600000000007E-3</c:v>
                </c:pt>
                <c:pt idx="508">
                  <c:v>4.4857000000000039E-3</c:v>
                </c:pt>
                <c:pt idx="509">
                  <c:v>4.4738000000000069E-3</c:v>
                </c:pt>
                <c:pt idx="510">
                  <c:v>4.4517000000000046E-3</c:v>
                </c:pt>
                <c:pt idx="511">
                  <c:v>4.4358000000000045E-3</c:v>
                </c:pt>
                <c:pt idx="512">
                  <c:v>4.4335000000000034E-3</c:v>
                </c:pt>
                <c:pt idx="513">
                  <c:v>4.4198000000000058E-3</c:v>
                </c:pt>
                <c:pt idx="514">
                  <c:v>4.3999000000000035E-3</c:v>
                </c:pt>
                <c:pt idx="515">
                  <c:v>4.4030000000000041E-3</c:v>
                </c:pt>
                <c:pt idx="516">
                  <c:v>4.426200000000006E-3</c:v>
                </c:pt>
                <c:pt idx="517">
                  <c:v>4.430000000000006E-3</c:v>
                </c:pt>
                <c:pt idx="518">
                  <c:v>4.4077000000000014E-3</c:v>
                </c:pt>
                <c:pt idx="519">
                  <c:v>4.4150000000000014E-3</c:v>
                </c:pt>
                <c:pt idx="520">
                  <c:v>4.4227000000000034E-3</c:v>
                </c:pt>
                <c:pt idx="521">
                  <c:v>4.4025000000000036E-3</c:v>
                </c:pt>
                <c:pt idx="522">
                  <c:v>4.4045000000000004E-3</c:v>
                </c:pt>
                <c:pt idx="523">
                  <c:v>4.4063000000000071E-3</c:v>
                </c:pt>
                <c:pt idx="524">
                  <c:v>4.3855000000000014E-3</c:v>
                </c:pt>
                <c:pt idx="525">
                  <c:v>4.3553000000000012E-3</c:v>
                </c:pt>
                <c:pt idx="526">
                  <c:v>4.3321000000000011E-3</c:v>
                </c:pt>
                <c:pt idx="527">
                  <c:v>4.3236000000000012E-3</c:v>
                </c:pt>
                <c:pt idx="528">
                  <c:v>4.3619000000000002E-3</c:v>
                </c:pt>
                <c:pt idx="529">
                  <c:v>4.4742000000000046E-3</c:v>
                </c:pt>
                <c:pt idx="530">
                  <c:v>4.5155999999999998E-3</c:v>
                </c:pt>
                <c:pt idx="531">
                  <c:v>4.4170000000000034E-3</c:v>
                </c:pt>
                <c:pt idx="532">
                  <c:v>4.3585000000000004E-3</c:v>
                </c:pt>
                <c:pt idx="533">
                  <c:v>4.4883000000000058E-3</c:v>
                </c:pt>
                <c:pt idx="534">
                  <c:v>4.5727000000000033E-3</c:v>
                </c:pt>
                <c:pt idx="535">
                  <c:v>4.4227000000000034E-3</c:v>
                </c:pt>
                <c:pt idx="536">
                  <c:v>4.3535000000000023E-3</c:v>
                </c:pt>
                <c:pt idx="537">
                  <c:v>4.4444000000000011E-3</c:v>
                </c:pt>
                <c:pt idx="538">
                  <c:v>4.438300000000007E-3</c:v>
                </c:pt>
                <c:pt idx="539">
                  <c:v>4.3589000000000006E-3</c:v>
                </c:pt>
                <c:pt idx="540">
                  <c:v>4.3469000000000034E-3</c:v>
                </c:pt>
                <c:pt idx="541">
                  <c:v>4.3563000000000013E-3</c:v>
                </c:pt>
                <c:pt idx="542">
                  <c:v>4.3497000000000058E-3</c:v>
                </c:pt>
                <c:pt idx="543">
                  <c:v>4.3361000000000033E-3</c:v>
                </c:pt>
                <c:pt idx="544">
                  <c:v>4.3166000000000038E-3</c:v>
                </c:pt>
                <c:pt idx="545">
                  <c:v>4.3078000000000014E-3</c:v>
                </c:pt>
                <c:pt idx="546">
                  <c:v>4.2975000000000001E-3</c:v>
                </c:pt>
                <c:pt idx="547">
                  <c:v>4.3395000000000013E-3</c:v>
                </c:pt>
                <c:pt idx="548">
                  <c:v>4.4259000000000008E-3</c:v>
                </c:pt>
                <c:pt idx="549">
                  <c:v>4.4421000000000035E-3</c:v>
                </c:pt>
                <c:pt idx="550">
                  <c:v>4.3800000000000011E-3</c:v>
                </c:pt>
                <c:pt idx="551">
                  <c:v>4.3066000000000042E-3</c:v>
                </c:pt>
                <c:pt idx="552">
                  <c:v>4.283200000000007E-3</c:v>
                </c:pt>
                <c:pt idx="553">
                  <c:v>4.2996000000000041E-3</c:v>
                </c:pt>
                <c:pt idx="554">
                  <c:v>4.256200000000006E-3</c:v>
                </c:pt>
                <c:pt idx="555">
                  <c:v>4.2024000000000011E-3</c:v>
                </c:pt>
                <c:pt idx="556">
                  <c:v>4.2130000000000023E-3</c:v>
                </c:pt>
                <c:pt idx="557">
                  <c:v>4.2299000000000034E-3</c:v>
                </c:pt>
                <c:pt idx="558">
                  <c:v>4.2330000000000041E-3</c:v>
                </c:pt>
                <c:pt idx="559">
                  <c:v>4.2601000000000002E-3</c:v>
                </c:pt>
                <c:pt idx="560">
                  <c:v>4.2917000000000059E-3</c:v>
                </c:pt>
                <c:pt idx="561">
                  <c:v>4.2424000000000012E-3</c:v>
                </c:pt>
                <c:pt idx="562">
                  <c:v>4.1289999999999973E-3</c:v>
                </c:pt>
                <c:pt idx="563">
                  <c:v>4.0500000000000024E-3</c:v>
                </c:pt>
                <c:pt idx="564">
                  <c:v>4.0274999999999998E-3</c:v>
                </c:pt>
                <c:pt idx="565">
                  <c:v>4.0247999999999985E-3</c:v>
                </c:pt>
                <c:pt idx="566">
                  <c:v>4.0502000000000038E-3</c:v>
                </c:pt>
                <c:pt idx="567">
                  <c:v>4.099200000000006E-3</c:v>
                </c:pt>
                <c:pt idx="568">
                  <c:v>4.1310000000000036E-3</c:v>
                </c:pt>
                <c:pt idx="569">
                  <c:v>4.1745999999999997E-3</c:v>
                </c:pt>
                <c:pt idx="570">
                  <c:v>4.2475000000000004E-3</c:v>
                </c:pt>
                <c:pt idx="571">
                  <c:v>4.2881000000000013E-3</c:v>
                </c:pt>
                <c:pt idx="572">
                  <c:v>4.2811000000000038E-3</c:v>
                </c:pt>
                <c:pt idx="573">
                  <c:v>4.2399000000000039E-3</c:v>
                </c:pt>
                <c:pt idx="574">
                  <c:v>4.2166000000000052E-3</c:v>
                </c:pt>
                <c:pt idx="575">
                  <c:v>4.2544000000000002E-3</c:v>
                </c:pt>
                <c:pt idx="576">
                  <c:v>4.3101000000000007E-3</c:v>
                </c:pt>
                <c:pt idx="577">
                  <c:v>4.2793000000000058E-3</c:v>
                </c:pt>
                <c:pt idx="578">
                  <c:v>4.1570999999999995E-3</c:v>
                </c:pt>
                <c:pt idx="579">
                  <c:v>4.0739000000000036E-3</c:v>
                </c:pt>
                <c:pt idx="580">
                  <c:v>4.1069000000000001E-3</c:v>
                </c:pt>
                <c:pt idx="581">
                  <c:v>4.1403000000000013E-3</c:v>
                </c:pt>
                <c:pt idx="582">
                  <c:v>4.0609000000000001E-3</c:v>
                </c:pt>
                <c:pt idx="583">
                  <c:v>4.0040000000000023E-3</c:v>
                </c:pt>
                <c:pt idx="584">
                  <c:v>3.9900000000000005E-3</c:v>
                </c:pt>
                <c:pt idx="585">
                  <c:v>3.8898000000000018E-3</c:v>
                </c:pt>
                <c:pt idx="586">
                  <c:v>3.9539000000000006E-3</c:v>
                </c:pt>
                <c:pt idx="587">
                  <c:v>4.275600000000007E-3</c:v>
                </c:pt>
                <c:pt idx="588">
                  <c:v>4.233700000000006E-3</c:v>
                </c:pt>
                <c:pt idx="589">
                  <c:v>3.8867000000000012E-3</c:v>
                </c:pt>
                <c:pt idx="590">
                  <c:v>3.7798000000000011E-3</c:v>
                </c:pt>
                <c:pt idx="591">
                  <c:v>3.7749000000000029E-3</c:v>
                </c:pt>
                <c:pt idx="592">
                  <c:v>3.7644000000000024E-3</c:v>
                </c:pt>
                <c:pt idx="593">
                  <c:v>3.7947000000000028E-3</c:v>
                </c:pt>
                <c:pt idx="594">
                  <c:v>3.8268000000000004E-3</c:v>
                </c:pt>
                <c:pt idx="595">
                  <c:v>3.9112000000000001E-3</c:v>
                </c:pt>
                <c:pt idx="596">
                  <c:v>4.0047000000000034E-3</c:v>
                </c:pt>
                <c:pt idx="597">
                  <c:v>3.9122999999999996E-3</c:v>
                </c:pt>
                <c:pt idx="598">
                  <c:v>3.7670000000000039E-3</c:v>
                </c:pt>
                <c:pt idx="599">
                  <c:v>3.7198000000000018E-3</c:v>
                </c:pt>
                <c:pt idx="600">
                  <c:v>3.7000000000000041E-3</c:v>
                </c:pt>
                <c:pt idx="601">
                  <c:v>3.7022000000000023E-3</c:v>
                </c:pt>
                <c:pt idx="602">
                  <c:v>3.699100000000002E-3</c:v>
                </c:pt>
                <c:pt idx="603">
                  <c:v>3.679100000000002E-3</c:v>
                </c:pt>
                <c:pt idx="604">
                  <c:v>3.6568000000000017E-3</c:v>
                </c:pt>
                <c:pt idx="605">
                  <c:v>3.6370000000000022E-3</c:v>
                </c:pt>
                <c:pt idx="606">
                  <c:v>3.6433000000000047E-3</c:v>
                </c:pt>
                <c:pt idx="607">
                  <c:v>3.6496000000000028E-3</c:v>
                </c:pt>
                <c:pt idx="608">
                  <c:v>3.6247000000000037E-3</c:v>
                </c:pt>
                <c:pt idx="609">
                  <c:v>3.6104000000000019E-3</c:v>
                </c:pt>
                <c:pt idx="610">
                  <c:v>3.5933000000000028E-3</c:v>
                </c:pt>
                <c:pt idx="611">
                  <c:v>3.5431000000000039E-3</c:v>
                </c:pt>
                <c:pt idx="612">
                  <c:v>3.5976000000000029E-3</c:v>
                </c:pt>
                <c:pt idx="613">
                  <c:v>3.7803000000000047E-3</c:v>
                </c:pt>
                <c:pt idx="614">
                  <c:v>3.7570000000000025E-3</c:v>
                </c:pt>
                <c:pt idx="615">
                  <c:v>3.558100000000002E-3</c:v>
                </c:pt>
                <c:pt idx="616">
                  <c:v>3.4945000000000019E-3</c:v>
                </c:pt>
                <c:pt idx="617">
                  <c:v>3.5020000000000012E-3</c:v>
                </c:pt>
                <c:pt idx="618">
                  <c:v>3.4756000000000006E-3</c:v>
                </c:pt>
                <c:pt idx="619">
                  <c:v>3.442500000000002E-3</c:v>
                </c:pt>
                <c:pt idx="620">
                  <c:v>3.4385000000000019E-3</c:v>
                </c:pt>
                <c:pt idx="621">
                  <c:v>3.5376000000000019E-3</c:v>
                </c:pt>
                <c:pt idx="622">
                  <c:v>3.6746000000000023E-3</c:v>
                </c:pt>
                <c:pt idx="623">
                  <c:v>3.7417000000000041E-3</c:v>
                </c:pt>
                <c:pt idx="624">
                  <c:v>3.7523000000000022E-3</c:v>
                </c:pt>
                <c:pt idx="625">
                  <c:v>3.6075000000000039E-3</c:v>
                </c:pt>
                <c:pt idx="626">
                  <c:v>3.4616000000000017E-3</c:v>
                </c:pt>
                <c:pt idx="627">
                  <c:v>3.4393000000000006E-3</c:v>
                </c:pt>
                <c:pt idx="628">
                  <c:v>3.5268000000000018E-3</c:v>
                </c:pt>
                <c:pt idx="629">
                  <c:v>3.8310000000000006E-3</c:v>
                </c:pt>
                <c:pt idx="630">
                  <c:v>3.8476000000000022E-3</c:v>
                </c:pt>
                <c:pt idx="631">
                  <c:v>3.5222000000000018E-3</c:v>
                </c:pt>
                <c:pt idx="632">
                  <c:v>3.4155000000000006E-3</c:v>
                </c:pt>
                <c:pt idx="633">
                  <c:v>3.5304000000000012E-3</c:v>
                </c:pt>
                <c:pt idx="634">
                  <c:v>3.7685000000000045E-3</c:v>
                </c:pt>
                <c:pt idx="635">
                  <c:v>3.755700000000002E-3</c:v>
                </c:pt>
                <c:pt idx="636">
                  <c:v>3.4465000000000012E-3</c:v>
                </c:pt>
                <c:pt idx="637">
                  <c:v>3.3391000000000002E-3</c:v>
                </c:pt>
                <c:pt idx="638">
                  <c:v>3.3690000000000018E-3</c:v>
                </c:pt>
                <c:pt idx="639">
                  <c:v>3.3572000000000012E-3</c:v>
                </c:pt>
                <c:pt idx="640">
                  <c:v>3.3587000000000018E-3</c:v>
                </c:pt>
                <c:pt idx="641">
                  <c:v>3.3824000000000011E-3</c:v>
                </c:pt>
                <c:pt idx="642">
                  <c:v>3.3758999999999998E-3</c:v>
                </c:pt>
                <c:pt idx="643">
                  <c:v>3.493900000000002E-3</c:v>
                </c:pt>
                <c:pt idx="644">
                  <c:v>3.829900000000002E-3</c:v>
                </c:pt>
                <c:pt idx="645">
                  <c:v>3.7837000000000057E-3</c:v>
                </c:pt>
                <c:pt idx="646">
                  <c:v>3.3838000000000019E-3</c:v>
                </c:pt>
                <c:pt idx="647">
                  <c:v>3.2504000000000022E-3</c:v>
                </c:pt>
                <c:pt idx="648">
                  <c:v>3.227900000000004E-3</c:v>
                </c:pt>
                <c:pt idx="649">
                  <c:v>3.1917000000000022E-3</c:v>
                </c:pt>
                <c:pt idx="650">
                  <c:v>3.2073000000000041E-3</c:v>
                </c:pt>
                <c:pt idx="651">
                  <c:v>3.2132000000000029E-3</c:v>
                </c:pt>
                <c:pt idx="652">
                  <c:v>3.2184000000000019E-3</c:v>
                </c:pt>
                <c:pt idx="653">
                  <c:v>3.2292000000000019E-3</c:v>
                </c:pt>
                <c:pt idx="654">
                  <c:v>3.2605000000000034E-3</c:v>
                </c:pt>
                <c:pt idx="655">
                  <c:v>3.2734000000000023E-3</c:v>
                </c:pt>
                <c:pt idx="656">
                  <c:v>3.2472000000000035E-3</c:v>
                </c:pt>
                <c:pt idx="657">
                  <c:v>3.2037000000000046E-3</c:v>
                </c:pt>
                <c:pt idx="658">
                  <c:v>3.3917000000000005E-3</c:v>
                </c:pt>
                <c:pt idx="659">
                  <c:v>3.9423000000000036E-3</c:v>
                </c:pt>
                <c:pt idx="660">
                  <c:v>4.1660999999999998E-3</c:v>
                </c:pt>
                <c:pt idx="661">
                  <c:v>3.8906000000000006E-3</c:v>
                </c:pt>
                <c:pt idx="662">
                  <c:v>3.5321000000000011E-3</c:v>
                </c:pt>
                <c:pt idx="663">
                  <c:v>3.2438000000000028E-3</c:v>
                </c:pt>
                <c:pt idx="664">
                  <c:v>3.2022000000000018E-3</c:v>
                </c:pt>
                <c:pt idx="665">
                  <c:v>3.2277000000000039E-3</c:v>
                </c:pt>
                <c:pt idx="666">
                  <c:v>3.183500000000004E-3</c:v>
                </c:pt>
                <c:pt idx="667">
                  <c:v>3.1665000000000022E-3</c:v>
                </c:pt>
                <c:pt idx="668">
                  <c:v>3.1754000000000018E-3</c:v>
                </c:pt>
                <c:pt idx="669">
                  <c:v>3.1659000000000023E-3</c:v>
                </c:pt>
                <c:pt idx="670">
                  <c:v>3.1579000000000025E-3</c:v>
                </c:pt>
                <c:pt idx="671">
                  <c:v>3.162300000000002E-3</c:v>
                </c:pt>
                <c:pt idx="672">
                  <c:v>3.2120000000000017E-3</c:v>
                </c:pt>
                <c:pt idx="673">
                  <c:v>3.4522000000000003E-3</c:v>
                </c:pt>
                <c:pt idx="674">
                  <c:v>3.5938000000000012E-3</c:v>
                </c:pt>
                <c:pt idx="675">
                  <c:v>3.4646000000000021E-3</c:v>
                </c:pt>
                <c:pt idx="676">
                  <c:v>3.5300000000000019E-3</c:v>
                </c:pt>
                <c:pt idx="677">
                  <c:v>3.5691000000000034E-3</c:v>
                </c:pt>
                <c:pt idx="678">
                  <c:v>3.2915000000000023E-3</c:v>
                </c:pt>
                <c:pt idx="679">
                  <c:v>3.1164000000000005E-3</c:v>
                </c:pt>
                <c:pt idx="680">
                  <c:v>3.1069000000000018E-3</c:v>
                </c:pt>
                <c:pt idx="681">
                  <c:v>3.1041000000000029E-3</c:v>
                </c:pt>
                <c:pt idx="682">
                  <c:v>3.1037000000000035E-3</c:v>
                </c:pt>
                <c:pt idx="683">
                  <c:v>3.0832000000000034E-3</c:v>
                </c:pt>
                <c:pt idx="684">
                  <c:v>3.0754000000000011E-3</c:v>
                </c:pt>
                <c:pt idx="685">
                  <c:v>3.0983000000000022E-3</c:v>
                </c:pt>
                <c:pt idx="686">
                  <c:v>3.0961000000000018E-3</c:v>
                </c:pt>
                <c:pt idx="687">
                  <c:v>3.0703000000000019E-3</c:v>
                </c:pt>
                <c:pt idx="688">
                  <c:v>3.0835000000000029E-3</c:v>
                </c:pt>
                <c:pt idx="689">
                  <c:v>3.3330000000000018E-3</c:v>
                </c:pt>
                <c:pt idx="690">
                  <c:v>3.7084000000000023E-3</c:v>
                </c:pt>
                <c:pt idx="691">
                  <c:v>3.6016000000000012E-3</c:v>
                </c:pt>
                <c:pt idx="692">
                  <c:v>3.1768000000000005E-3</c:v>
                </c:pt>
                <c:pt idx="693">
                  <c:v>3.0258000000000012E-3</c:v>
                </c:pt>
                <c:pt idx="694">
                  <c:v>3.0555000000000018E-3</c:v>
                </c:pt>
                <c:pt idx="695">
                  <c:v>3.061300000000002E-3</c:v>
                </c:pt>
                <c:pt idx="696">
                  <c:v>3.0555000000000018E-3</c:v>
                </c:pt>
                <c:pt idx="697">
                  <c:v>3.087700000000004E-3</c:v>
                </c:pt>
                <c:pt idx="698">
                  <c:v>3.3908000000000002E-3</c:v>
                </c:pt>
                <c:pt idx="699">
                  <c:v>4.0792000000000042E-3</c:v>
                </c:pt>
                <c:pt idx="700">
                  <c:v>4.2463000000000058E-3</c:v>
                </c:pt>
                <c:pt idx="701">
                  <c:v>3.5910000000000017E-3</c:v>
                </c:pt>
                <c:pt idx="702">
                  <c:v>3.1280000000000023E-3</c:v>
                </c:pt>
                <c:pt idx="703">
                  <c:v>3.0650000000000022E-3</c:v>
                </c:pt>
                <c:pt idx="704">
                  <c:v>3.0612000000000018E-3</c:v>
                </c:pt>
                <c:pt idx="705">
                  <c:v>3.0446000000000019E-3</c:v>
                </c:pt>
                <c:pt idx="706">
                  <c:v>3.047000000000002E-3</c:v>
                </c:pt>
                <c:pt idx="707">
                  <c:v>3.0283000000000029E-3</c:v>
                </c:pt>
                <c:pt idx="708">
                  <c:v>2.9667000000000018E-3</c:v>
                </c:pt>
                <c:pt idx="709">
                  <c:v>2.9697000000000022E-3</c:v>
                </c:pt>
                <c:pt idx="710">
                  <c:v>3.0136000000000017E-3</c:v>
                </c:pt>
                <c:pt idx="711">
                  <c:v>3.1754000000000018E-3</c:v>
                </c:pt>
                <c:pt idx="712">
                  <c:v>3.7125000000000023E-3</c:v>
                </c:pt>
                <c:pt idx="713">
                  <c:v>3.9468000000000012E-3</c:v>
                </c:pt>
                <c:pt idx="714">
                  <c:v>3.4091000000000026E-3</c:v>
                </c:pt>
                <c:pt idx="715">
                  <c:v>2.9987000000000021E-3</c:v>
                </c:pt>
                <c:pt idx="716">
                  <c:v>3.0093000000000021E-3</c:v>
                </c:pt>
                <c:pt idx="717">
                  <c:v>3.0620000000000018E-3</c:v>
                </c:pt>
                <c:pt idx="718">
                  <c:v>3.0336000000000017E-3</c:v>
                </c:pt>
                <c:pt idx="719">
                  <c:v>2.9673000000000034E-3</c:v>
                </c:pt>
                <c:pt idx="720">
                  <c:v>2.9555000000000002E-3</c:v>
                </c:pt>
                <c:pt idx="721">
                  <c:v>2.9807000000000019E-3</c:v>
                </c:pt>
                <c:pt idx="722">
                  <c:v>2.9924999999999999E-3</c:v>
                </c:pt>
                <c:pt idx="723">
                  <c:v>3.2051000000000028E-3</c:v>
                </c:pt>
                <c:pt idx="724">
                  <c:v>3.6295000000000029E-3</c:v>
                </c:pt>
                <c:pt idx="725">
                  <c:v>3.5223000000000021E-3</c:v>
                </c:pt>
                <c:pt idx="726">
                  <c:v>3.0439000000000035E-3</c:v>
                </c:pt>
                <c:pt idx="727">
                  <c:v>2.9267000000000017E-3</c:v>
                </c:pt>
                <c:pt idx="728">
                  <c:v>2.9428000000000002E-3</c:v>
                </c:pt>
                <c:pt idx="729">
                  <c:v>2.9123000000000005E-3</c:v>
                </c:pt>
                <c:pt idx="730">
                  <c:v>2.9155000000000006E-3</c:v>
                </c:pt>
                <c:pt idx="731">
                  <c:v>2.924900000000002E-3</c:v>
                </c:pt>
                <c:pt idx="732">
                  <c:v>2.9656000000000005E-3</c:v>
                </c:pt>
                <c:pt idx="733">
                  <c:v>2.9804000000000028E-3</c:v>
                </c:pt>
                <c:pt idx="734">
                  <c:v>2.9340000000000017E-3</c:v>
                </c:pt>
                <c:pt idx="735">
                  <c:v>2.9088000000000017E-3</c:v>
                </c:pt>
                <c:pt idx="736">
                  <c:v>2.973100000000002E-3</c:v>
                </c:pt>
                <c:pt idx="737">
                  <c:v>3.3293000000000012E-3</c:v>
                </c:pt>
                <c:pt idx="738">
                  <c:v>3.9561000000000006E-3</c:v>
                </c:pt>
                <c:pt idx="739">
                  <c:v>4.0881000000000034E-3</c:v>
                </c:pt>
                <c:pt idx="740">
                  <c:v>3.4914000000000017E-3</c:v>
                </c:pt>
                <c:pt idx="741">
                  <c:v>3.0668000000000006E-3</c:v>
                </c:pt>
                <c:pt idx="742">
                  <c:v>3.0282000000000022E-3</c:v>
                </c:pt>
                <c:pt idx="743">
                  <c:v>2.9896000000000011E-3</c:v>
                </c:pt>
                <c:pt idx="744">
                  <c:v>3.114100000000002E-3</c:v>
                </c:pt>
                <c:pt idx="745">
                  <c:v>3.4791000000000019E-3</c:v>
                </c:pt>
                <c:pt idx="746">
                  <c:v>3.4916000000000005E-3</c:v>
                </c:pt>
                <c:pt idx="747">
                  <c:v>3.1891000000000029E-3</c:v>
                </c:pt>
                <c:pt idx="748">
                  <c:v>3.0860000000000006E-3</c:v>
                </c:pt>
                <c:pt idx="749">
                  <c:v>3.0523000000000017E-3</c:v>
                </c:pt>
                <c:pt idx="750">
                  <c:v>2.9978000000000006E-3</c:v>
                </c:pt>
                <c:pt idx="751">
                  <c:v>3.2951000000000035E-3</c:v>
                </c:pt>
                <c:pt idx="752">
                  <c:v>3.8731000000000034E-3</c:v>
                </c:pt>
                <c:pt idx="753">
                  <c:v>3.7723000000000023E-3</c:v>
                </c:pt>
                <c:pt idx="754">
                  <c:v>3.1066000000000006E-3</c:v>
                </c:pt>
                <c:pt idx="755">
                  <c:v>2.8031000000000019E-3</c:v>
                </c:pt>
                <c:pt idx="756">
                  <c:v>2.8471000000000034E-3</c:v>
                </c:pt>
                <c:pt idx="757">
                  <c:v>2.8835000000000019E-3</c:v>
                </c:pt>
                <c:pt idx="758">
                  <c:v>2.7776000000000029E-3</c:v>
                </c:pt>
                <c:pt idx="759">
                  <c:v>2.6755000000000012E-3</c:v>
                </c:pt>
                <c:pt idx="760">
                  <c:v>2.6796000000000012E-3</c:v>
                </c:pt>
                <c:pt idx="761">
                  <c:v>2.6720000000000012E-3</c:v>
                </c:pt>
                <c:pt idx="762">
                  <c:v>2.6327999999999998E-3</c:v>
                </c:pt>
                <c:pt idx="763">
                  <c:v>2.7043000000000037E-3</c:v>
                </c:pt>
                <c:pt idx="764">
                  <c:v>2.8845000000000021E-3</c:v>
                </c:pt>
                <c:pt idx="765">
                  <c:v>2.9233000000000024E-3</c:v>
                </c:pt>
                <c:pt idx="766">
                  <c:v>2.8896000000000017E-3</c:v>
                </c:pt>
                <c:pt idx="767">
                  <c:v>2.9191000000000017E-3</c:v>
                </c:pt>
                <c:pt idx="768">
                  <c:v>2.8421000000000006E-3</c:v>
                </c:pt>
                <c:pt idx="769">
                  <c:v>2.7862000000000021E-3</c:v>
                </c:pt>
                <c:pt idx="770">
                  <c:v>2.9808000000000018E-3</c:v>
                </c:pt>
                <c:pt idx="771">
                  <c:v>3.4575000000000022E-3</c:v>
                </c:pt>
                <c:pt idx="772">
                  <c:v>3.7633000000000046E-3</c:v>
                </c:pt>
                <c:pt idx="773">
                  <c:v>3.3931000000000022E-3</c:v>
                </c:pt>
                <c:pt idx="774">
                  <c:v>2.8757000000000006E-3</c:v>
                </c:pt>
                <c:pt idx="775">
                  <c:v>2.7603000000000037E-3</c:v>
                </c:pt>
                <c:pt idx="776">
                  <c:v>2.7985000000000024E-3</c:v>
                </c:pt>
                <c:pt idx="777">
                  <c:v>2.7385000000000022E-3</c:v>
                </c:pt>
                <c:pt idx="778">
                  <c:v>2.6620000000000012E-3</c:v>
                </c:pt>
                <c:pt idx="779">
                  <c:v>2.6752000000000017E-3</c:v>
                </c:pt>
                <c:pt idx="780">
                  <c:v>2.754500000000003E-3</c:v>
                </c:pt>
                <c:pt idx="781">
                  <c:v>2.8687000000000018E-3</c:v>
                </c:pt>
                <c:pt idx="782">
                  <c:v>2.9518999999999999E-3</c:v>
                </c:pt>
                <c:pt idx="783">
                  <c:v>2.8460000000000004E-3</c:v>
                </c:pt>
                <c:pt idx="784">
                  <c:v>2.7001000000000035E-3</c:v>
                </c:pt>
                <c:pt idx="785">
                  <c:v>2.7205000000000029E-3</c:v>
                </c:pt>
                <c:pt idx="786">
                  <c:v>2.9041000000000019E-3</c:v>
                </c:pt>
                <c:pt idx="787">
                  <c:v>3.3177000000000002E-3</c:v>
                </c:pt>
                <c:pt idx="788">
                  <c:v>3.8543000000000019E-3</c:v>
                </c:pt>
                <c:pt idx="789">
                  <c:v>4.0065000000000014E-3</c:v>
                </c:pt>
                <c:pt idx="790">
                  <c:v>3.5477000000000039E-3</c:v>
                </c:pt>
                <c:pt idx="791">
                  <c:v>3.1335000000000035E-3</c:v>
                </c:pt>
                <c:pt idx="792">
                  <c:v>3.1121000000000018E-3</c:v>
                </c:pt>
                <c:pt idx="793">
                  <c:v>3.2645000000000039E-3</c:v>
                </c:pt>
                <c:pt idx="794">
                  <c:v>3.5641000000000041E-3</c:v>
                </c:pt>
                <c:pt idx="795">
                  <c:v>3.6997000000000024E-3</c:v>
                </c:pt>
                <c:pt idx="796">
                  <c:v>3.6883000000000046E-3</c:v>
                </c:pt>
                <c:pt idx="797">
                  <c:v>3.8708000000000006E-3</c:v>
                </c:pt>
                <c:pt idx="798">
                  <c:v>3.9985000000000012E-3</c:v>
                </c:pt>
                <c:pt idx="799">
                  <c:v>4.0177000000000008E-3</c:v>
                </c:pt>
                <c:pt idx="800">
                  <c:v>4.0942000000000036E-3</c:v>
                </c:pt>
                <c:pt idx="801">
                  <c:v>3.9905000000000036E-3</c:v>
                </c:pt>
                <c:pt idx="802">
                  <c:v>3.4969000000000011E-3</c:v>
                </c:pt>
                <c:pt idx="803">
                  <c:v>3.0333000000000022E-3</c:v>
                </c:pt>
                <c:pt idx="804">
                  <c:v>2.8810000000000012E-3</c:v>
                </c:pt>
                <c:pt idx="805">
                  <c:v>2.8362999999999986E-3</c:v>
                </c:pt>
                <c:pt idx="806">
                  <c:v>2.8134000000000002E-3</c:v>
                </c:pt>
                <c:pt idx="807">
                  <c:v>2.6999000000000012E-3</c:v>
                </c:pt>
                <c:pt idx="808">
                  <c:v>2.725500000000004E-3</c:v>
                </c:pt>
                <c:pt idx="809">
                  <c:v>3.0861000000000022E-3</c:v>
                </c:pt>
                <c:pt idx="810">
                  <c:v>3.188100000000004E-3</c:v>
                </c:pt>
                <c:pt idx="811">
                  <c:v>2.9576000000000012E-3</c:v>
                </c:pt>
                <c:pt idx="812">
                  <c:v>2.9421000000000017E-3</c:v>
                </c:pt>
                <c:pt idx="813">
                  <c:v>3.0905000000000012E-3</c:v>
                </c:pt>
                <c:pt idx="814">
                  <c:v>2.9852000000000012E-3</c:v>
                </c:pt>
                <c:pt idx="815">
                  <c:v>2.8931000000000022E-3</c:v>
                </c:pt>
                <c:pt idx="816">
                  <c:v>3.2822000000000029E-3</c:v>
                </c:pt>
                <c:pt idx="817">
                  <c:v>3.7932000000000035E-3</c:v>
                </c:pt>
                <c:pt idx="818">
                  <c:v>3.7389000000000029E-3</c:v>
                </c:pt>
                <c:pt idx="819">
                  <c:v>3.3310000000000002E-3</c:v>
                </c:pt>
                <c:pt idx="820">
                  <c:v>3.1019000000000021E-3</c:v>
                </c:pt>
                <c:pt idx="821">
                  <c:v>2.8987000000000006E-3</c:v>
                </c:pt>
                <c:pt idx="822">
                  <c:v>2.7888000000000023E-3</c:v>
                </c:pt>
                <c:pt idx="823">
                  <c:v>2.8115000000000002E-3</c:v>
                </c:pt>
                <c:pt idx="824">
                  <c:v>2.8106000000000003E-3</c:v>
                </c:pt>
                <c:pt idx="825">
                  <c:v>2.9486000000000017E-3</c:v>
                </c:pt>
                <c:pt idx="826">
                  <c:v>3.2778000000000022E-3</c:v>
                </c:pt>
                <c:pt idx="827">
                  <c:v>3.3392999999999999E-3</c:v>
                </c:pt>
                <c:pt idx="828">
                  <c:v>2.9518999999999999E-3</c:v>
                </c:pt>
                <c:pt idx="829">
                  <c:v>2.7467000000000025E-3</c:v>
                </c:pt>
                <c:pt idx="830">
                  <c:v>2.8243000000000018E-3</c:v>
                </c:pt>
                <c:pt idx="831">
                  <c:v>2.9205000000000025E-3</c:v>
                </c:pt>
                <c:pt idx="832">
                  <c:v>3.0703000000000019E-3</c:v>
                </c:pt>
                <c:pt idx="833">
                  <c:v>3.2345000000000034E-3</c:v>
                </c:pt>
                <c:pt idx="834">
                  <c:v>3.3557000000000005E-3</c:v>
                </c:pt>
                <c:pt idx="835">
                  <c:v>3.4924000000000005E-3</c:v>
                </c:pt>
                <c:pt idx="836">
                  <c:v>3.5100000000000018E-3</c:v>
                </c:pt>
                <c:pt idx="837">
                  <c:v>3.3618000000000012E-3</c:v>
                </c:pt>
                <c:pt idx="838">
                  <c:v>3.3714999999999999E-3</c:v>
                </c:pt>
                <c:pt idx="839">
                  <c:v>3.2580000000000022E-3</c:v>
                </c:pt>
                <c:pt idx="840">
                  <c:v>2.9126999999999998E-3</c:v>
                </c:pt>
                <c:pt idx="841">
                  <c:v>2.8987000000000006E-3</c:v>
                </c:pt>
                <c:pt idx="842">
                  <c:v>3.3044000000000012E-3</c:v>
                </c:pt>
                <c:pt idx="843">
                  <c:v>3.7292000000000028E-3</c:v>
                </c:pt>
                <c:pt idx="844">
                  <c:v>3.8236000000000012E-3</c:v>
                </c:pt>
                <c:pt idx="845">
                  <c:v>3.6612000000000029E-3</c:v>
                </c:pt>
                <c:pt idx="846">
                  <c:v>3.5483000000000029E-3</c:v>
                </c:pt>
                <c:pt idx="847">
                  <c:v>3.6614000000000026E-3</c:v>
                </c:pt>
                <c:pt idx="848">
                  <c:v>3.7938000000000034E-3</c:v>
                </c:pt>
                <c:pt idx="849">
                  <c:v>3.8416000000000006E-3</c:v>
                </c:pt>
                <c:pt idx="850">
                  <c:v>3.8811000000000023E-3</c:v>
                </c:pt>
                <c:pt idx="851">
                  <c:v>3.7416000000000029E-3</c:v>
                </c:pt>
                <c:pt idx="852">
                  <c:v>3.3962000000000003E-3</c:v>
                </c:pt>
                <c:pt idx="853">
                  <c:v>3.1645000000000037E-3</c:v>
                </c:pt>
                <c:pt idx="854">
                  <c:v>3.1084000000000029E-3</c:v>
                </c:pt>
                <c:pt idx="855">
                  <c:v>2.8793000000000017E-3</c:v>
                </c:pt>
                <c:pt idx="856">
                  <c:v>2.6074000000000019E-3</c:v>
                </c:pt>
                <c:pt idx="857">
                  <c:v>2.689100000000002E-3</c:v>
                </c:pt>
                <c:pt idx="858">
                  <c:v>2.9556999999999999E-3</c:v>
                </c:pt>
                <c:pt idx="859">
                  <c:v>2.9313000000000017E-3</c:v>
                </c:pt>
                <c:pt idx="860">
                  <c:v>2.8704000000000004E-3</c:v>
                </c:pt>
                <c:pt idx="861">
                  <c:v>2.8928000000000001E-3</c:v>
                </c:pt>
                <c:pt idx="862">
                  <c:v>2.6925000000000017E-3</c:v>
                </c:pt>
                <c:pt idx="863">
                  <c:v>2.7547000000000023E-3</c:v>
                </c:pt>
                <c:pt idx="864">
                  <c:v>2.9714000000000003E-3</c:v>
                </c:pt>
                <c:pt idx="865">
                  <c:v>2.8956000000000003E-3</c:v>
                </c:pt>
                <c:pt idx="866">
                  <c:v>2.9445000000000022E-3</c:v>
                </c:pt>
                <c:pt idx="867">
                  <c:v>3.2923000000000019E-3</c:v>
                </c:pt>
                <c:pt idx="868">
                  <c:v>3.590300000000002E-3</c:v>
                </c:pt>
                <c:pt idx="869">
                  <c:v>3.6882000000000035E-3</c:v>
                </c:pt>
                <c:pt idx="870">
                  <c:v>3.7583000000000035E-3</c:v>
                </c:pt>
                <c:pt idx="871">
                  <c:v>3.8068000000000012E-3</c:v>
                </c:pt>
                <c:pt idx="872">
                  <c:v>3.7137000000000029E-3</c:v>
                </c:pt>
                <c:pt idx="873">
                  <c:v>3.4833000000000034E-3</c:v>
                </c:pt>
                <c:pt idx="874">
                  <c:v>3.2125000000000018E-3</c:v>
                </c:pt>
                <c:pt idx="875">
                  <c:v>2.9841000000000025E-3</c:v>
                </c:pt>
                <c:pt idx="876">
                  <c:v>2.8267000000000006E-3</c:v>
                </c:pt>
                <c:pt idx="877">
                  <c:v>2.7859000000000035E-3</c:v>
                </c:pt>
                <c:pt idx="878">
                  <c:v>2.8607000000000012E-3</c:v>
                </c:pt>
                <c:pt idx="879">
                  <c:v>2.9294000000000017E-3</c:v>
                </c:pt>
                <c:pt idx="880">
                  <c:v>3.1015000000000023E-3</c:v>
                </c:pt>
                <c:pt idx="881">
                  <c:v>3.3015000000000019E-3</c:v>
                </c:pt>
                <c:pt idx="882">
                  <c:v>3.1763000000000021E-3</c:v>
                </c:pt>
                <c:pt idx="883">
                  <c:v>2.9529000000000005E-3</c:v>
                </c:pt>
                <c:pt idx="884">
                  <c:v>2.8809000000000022E-3</c:v>
                </c:pt>
                <c:pt idx="885">
                  <c:v>2.9130000000000002E-3</c:v>
                </c:pt>
                <c:pt idx="886">
                  <c:v>3.1378000000000018E-3</c:v>
                </c:pt>
                <c:pt idx="887">
                  <c:v>3.3162000000000001E-3</c:v>
                </c:pt>
                <c:pt idx="888">
                  <c:v>3.151500000000002E-3</c:v>
                </c:pt>
                <c:pt idx="889">
                  <c:v>3.000700000000002E-3</c:v>
                </c:pt>
                <c:pt idx="890">
                  <c:v>3.0923000000000018E-3</c:v>
                </c:pt>
                <c:pt idx="891">
                  <c:v>3.1737000000000028E-3</c:v>
                </c:pt>
                <c:pt idx="892">
                  <c:v>3.2457000000000028E-3</c:v>
                </c:pt>
                <c:pt idx="893">
                  <c:v>3.4189000000000012E-3</c:v>
                </c:pt>
                <c:pt idx="894">
                  <c:v>3.537100000000004E-3</c:v>
                </c:pt>
                <c:pt idx="895">
                  <c:v>3.5755000000000019E-3</c:v>
                </c:pt>
                <c:pt idx="896">
                  <c:v>3.4782000000000012E-3</c:v>
                </c:pt>
                <c:pt idx="897">
                  <c:v>3.2733000000000033E-3</c:v>
                </c:pt>
                <c:pt idx="898">
                  <c:v>3.1106000000000011E-3</c:v>
                </c:pt>
                <c:pt idx="899">
                  <c:v>3.0632000000000029E-3</c:v>
                </c:pt>
                <c:pt idx="900">
                  <c:v>3.2023000000000025E-3</c:v>
                </c:pt>
                <c:pt idx="901">
                  <c:v>3.3673000000000023E-3</c:v>
                </c:pt>
                <c:pt idx="902">
                  <c:v>3.3070000000000022E-3</c:v>
                </c:pt>
                <c:pt idx="903">
                  <c:v>3.1825000000000035E-3</c:v>
                </c:pt>
                <c:pt idx="904">
                  <c:v>3.2027000000000023E-3</c:v>
                </c:pt>
                <c:pt idx="905">
                  <c:v>3.3087000000000012E-3</c:v>
                </c:pt>
                <c:pt idx="906">
                  <c:v>3.4179000000000019E-3</c:v>
                </c:pt>
                <c:pt idx="907">
                  <c:v>3.4718000000000006E-3</c:v>
                </c:pt>
                <c:pt idx="908">
                  <c:v>3.3901000000000018E-3</c:v>
                </c:pt>
                <c:pt idx="909">
                  <c:v>3.2446000000000029E-3</c:v>
                </c:pt>
                <c:pt idx="910">
                  <c:v>3.1867000000000019E-3</c:v>
                </c:pt>
                <c:pt idx="911">
                  <c:v>3.2153000000000025E-3</c:v>
                </c:pt>
                <c:pt idx="912">
                  <c:v>3.2123000000000021E-3</c:v>
                </c:pt>
                <c:pt idx="913">
                  <c:v>3.1012000000000019E-3</c:v>
                </c:pt>
                <c:pt idx="914">
                  <c:v>2.9594000000000005E-3</c:v>
                </c:pt>
                <c:pt idx="915">
                  <c:v>2.933300000000002E-3</c:v>
                </c:pt>
                <c:pt idx="916">
                  <c:v>2.9577000000000019E-3</c:v>
                </c:pt>
                <c:pt idx="917">
                  <c:v>2.9676000000000012E-3</c:v>
                </c:pt>
                <c:pt idx="918">
                  <c:v>3.0487000000000023E-3</c:v>
                </c:pt>
                <c:pt idx="919">
                  <c:v>3.2035000000000041E-3</c:v>
                </c:pt>
                <c:pt idx="920">
                  <c:v>3.3307000000000002E-3</c:v>
                </c:pt>
                <c:pt idx="921">
                  <c:v>3.3125999999999997E-3</c:v>
                </c:pt>
                <c:pt idx="922">
                  <c:v>3.1949000000000023E-3</c:v>
                </c:pt>
                <c:pt idx="923">
                  <c:v>3.1358000000000011E-3</c:v>
                </c:pt>
                <c:pt idx="924">
                  <c:v>3.1249000000000021E-3</c:v>
                </c:pt>
                <c:pt idx="925">
                  <c:v>3.0978000000000012E-3</c:v>
                </c:pt>
                <c:pt idx="926">
                  <c:v>3.1193000000000019E-3</c:v>
                </c:pt>
                <c:pt idx="927">
                  <c:v>3.2082000000000035E-3</c:v>
                </c:pt>
                <c:pt idx="928">
                  <c:v>3.2907000000000023E-3</c:v>
                </c:pt>
                <c:pt idx="929">
                  <c:v>3.2888000000000023E-3</c:v>
                </c:pt>
                <c:pt idx="930">
                  <c:v>3.2384000000000028E-3</c:v>
                </c:pt>
                <c:pt idx="931">
                  <c:v>3.2231000000000048E-3</c:v>
                </c:pt>
                <c:pt idx="932">
                  <c:v>3.2554000000000012E-3</c:v>
                </c:pt>
                <c:pt idx="933">
                  <c:v>3.2336000000000023E-3</c:v>
                </c:pt>
                <c:pt idx="934">
                  <c:v>3.1190000000000011E-3</c:v>
                </c:pt>
                <c:pt idx="935">
                  <c:v>3.0146000000000005E-3</c:v>
                </c:pt>
                <c:pt idx="936">
                  <c:v>2.9756000000000001E-3</c:v>
                </c:pt>
                <c:pt idx="937">
                  <c:v>3.0097000000000019E-3</c:v>
                </c:pt>
                <c:pt idx="938">
                  <c:v>3.0861000000000022E-3</c:v>
                </c:pt>
                <c:pt idx="939">
                  <c:v>3.1125000000000002E-3</c:v>
                </c:pt>
                <c:pt idx="940">
                  <c:v>3.0093000000000021E-3</c:v>
                </c:pt>
                <c:pt idx="941">
                  <c:v>2.8941000000000019E-3</c:v>
                </c:pt>
                <c:pt idx="942">
                  <c:v>2.8355999999999998E-3</c:v>
                </c:pt>
                <c:pt idx="943">
                  <c:v>2.8546000000000001E-3</c:v>
                </c:pt>
                <c:pt idx="944">
                  <c:v>2.9061000000000017E-3</c:v>
                </c:pt>
                <c:pt idx="945">
                  <c:v>2.9442000000000019E-3</c:v>
                </c:pt>
                <c:pt idx="946">
                  <c:v>2.9407000000000023E-3</c:v>
                </c:pt>
                <c:pt idx="947">
                  <c:v>2.8552E-3</c:v>
                </c:pt>
                <c:pt idx="948">
                  <c:v>2.8192999999999998E-3</c:v>
                </c:pt>
                <c:pt idx="949">
                  <c:v>2.8943000000000011E-3</c:v>
                </c:pt>
                <c:pt idx="950">
                  <c:v>2.9814000000000012E-3</c:v>
                </c:pt>
                <c:pt idx="951">
                  <c:v>3.0485000000000035E-3</c:v>
                </c:pt>
                <c:pt idx="952">
                  <c:v>3.0786000000000012E-3</c:v>
                </c:pt>
                <c:pt idx="953">
                  <c:v>3.0986000000000017E-3</c:v>
                </c:pt>
                <c:pt idx="954">
                  <c:v>3.1014000000000029E-3</c:v>
                </c:pt>
                <c:pt idx="955">
                  <c:v>3.0217000000000022E-3</c:v>
                </c:pt>
                <c:pt idx="956">
                  <c:v>2.9423000000000019E-3</c:v>
                </c:pt>
                <c:pt idx="957">
                  <c:v>2.9318E-3</c:v>
                </c:pt>
                <c:pt idx="958">
                  <c:v>2.9891000000000019E-3</c:v>
                </c:pt>
                <c:pt idx="959">
                  <c:v>2.9569000000000002E-3</c:v>
                </c:pt>
                <c:pt idx="960">
                  <c:v>2.8557000000000005E-3</c:v>
                </c:pt>
                <c:pt idx="961">
                  <c:v>2.8069000000000002E-3</c:v>
                </c:pt>
                <c:pt idx="962">
                  <c:v>2.8123000000000002E-3</c:v>
                </c:pt>
                <c:pt idx="963">
                  <c:v>2.8538000000000005E-3</c:v>
                </c:pt>
                <c:pt idx="964">
                  <c:v>2.9084000000000011E-3</c:v>
                </c:pt>
                <c:pt idx="965">
                  <c:v>2.923000000000002E-3</c:v>
                </c:pt>
                <c:pt idx="966">
                  <c:v>2.8752999999999999E-3</c:v>
                </c:pt>
                <c:pt idx="967">
                  <c:v>2.8528999999999998E-3</c:v>
                </c:pt>
                <c:pt idx="968">
                  <c:v>2.8641000000000022E-3</c:v>
                </c:pt>
                <c:pt idx="969">
                  <c:v>2.8655000000000017E-3</c:v>
                </c:pt>
                <c:pt idx="970">
                  <c:v>2.8837000000000021E-3</c:v>
                </c:pt>
                <c:pt idx="971">
                  <c:v>2.9419000000000012E-3</c:v>
                </c:pt>
                <c:pt idx="972">
                  <c:v>2.9431000000000027E-3</c:v>
                </c:pt>
                <c:pt idx="973">
                  <c:v>2.8502000000000002E-3</c:v>
                </c:pt>
                <c:pt idx="974">
                  <c:v>2.7886000000000035E-3</c:v>
                </c:pt>
                <c:pt idx="975">
                  <c:v>2.7416000000000029E-3</c:v>
                </c:pt>
                <c:pt idx="976">
                  <c:v>2.6965000000000018E-3</c:v>
                </c:pt>
                <c:pt idx="977">
                  <c:v>2.6548000000000006E-3</c:v>
                </c:pt>
                <c:pt idx="978">
                  <c:v>2.6223000000000019E-3</c:v>
                </c:pt>
                <c:pt idx="979">
                  <c:v>2.6170000000000017E-3</c:v>
                </c:pt>
                <c:pt idx="980">
                  <c:v>2.6478000000000022E-3</c:v>
                </c:pt>
                <c:pt idx="981">
                  <c:v>2.6903000000000022E-3</c:v>
                </c:pt>
                <c:pt idx="982">
                  <c:v>2.7451000000000021E-3</c:v>
                </c:pt>
                <c:pt idx="983">
                  <c:v>2.8068000000000004E-3</c:v>
                </c:pt>
                <c:pt idx="984">
                  <c:v>2.7739000000000023E-3</c:v>
                </c:pt>
                <c:pt idx="985">
                  <c:v>2.6952000000000018E-3</c:v>
                </c:pt>
                <c:pt idx="986">
                  <c:v>2.6827000000000018E-3</c:v>
                </c:pt>
                <c:pt idx="987">
                  <c:v>2.7176000000000019E-3</c:v>
                </c:pt>
                <c:pt idx="988">
                  <c:v>2.7227000000000019E-3</c:v>
                </c:pt>
                <c:pt idx="989">
                  <c:v>2.7118000000000012E-3</c:v>
                </c:pt>
                <c:pt idx="990">
                  <c:v>2.7543000000000021E-3</c:v>
                </c:pt>
                <c:pt idx="991">
                  <c:v>2.8139000000000011E-3</c:v>
                </c:pt>
                <c:pt idx="992">
                  <c:v>2.8456000000000002E-3</c:v>
                </c:pt>
                <c:pt idx="993">
                  <c:v>2.8697000000000006E-3</c:v>
                </c:pt>
                <c:pt idx="994">
                  <c:v>2.8670000000000019E-3</c:v>
                </c:pt>
                <c:pt idx="995">
                  <c:v>2.8013000000000018E-3</c:v>
                </c:pt>
                <c:pt idx="996">
                  <c:v>2.6972000000000029E-3</c:v>
                </c:pt>
                <c:pt idx="997">
                  <c:v>2.6332000000000018E-3</c:v>
                </c:pt>
                <c:pt idx="998">
                  <c:v>2.6111000000000012E-3</c:v>
                </c:pt>
                <c:pt idx="999">
                  <c:v>2.6195000000000012E-3</c:v>
                </c:pt>
                <c:pt idx="1000">
                  <c:v>2.6723000000000012E-3</c:v>
                </c:pt>
                <c:pt idx="1001">
                  <c:v>2.7167000000000011E-3</c:v>
                </c:pt>
                <c:pt idx="1002">
                  <c:v>2.6486000000000018E-3</c:v>
                </c:pt>
                <c:pt idx="1003">
                  <c:v>2.5838000000000028E-3</c:v>
                </c:pt>
                <c:pt idx="1004">
                  <c:v>2.5596999999999998E-3</c:v>
                </c:pt>
                <c:pt idx="1005">
                  <c:v>2.5578000000000011E-3</c:v>
                </c:pt>
                <c:pt idx="1006">
                  <c:v>2.5806000000000019E-3</c:v>
                </c:pt>
                <c:pt idx="1007">
                  <c:v>2.6391000000000019E-3</c:v>
                </c:pt>
                <c:pt idx="1008">
                  <c:v>2.7247000000000035E-3</c:v>
                </c:pt>
                <c:pt idx="1009">
                  <c:v>2.7584000000000011E-3</c:v>
                </c:pt>
                <c:pt idx="1010">
                  <c:v>2.6944000000000017E-3</c:v>
                </c:pt>
                <c:pt idx="1011">
                  <c:v>2.6271000000000033E-3</c:v>
                </c:pt>
                <c:pt idx="1012">
                  <c:v>2.6138000000000012E-3</c:v>
                </c:pt>
                <c:pt idx="1013">
                  <c:v>2.6046000000000012E-3</c:v>
                </c:pt>
                <c:pt idx="1014">
                  <c:v>2.5300000000000006E-3</c:v>
                </c:pt>
                <c:pt idx="1015">
                  <c:v>2.4667000000000018E-3</c:v>
                </c:pt>
                <c:pt idx="1016">
                  <c:v>2.4614000000000012E-3</c:v>
                </c:pt>
                <c:pt idx="1017">
                  <c:v>2.4997000000000005E-3</c:v>
                </c:pt>
                <c:pt idx="1018">
                  <c:v>2.5136000000000012E-3</c:v>
                </c:pt>
                <c:pt idx="1019">
                  <c:v>2.4660000000000012E-3</c:v>
                </c:pt>
                <c:pt idx="1020">
                  <c:v>2.4182000000000001E-3</c:v>
                </c:pt>
                <c:pt idx="1021">
                  <c:v>2.4102000000000004E-3</c:v>
                </c:pt>
                <c:pt idx="1022">
                  <c:v>2.4415000000000018E-3</c:v>
                </c:pt>
                <c:pt idx="1023">
                  <c:v>2.5080000000000011E-3</c:v>
                </c:pt>
                <c:pt idx="1024">
                  <c:v>2.5550000000000004E-3</c:v>
                </c:pt>
                <c:pt idx="1025">
                  <c:v>2.5432000000000028E-3</c:v>
                </c:pt>
                <c:pt idx="1026">
                  <c:v>2.568100000000002E-3</c:v>
                </c:pt>
                <c:pt idx="1027">
                  <c:v>2.6164999999999999E-3</c:v>
                </c:pt>
                <c:pt idx="1028">
                  <c:v>2.5513000000000011E-3</c:v>
                </c:pt>
                <c:pt idx="1029">
                  <c:v>2.4499000000000018E-3</c:v>
                </c:pt>
                <c:pt idx="1030">
                  <c:v>2.4018000000000004E-3</c:v>
                </c:pt>
                <c:pt idx="1031">
                  <c:v>2.4002000000000012E-3</c:v>
                </c:pt>
                <c:pt idx="1032">
                  <c:v>2.4302999999999998E-3</c:v>
                </c:pt>
                <c:pt idx="1033">
                  <c:v>2.4995000000000017E-3</c:v>
                </c:pt>
                <c:pt idx="1034">
                  <c:v>2.5189000000000006E-3</c:v>
                </c:pt>
                <c:pt idx="1035">
                  <c:v>2.4903000000000017E-3</c:v>
                </c:pt>
                <c:pt idx="1036">
                  <c:v>2.488500000000002E-3</c:v>
                </c:pt>
                <c:pt idx="1037">
                  <c:v>2.4578000000000004E-3</c:v>
                </c:pt>
                <c:pt idx="1038">
                  <c:v>2.4244000000000006E-3</c:v>
                </c:pt>
                <c:pt idx="1039">
                  <c:v>2.4034000000000017E-3</c:v>
                </c:pt>
                <c:pt idx="1040">
                  <c:v>2.3763E-3</c:v>
                </c:pt>
                <c:pt idx="1041">
                  <c:v>2.3733000000000018E-3</c:v>
                </c:pt>
                <c:pt idx="1042">
                  <c:v>2.4152000000000002E-3</c:v>
                </c:pt>
                <c:pt idx="1043">
                  <c:v>2.5065000000000018E-3</c:v>
                </c:pt>
                <c:pt idx="1044">
                  <c:v>2.6062000000000012E-3</c:v>
                </c:pt>
                <c:pt idx="1045">
                  <c:v>2.5743000000000012E-3</c:v>
                </c:pt>
                <c:pt idx="1046">
                  <c:v>2.5026000000000002E-3</c:v>
                </c:pt>
                <c:pt idx="1047">
                  <c:v>2.4428000000000002E-3</c:v>
                </c:pt>
                <c:pt idx="1048">
                  <c:v>2.3896000000000004E-3</c:v>
                </c:pt>
                <c:pt idx="1049">
                  <c:v>2.3706999999999999E-3</c:v>
                </c:pt>
                <c:pt idx="1050">
                  <c:v>2.3700000000000001E-3</c:v>
                </c:pt>
                <c:pt idx="1051">
                  <c:v>2.3391000000000002E-3</c:v>
                </c:pt>
                <c:pt idx="1052">
                  <c:v>2.3253000000000006E-3</c:v>
                </c:pt>
                <c:pt idx="1053">
                  <c:v>2.3471000000000026E-3</c:v>
                </c:pt>
                <c:pt idx="1054">
                  <c:v>2.3868000000000001E-3</c:v>
                </c:pt>
                <c:pt idx="1055">
                  <c:v>2.4244000000000006E-3</c:v>
                </c:pt>
                <c:pt idx="1056">
                  <c:v>2.3644000000000017E-3</c:v>
                </c:pt>
                <c:pt idx="1057">
                  <c:v>2.323100000000002E-3</c:v>
                </c:pt>
                <c:pt idx="1058">
                  <c:v>2.3614000000000005E-3</c:v>
                </c:pt>
                <c:pt idx="1059">
                  <c:v>2.4326E-3</c:v>
                </c:pt>
                <c:pt idx="1060">
                  <c:v>2.4339000000000019E-3</c:v>
                </c:pt>
                <c:pt idx="1061">
                  <c:v>2.3801000000000022E-3</c:v>
                </c:pt>
                <c:pt idx="1062">
                  <c:v>2.3395000000000004E-3</c:v>
                </c:pt>
                <c:pt idx="1063">
                  <c:v>2.3422E-3</c:v>
                </c:pt>
                <c:pt idx="1064">
                  <c:v>2.3304000000000003E-3</c:v>
                </c:pt>
                <c:pt idx="1065">
                  <c:v>2.2995000000000012E-3</c:v>
                </c:pt>
                <c:pt idx="1066">
                  <c:v>2.2984000000000012E-3</c:v>
                </c:pt>
                <c:pt idx="1067">
                  <c:v>2.2660000000000011E-3</c:v>
                </c:pt>
                <c:pt idx="1068">
                  <c:v>2.2049000000000023E-3</c:v>
                </c:pt>
                <c:pt idx="1069">
                  <c:v>2.1914999999999999E-3</c:v>
                </c:pt>
                <c:pt idx="1070">
                  <c:v>2.2235000000000046E-3</c:v>
                </c:pt>
                <c:pt idx="1071">
                  <c:v>2.2632000000000034E-3</c:v>
                </c:pt>
                <c:pt idx="1072">
                  <c:v>2.2980000000000019E-3</c:v>
                </c:pt>
                <c:pt idx="1073">
                  <c:v>2.2637000000000035E-3</c:v>
                </c:pt>
                <c:pt idx="1074">
                  <c:v>2.2160999999999999E-3</c:v>
                </c:pt>
                <c:pt idx="1075">
                  <c:v>2.1892000000000018E-3</c:v>
                </c:pt>
                <c:pt idx="1076">
                  <c:v>2.1968999999999999E-3</c:v>
                </c:pt>
                <c:pt idx="1077">
                  <c:v>2.2622000000000011E-3</c:v>
                </c:pt>
                <c:pt idx="1078">
                  <c:v>2.3812000000000004E-3</c:v>
                </c:pt>
                <c:pt idx="1079">
                  <c:v>2.3625000000000005E-3</c:v>
                </c:pt>
                <c:pt idx="1080">
                  <c:v>2.2861000000000023E-3</c:v>
                </c:pt>
                <c:pt idx="1081">
                  <c:v>2.2476000000000019E-3</c:v>
                </c:pt>
                <c:pt idx="1082">
                  <c:v>2.2312000000000005E-3</c:v>
                </c:pt>
                <c:pt idx="1083">
                  <c:v>2.2272000000000034E-3</c:v>
                </c:pt>
                <c:pt idx="1084">
                  <c:v>2.2120999999999998E-3</c:v>
                </c:pt>
                <c:pt idx="1085">
                  <c:v>2.1346000000000017E-3</c:v>
                </c:pt>
                <c:pt idx="1086">
                  <c:v>2.0637000000000021E-3</c:v>
                </c:pt>
                <c:pt idx="1087">
                  <c:v>2.0474000000000017E-3</c:v>
                </c:pt>
                <c:pt idx="1088">
                  <c:v>2.0804000000000018E-3</c:v>
                </c:pt>
                <c:pt idx="1089">
                  <c:v>2.1151000000000017E-3</c:v>
                </c:pt>
                <c:pt idx="1090">
                  <c:v>2.075E-3</c:v>
                </c:pt>
                <c:pt idx="1091">
                  <c:v>2.0292000000000005E-3</c:v>
                </c:pt>
                <c:pt idx="1092">
                  <c:v>2.0384000000000001E-3</c:v>
                </c:pt>
                <c:pt idx="1093">
                  <c:v>2.0819000000000002E-3</c:v>
                </c:pt>
                <c:pt idx="1094">
                  <c:v>2.097300000000002E-3</c:v>
                </c:pt>
                <c:pt idx="1095">
                  <c:v>2.0678000000000011E-3</c:v>
                </c:pt>
                <c:pt idx="1096">
                  <c:v>2.0774000000000005E-3</c:v>
                </c:pt>
                <c:pt idx="1097">
                  <c:v>2.1495000000000012E-3</c:v>
                </c:pt>
                <c:pt idx="1098">
                  <c:v>2.2444000000000019E-3</c:v>
                </c:pt>
                <c:pt idx="1099">
                  <c:v>2.2300000000000006E-3</c:v>
                </c:pt>
                <c:pt idx="1100">
                  <c:v>2.1076000000000029E-3</c:v>
                </c:pt>
                <c:pt idx="1101">
                  <c:v>2.0234000000000012E-3</c:v>
                </c:pt>
                <c:pt idx="1102">
                  <c:v>1.9808000000000017E-3</c:v>
                </c:pt>
                <c:pt idx="1103">
                  <c:v>1.9712000000000019E-3</c:v>
                </c:pt>
                <c:pt idx="1104">
                  <c:v>1.9999000000000019E-3</c:v>
                </c:pt>
                <c:pt idx="1105">
                  <c:v>1.9884000000000017E-3</c:v>
                </c:pt>
                <c:pt idx="1106">
                  <c:v>1.9319000000000009E-3</c:v>
                </c:pt>
                <c:pt idx="1107">
                  <c:v>1.9152000000000008E-3</c:v>
                </c:pt>
                <c:pt idx="1108">
                  <c:v>1.9474000000000015E-3</c:v>
                </c:pt>
                <c:pt idx="1109">
                  <c:v>2.0092000000000005E-3</c:v>
                </c:pt>
                <c:pt idx="1110">
                  <c:v>1.990100000000002E-3</c:v>
                </c:pt>
                <c:pt idx="1111">
                  <c:v>1.9242000000000018E-3</c:v>
                </c:pt>
                <c:pt idx="1112">
                  <c:v>1.9032000000000009E-3</c:v>
                </c:pt>
                <c:pt idx="1113">
                  <c:v>1.9039000000000009E-3</c:v>
                </c:pt>
                <c:pt idx="1114">
                  <c:v>1.9173000000000009E-3</c:v>
                </c:pt>
                <c:pt idx="1115">
                  <c:v>1.9427000000000008E-3</c:v>
                </c:pt>
                <c:pt idx="1116">
                  <c:v>1.9716000000000017E-3</c:v>
                </c:pt>
                <c:pt idx="1117">
                  <c:v>1.9556000000000013E-3</c:v>
                </c:pt>
                <c:pt idx="1118">
                  <c:v>1.9087000000000015E-3</c:v>
                </c:pt>
                <c:pt idx="1119">
                  <c:v>1.8599000000000009E-3</c:v>
                </c:pt>
                <c:pt idx="1120">
                  <c:v>1.8156000000000001E-3</c:v>
                </c:pt>
                <c:pt idx="1121">
                  <c:v>1.7840000000000019E-3</c:v>
                </c:pt>
                <c:pt idx="1122">
                  <c:v>1.7739000000000001E-3</c:v>
                </c:pt>
                <c:pt idx="1123">
                  <c:v>1.7741000000000013E-3</c:v>
                </c:pt>
                <c:pt idx="1124">
                  <c:v>1.7612000000000005E-3</c:v>
                </c:pt>
                <c:pt idx="1125">
                  <c:v>1.7405000000000012E-3</c:v>
                </c:pt>
                <c:pt idx="1126">
                  <c:v>1.7266000000000011E-3</c:v>
                </c:pt>
                <c:pt idx="1127">
                  <c:v>1.7212000000000011E-3</c:v>
                </c:pt>
                <c:pt idx="1128">
                  <c:v>1.7206000000000012E-3</c:v>
                </c:pt>
                <c:pt idx="1129">
                  <c:v>1.7354000000000011E-3</c:v>
                </c:pt>
                <c:pt idx="1130">
                  <c:v>1.7595000000000011E-3</c:v>
                </c:pt>
                <c:pt idx="1131">
                  <c:v>1.7570000000000005E-3</c:v>
                </c:pt>
                <c:pt idx="1132">
                  <c:v>1.743300000000001E-3</c:v>
                </c:pt>
                <c:pt idx="1133">
                  <c:v>1.7310000000000003E-3</c:v>
                </c:pt>
                <c:pt idx="1134">
                  <c:v>1.731100000000001E-3</c:v>
                </c:pt>
                <c:pt idx="1135">
                  <c:v>1.7565000000000013E-3</c:v>
                </c:pt>
                <c:pt idx="1136">
                  <c:v>1.7608000000000012E-3</c:v>
                </c:pt>
                <c:pt idx="1137">
                  <c:v>1.740600000000001E-3</c:v>
                </c:pt>
                <c:pt idx="1138">
                  <c:v>1.7020000000000013E-3</c:v>
                </c:pt>
                <c:pt idx="1139">
                  <c:v>1.6648000000000012E-3</c:v>
                </c:pt>
                <c:pt idx="1140">
                  <c:v>1.659500000000001E-3</c:v>
                </c:pt>
                <c:pt idx="1141">
                  <c:v>1.6805000000000017E-3</c:v>
                </c:pt>
                <c:pt idx="1142">
                  <c:v>1.713100000000001E-3</c:v>
                </c:pt>
                <c:pt idx="1143">
                  <c:v>1.7231000000000011E-3</c:v>
                </c:pt>
                <c:pt idx="1144">
                  <c:v>1.7229000000000005E-3</c:v>
                </c:pt>
                <c:pt idx="1145">
                  <c:v>1.7006000000000011E-3</c:v>
                </c:pt>
                <c:pt idx="1146">
                  <c:v>1.6566000000000013E-3</c:v>
                </c:pt>
                <c:pt idx="1147">
                  <c:v>1.6565000000000017E-3</c:v>
                </c:pt>
                <c:pt idx="1148">
                  <c:v>1.6924000000000017E-3</c:v>
                </c:pt>
                <c:pt idx="1149">
                  <c:v>1.7021000000000013E-3</c:v>
                </c:pt>
                <c:pt idx="1150">
                  <c:v>1.7045000000000012E-3</c:v>
                </c:pt>
                <c:pt idx="1151">
                  <c:v>1.7037000000000005E-3</c:v>
                </c:pt>
                <c:pt idx="1152">
                  <c:v>1.6640000000000008E-3</c:v>
                </c:pt>
                <c:pt idx="1153">
                  <c:v>1.6382000000000018E-3</c:v>
                </c:pt>
                <c:pt idx="1154">
                  <c:v>1.639600000000001E-3</c:v>
                </c:pt>
                <c:pt idx="1155">
                  <c:v>1.6473000000000011E-3</c:v>
                </c:pt>
                <c:pt idx="1156">
                  <c:v>1.6711000000000011E-3</c:v>
                </c:pt>
                <c:pt idx="1157">
                  <c:v>1.7087000000000011E-3</c:v>
                </c:pt>
                <c:pt idx="1158">
                  <c:v>1.7568000000000013E-3</c:v>
                </c:pt>
                <c:pt idx="1159">
                  <c:v>1.734500000000001E-3</c:v>
                </c:pt>
                <c:pt idx="1160">
                  <c:v>1.680400000000002E-3</c:v>
                </c:pt>
                <c:pt idx="1161">
                  <c:v>1.6502000000000016E-3</c:v>
                </c:pt>
                <c:pt idx="1162">
                  <c:v>1.6384000000000012E-3</c:v>
                </c:pt>
                <c:pt idx="1163">
                  <c:v>1.6423000000000017E-3</c:v>
                </c:pt>
                <c:pt idx="1164">
                  <c:v>1.6715000000000011E-3</c:v>
                </c:pt>
                <c:pt idx="1165">
                  <c:v>1.7162000000000013E-3</c:v>
                </c:pt>
                <c:pt idx="1166">
                  <c:v>1.6859000000000008E-3</c:v>
                </c:pt>
                <c:pt idx="1167">
                  <c:v>1.6309000000000011E-3</c:v>
                </c:pt>
                <c:pt idx="1168">
                  <c:v>1.6080000000000014E-3</c:v>
                </c:pt>
                <c:pt idx="1169">
                  <c:v>1.6201000000000017E-3</c:v>
                </c:pt>
                <c:pt idx="1170">
                  <c:v>1.6466000000000018E-3</c:v>
                </c:pt>
                <c:pt idx="1171">
                  <c:v>1.6169000000000012E-3</c:v>
                </c:pt>
                <c:pt idx="1172">
                  <c:v>1.5759000000000003E-3</c:v>
                </c:pt>
                <c:pt idx="1173">
                  <c:v>1.5586000000000009E-3</c:v>
                </c:pt>
                <c:pt idx="1174">
                  <c:v>1.5600000000000017E-3</c:v>
                </c:pt>
                <c:pt idx="1175">
                  <c:v>1.582800000000001E-3</c:v>
                </c:pt>
                <c:pt idx="1176">
                  <c:v>1.6157000000000009E-3</c:v>
                </c:pt>
                <c:pt idx="1177">
                  <c:v>1.6636000000000012E-3</c:v>
                </c:pt>
                <c:pt idx="1178">
                  <c:v>1.7038000000000003E-3</c:v>
                </c:pt>
                <c:pt idx="1179">
                  <c:v>1.6838000000000009E-3</c:v>
                </c:pt>
                <c:pt idx="1180">
                  <c:v>1.6529000000000008E-3</c:v>
                </c:pt>
                <c:pt idx="1181">
                  <c:v>1.5962000000000014E-3</c:v>
                </c:pt>
                <c:pt idx="1182">
                  <c:v>1.5627000000000011E-3</c:v>
                </c:pt>
                <c:pt idx="1183">
                  <c:v>1.5540000000000011E-3</c:v>
                </c:pt>
                <c:pt idx="1184">
                  <c:v>1.5514999999999999E-3</c:v>
                </c:pt>
                <c:pt idx="1185">
                  <c:v>1.554100000000001E-3</c:v>
                </c:pt>
                <c:pt idx="1186">
                  <c:v>1.5502000000000011E-3</c:v>
                </c:pt>
                <c:pt idx="1187">
                  <c:v>1.5612000000000009E-3</c:v>
                </c:pt>
                <c:pt idx="1188">
                  <c:v>1.5965000000000011E-3</c:v>
                </c:pt>
                <c:pt idx="1189">
                  <c:v>1.6257000000000003E-3</c:v>
                </c:pt>
                <c:pt idx="1190">
                  <c:v>1.6220000000000017E-3</c:v>
                </c:pt>
                <c:pt idx="1191">
                  <c:v>1.5949000000000011E-3</c:v>
                </c:pt>
                <c:pt idx="1192">
                  <c:v>1.5531000000000011E-3</c:v>
                </c:pt>
                <c:pt idx="1193">
                  <c:v>1.5344000000000011E-3</c:v>
                </c:pt>
                <c:pt idx="1194">
                  <c:v>1.5433000000000003E-3</c:v>
                </c:pt>
                <c:pt idx="1195">
                  <c:v>1.570700000000001E-3</c:v>
                </c:pt>
                <c:pt idx="1196">
                  <c:v>1.6515000000000011E-3</c:v>
                </c:pt>
                <c:pt idx="1197">
                  <c:v>1.6180000000000012E-3</c:v>
                </c:pt>
                <c:pt idx="1198">
                  <c:v>1.5348000000000009E-3</c:v>
                </c:pt>
                <c:pt idx="1199">
                  <c:v>1.4935000000000003E-3</c:v>
                </c:pt>
                <c:pt idx="1200">
                  <c:v>1.4708000000000008E-3</c:v>
                </c:pt>
                <c:pt idx="1201">
                  <c:v>1.4476000000000001E-3</c:v>
                </c:pt>
                <c:pt idx="1202">
                  <c:v>1.4312000000000001E-3</c:v>
                </c:pt>
                <c:pt idx="1203">
                  <c:v>1.4266999999999999E-3</c:v>
                </c:pt>
                <c:pt idx="1204">
                  <c:v>1.4376E-3</c:v>
                </c:pt>
                <c:pt idx="1205">
                  <c:v>1.4718000000000001E-3</c:v>
                </c:pt>
                <c:pt idx="1206">
                  <c:v>1.5127000000000009E-3</c:v>
                </c:pt>
                <c:pt idx="1207">
                  <c:v>1.4828000000000003E-3</c:v>
                </c:pt>
                <c:pt idx="1208">
                  <c:v>1.4264000000000008E-3</c:v>
                </c:pt>
                <c:pt idx="1209">
                  <c:v>1.4077E-3</c:v>
                </c:pt>
                <c:pt idx="1210">
                  <c:v>1.4174000000000001E-3</c:v>
                </c:pt>
                <c:pt idx="1211">
                  <c:v>1.4404000000000003E-3</c:v>
                </c:pt>
                <c:pt idx="1212">
                  <c:v>1.4733999999999999E-3</c:v>
                </c:pt>
                <c:pt idx="1213">
                  <c:v>1.4875000000000001E-3</c:v>
                </c:pt>
                <c:pt idx="1214">
                  <c:v>1.4668999999999999E-3</c:v>
                </c:pt>
                <c:pt idx="1215">
                  <c:v>1.4492999999999999E-3</c:v>
                </c:pt>
                <c:pt idx="1216">
                  <c:v>1.4205000000000001E-3</c:v>
                </c:pt>
                <c:pt idx="1217">
                  <c:v>1.3953000000000001E-3</c:v>
                </c:pt>
                <c:pt idx="1218">
                  <c:v>1.4135E-3</c:v>
                </c:pt>
                <c:pt idx="1219">
                  <c:v>1.4601000000000009E-3</c:v>
                </c:pt>
                <c:pt idx="1220">
                  <c:v>1.4253000000000002E-3</c:v>
                </c:pt>
                <c:pt idx="1221">
                  <c:v>1.3794000000000009E-3</c:v>
                </c:pt>
                <c:pt idx="1222">
                  <c:v>1.3662000000000012E-3</c:v>
                </c:pt>
                <c:pt idx="1223">
                  <c:v>1.3842000000000012E-3</c:v>
                </c:pt>
                <c:pt idx="1224">
                  <c:v>1.4073E-3</c:v>
                </c:pt>
                <c:pt idx="1225">
                  <c:v>1.3934000000000008E-3</c:v>
                </c:pt>
                <c:pt idx="1226">
                  <c:v>1.3894000000000009E-3</c:v>
                </c:pt>
                <c:pt idx="1227">
                  <c:v>1.4262000000000003E-3</c:v>
                </c:pt>
                <c:pt idx="1228">
                  <c:v>1.4597000000000002E-3</c:v>
                </c:pt>
                <c:pt idx="1229">
                  <c:v>1.4191000000000002E-3</c:v>
                </c:pt>
                <c:pt idx="1230">
                  <c:v>1.3921000000000011E-3</c:v>
                </c:pt>
                <c:pt idx="1231">
                  <c:v>1.3847000000000011E-3</c:v>
                </c:pt>
                <c:pt idx="1232">
                  <c:v>1.3823000000000015E-3</c:v>
                </c:pt>
                <c:pt idx="1233">
                  <c:v>1.3760000000000011E-3</c:v>
                </c:pt>
                <c:pt idx="1234">
                  <c:v>1.3593000000000001E-3</c:v>
                </c:pt>
                <c:pt idx="1235">
                  <c:v>1.3253000000000008E-3</c:v>
                </c:pt>
                <c:pt idx="1236">
                  <c:v>1.3030000000000001E-3</c:v>
                </c:pt>
                <c:pt idx="1237">
                  <c:v>1.3067000000000009E-3</c:v>
                </c:pt>
                <c:pt idx="1238">
                  <c:v>1.3036000000000002E-3</c:v>
                </c:pt>
                <c:pt idx="1239">
                  <c:v>1.3098999999999999E-3</c:v>
                </c:pt>
                <c:pt idx="1240">
                  <c:v>1.3548000000000011E-3</c:v>
                </c:pt>
                <c:pt idx="1241">
                  <c:v>1.375300000000001E-3</c:v>
                </c:pt>
                <c:pt idx="1242">
                  <c:v>1.3593000000000001E-3</c:v>
                </c:pt>
                <c:pt idx="1243">
                  <c:v>1.3582000000000015E-3</c:v>
                </c:pt>
                <c:pt idx="1244">
                  <c:v>1.3671000000000009E-3</c:v>
                </c:pt>
                <c:pt idx="1245">
                  <c:v>1.3531000000000003E-3</c:v>
                </c:pt>
                <c:pt idx="1246">
                  <c:v>1.3073000000000008E-3</c:v>
                </c:pt>
                <c:pt idx="1247">
                  <c:v>1.2902000000000009E-3</c:v>
                </c:pt>
                <c:pt idx="1248">
                  <c:v>1.2752000000000009E-3</c:v>
                </c:pt>
                <c:pt idx="1249">
                  <c:v>1.2885000000000001E-3</c:v>
                </c:pt>
                <c:pt idx="1250">
                  <c:v>1.3061000000000012E-3</c:v>
                </c:pt>
                <c:pt idx="1251">
                  <c:v>1.2957999999999993E-3</c:v>
                </c:pt>
                <c:pt idx="1252">
                  <c:v>1.2599E-3</c:v>
                </c:pt>
                <c:pt idx="1253">
                  <c:v>1.2164000000000003E-3</c:v>
                </c:pt>
                <c:pt idx="1254">
                  <c:v>1.2109000000000002E-3</c:v>
                </c:pt>
                <c:pt idx="1255">
                  <c:v>1.2409000000000003E-3</c:v>
                </c:pt>
                <c:pt idx="1256">
                  <c:v>1.2401000000000009E-3</c:v>
                </c:pt>
                <c:pt idx="1257">
                  <c:v>1.2171E-3</c:v>
                </c:pt>
                <c:pt idx="1258">
                  <c:v>1.2222000000000001E-3</c:v>
                </c:pt>
                <c:pt idx="1259">
                  <c:v>1.2519E-3</c:v>
                </c:pt>
                <c:pt idx="1260">
                  <c:v>1.2857000000000001E-3</c:v>
                </c:pt>
                <c:pt idx="1261">
                  <c:v>1.2825000000000009E-3</c:v>
                </c:pt>
                <c:pt idx="1262">
                  <c:v>1.2635000000000001E-3</c:v>
                </c:pt>
                <c:pt idx="1263">
                  <c:v>1.2883000000000009E-3</c:v>
                </c:pt>
                <c:pt idx="1264">
                  <c:v>1.2811999999999999E-3</c:v>
                </c:pt>
                <c:pt idx="1265">
                  <c:v>1.2175E-3</c:v>
                </c:pt>
                <c:pt idx="1266">
                  <c:v>1.1802000000000017E-3</c:v>
                </c:pt>
                <c:pt idx="1267">
                  <c:v>1.1644000000000008E-3</c:v>
                </c:pt>
                <c:pt idx="1268">
                  <c:v>1.1666000000000009E-3</c:v>
                </c:pt>
                <c:pt idx="1269">
                  <c:v>1.1742000000000011E-3</c:v>
                </c:pt>
                <c:pt idx="1270">
                  <c:v>1.1517999999999999E-3</c:v>
                </c:pt>
                <c:pt idx="1271">
                  <c:v>1.1238000000000001E-3</c:v>
                </c:pt>
                <c:pt idx="1272">
                  <c:v>1.1226000000000009E-3</c:v>
                </c:pt>
                <c:pt idx="1273">
                  <c:v>1.1354000000000008E-3</c:v>
                </c:pt>
                <c:pt idx="1274">
                  <c:v>1.1383000000000009E-3</c:v>
                </c:pt>
                <c:pt idx="1275">
                  <c:v>1.1441000000000012E-3</c:v>
                </c:pt>
                <c:pt idx="1276">
                  <c:v>1.1582000000000009E-3</c:v>
                </c:pt>
                <c:pt idx="1277">
                  <c:v>1.1641000000000015E-3</c:v>
                </c:pt>
                <c:pt idx="1278">
                  <c:v>1.1739000000000003E-3</c:v>
                </c:pt>
                <c:pt idx="1279">
                  <c:v>1.199200000000001E-3</c:v>
                </c:pt>
                <c:pt idx="1280">
                  <c:v>1.2441000000000008E-3</c:v>
                </c:pt>
                <c:pt idx="1281">
                  <c:v>1.2037999999999994E-3</c:v>
                </c:pt>
                <c:pt idx="1282">
                  <c:v>1.1451000000000009E-3</c:v>
                </c:pt>
                <c:pt idx="1283">
                  <c:v>1.1238000000000001E-3</c:v>
                </c:pt>
                <c:pt idx="1284">
                  <c:v>1.1253999999999999E-3</c:v>
                </c:pt>
                <c:pt idx="1285">
                  <c:v>1.142600000000001E-3</c:v>
                </c:pt>
                <c:pt idx="1286">
                  <c:v>1.1654000000000009E-3</c:v>
                </c:pt>
                <c:pt idx="1287">
                  <c:v>1.1401000000000011E-3</c:v>
                </c:pt>
                <c:pt idx="1288">
                  <c:v>1.118800000000001E-3</c:v>
                </c:pt>
                <c:pt idx="1289">
                  <c:v>1.1354000000000008E-3</c:v>
                </c:pt>
                <c:pt idx="1290">
                  <c:v>1.1458000000000009E-3</c:v>
                </c:pt>
                <c:pt idx="1291">
                  <c:v>1.1328000000000009E-3</c:v>
                </c:pt>
                <c:pt idx="1292">
                  <c:v>1.1329000000000009E-3</c:v>
                </c:pt>
                <c:pt idx="1293">
                  <c:v>1.1372000000000003E-3</c:v>
                </c:pt>
                <c:pt idx="1294">
                  <c:v>1.1429000000000009E-3</c:v>
                </c:pt>
                <c:pt idx="1295">
                  <c:v>1.1533000000000001E-3</c:v>
                </c:pt>
                <c:pt idx="1296">
                  <c:v>1.1496000000000008E-3</c:v>
                </c:pt>
                <c:pt idx="1297">
                  <c:v>1.1479000000000001E-3</c:v>
                </c:pt>
                <c:pt idx="1298">
                  <c:v>1.1389000000000008E-3</c:v>
                </c:pt>
                <c:pt idx="1299">
                  <c:v>1.1049000000000009E-3</c:v>
                </c:pt>
                <c:pt idx="1300">
                  <c:v>1.0646000000000008E-3</c:v>
                </c:pt>
                <c:pt idx="1301">
                  <c:v>1.0273999999999993E-3</c:v>
                </c:pt>
                <c:pt idx="1302">
                  <c:v>1.0342000000000003E-3</c:v>
                </c:pt>
                <c:pt idx="1303">
                  <c:v>1.0764000000000001E-3</c:v>
                </c:pt>
                <c:pt idx="1304">
                  <c:v>1.0831000000000003E-3</c:v>
                </c:pt>
                <c:pt idx="1305">
                  <c:v>1.0525000000000009E-3</c:v>
                </c:pt>
                <c:pt idx="1306">
                  <c:v>1.0315999999999993E-3</c:v>
                </c:pt>
                <c:pt idx="1307">
                  <c:v>1.0332000000000008E-3</c:v>
                </c:pt>
                <c:pt idx="1308">
                  <c:v>1.0735000000000002E-3</c:v>
                </c:pt>
                <c:pt idx="1309">
                  <c:v>1.092000000000001E-3</c:v>
                </c:pt>
                <c:pt idx="1310">
                  <c:v>1.0406000000000009E-3</c:v>
                </c:pt>
                <c:pt idx="1311">
                  <c:v>1.0046000000000002E-3</c:v>
                </c:pt>
                <c:pt idx="1312">
                  <c:v>9.8560000000000227E-4</c:v>
                </c:pt>
                <c:pt idx="1313">
                  <c:v>9.8050000000000155E-4</c:v>
                </c:pt>
                <c:pt idx="1314">
                  <c:v>1.0092E-3</c:v>
                </c:pt>
                <c:pt idx="1315">
                  <c:v>1.0436000000000002E-3</c:v>
                </c:pt>
                <c:pt idx="1316">
                  <c:v>1.0295E-3</c:v>
                </c:pt>
                <c:pt idx="1317">
                  <c:v>1.0180000000000009E-3</c:v>
                </c:pt>
                <c:pt idx="1318">
                  <c:v>1.0462000000000008E-3</c:v>
                </c:pt>
                <c:pt idx="1319">
                  <c:v>1.0801000000000009E-3</c:v>
                </c:pt>
                <c:pt idx="1320">
                  <c:v>1.0793000000000003E-3</c:v>
                </c:pt>
                <c:pt idx="1321">
                  <c:v>1.0424000000000008E-3</c:v>
                </c:pt>
                <c:pt idx="1322">
                  <c:v>1.0226000000000002E-3</c:v>
                </c:pt>
                <c:pt idx="1323">
                  <c:v>1.0143999999999999E-3</c:v>
                </c:pt>
                <c:pt idx="1324">
                  <c:v>9.8060000000000118E-4</c:v>
                </c:pt>
                <c:pt idx="1325">
                  <c:v>9.55400000000001E-4</c:v>
                </c:pt>
                <c:pt idx="1326">
                  <c:v>9.6680000000000062E-4</c:v>
                </c:pt>
                <c:pt idx="1327">
                  <c:v>9.860000000000012E-4</c:v>
                </c:pt>
                <c:pt idx="1328">
                  <c:v>1.0024000000000003E-3</c:v>
                </c:pt>
                <c:pt idx="1329">
                  <c:v>9.8920000000000128E-4</c:v>
                </c:pt>
                <c:pt idx="1330">
                  <c:v>9.5200000000000048E-4</c:v>
                </c:pt>
                <c:pt idx="1331">
                  <c:v>9.4770000000000097E-4</c:v>
                </c:pt>
                <c:pt idx="1332">
                  <c:v>9.6050000000000096E-4</c:v>
                </c:pt>
                <c:pt idx="1333">
                  <c:v>9.4480000000000041E-4</c:v>
                </c:pt>
                <c:pt idx="1334">
                  <c:v>9.1560000000000111E-4</c:v>
                </c:pt>
                <c:pt idx="1335">
                  <c:v>9.1200000000000027E-4</c:v>
                </c:pt>
                <c:pt idx="1336">
                  <c:v>9.1790000000000112E-4</c:v>
                </c:pt>
                <c:pt idx="1337">
                  <c:v>9.2130000000000044E-4</c:v>
                </c:pt>
                <c:pt idx="1338">
                  <c:v>9.5260000000000104E-4</c:v>
                </c:pt>
                <c:pt idx="1339">
                  <c:v>9.9250000000000119E-4</c:v>
                </c:pt>
                <c:pt idx="1340">
                  <c:v>1.0045000000000008E-3</c:v>
                </c:pt>
                <c:pt idx="1341">
                  <c:v>9.9420000000000107E-4</c:v>
                </c:pt>
                <c:pt idx="1342">
                  <c:v>9.6700000000000106E-4</c:v>
                </c:pt>
                <c:pt idx="1343">
                  <c:v>9.5170000000000107E-4</c:v>
                </c:pt>
                <c:pt idx="1344">
                  <c:v>9.5630000000000151E-4</c:v>
                </c:pt>
                <c:pt idx="1345">
                  <c:v>9.4480000000000041E-4</c:v>
                </c:pt>
                <c:pt idx="1346">
                  <c:v>9.1800000000000085E-4</c:v>
                </c:pt>
                <c:pt idx="1347">
                  <c:v>9.2470000000000041E-4</c:v>
                </c:pt>
                <c:pt idx="1348">
                  <c:v>9.4680000000000079E-4</c:v>
                </c:pt>
                <c:pt idx="1349">
                  <c:v>9.3880000000000092E-4</c:v>
                </c:pt>
                <c:pt idx="1350">
                  <c:v>9.2740000000000064E-4</c:v>
                </c:pt>
                <c:pt idx="1351">
                  <c:v>9.0680000000000047E-4</c:v>
                </c:pt>
                <c:pt idx="1352">
                  <c:v>8.6330000000000044E-4</c:v>
                </c:pt>
                <c:pt idx="1353">
                  <c:v>8.4390000000000094E-4</c:v>
                </c:pt>
                <c:pt idx="1354">
                  <c:v>8.4350000000000093E-4</c:v>
                </c:pt>
                <c:pt idx="1355">
                  <c:v>8.4140000000000104E-4</c:v>
                </c:pt>
                <c:pt idx="1356">
                  <c:v>8.5240000000000023E-4</c:v>
                </c:pt>
                <c:pt idx="1357">
                  <c:v>8.586000000000007E-4</c:v>
                </c:pt>
                <c:pt idx="1358">
                  <c:v>8.6800000000000104E-4</c:v>
                </c:pt>
                <c:pt idx="1359">
                  <c:v>8.9240000000000066E-4</c:v>
                </c:pt>
                <c:pt idx="1360">
                  <c:v>8.9230000000000114E-4</c:v>
                </c:pt>
                <c:pt idx="1361">
                  <c:v>8.586000000000007E-4</c:v>
                </c:pt>
                <c:pt idx="1362">
                  <c:v>8.0400000000000024E-4</c:v>
                </c:pt>
                <c:pt idx="1363">
                  <c:v>7.4930000000000103E-4</c:v>
                </c:pt>
                <c:pt idx="1364">
                  <c:v>7.2550000000000067E-4</c:v>
                </c:pt>
                <c:pt idx="1365">
                  <c:v>7.3970000000000014E-4</c:v>
                </c:pt>
                <c:pt idx="1366">
                  <c:v>7.753000000000009E-4</c:v>
                </c:pt>
                <c:pt idx="1367">
                  <c:v>7.6870000000000052E-4</c:v>
                </c:pt>
                <c:pt idx="1368">
                  <c:v>7.2570000000000067E-4</c:v>
                </c:pt>
                <c:pt idx="1369">
                  <c:v>7.1700000000000041E-4</c:v>
                </c:pt>
                <c:pt idx="1370">
                  <c:v>7.3700000000000078E-4</c:v>
                </c:pt>
                <c:pt idx="1371">
                  <c:v>7.725000000000004E-4</c:v>
                </c:pt>
                <c:pt idx="1372">
                  <c:v>8.0620000000000116E-4</c:v>
                </c:pt>
                <c:pt idx="1373">
                  <c:v>8.2290000000000043E-4</c:v>
                </c:pt>
                <c:pt idx="1374">
                  <c:v>8.4850000000000116E-4</c:v>
                </c:pt>
                <c:pt idx="1375">
                  <c:v>8.4890000000000117E-4</c:v>
                </c:pt>
                <c:pt idx="1376">
                  <c:v>8.1830000000000065E-4</c:v>
                </c:pt>
                <c:pt idx="1377">
                  <c:v>8.1090000000000068E-4</c:v>
                </c:pt>
                <c:pt idx="1378">
                  <c:v>8.3090000000000117E-4</c:v>
                </c:pt>
                <c:pt idx="1379">
                  <c:v>8.6240000000000025E-4</c:v>
                </c:pt>
                <c:pt idx="1380">
                  <c:v>8.4730000000000135E-4</c:v>
                </c:pt>
                <c:pt idx="1381">
                  <c:v>8.0810000000000061E-4</c:v>
                </c:pt>
                <c:pt idx="1382">
                  <c:v>7.8510000000000071E-4</c:v>
                </c:pt>
                <c:pt idx="1383">
                  <c:v>7.7160000000000065E-4</c:v>
                </c:pt>
                <c:pt idx="1384">
                  <c:v>7.686000000000009E-4</c:v>
                </c:pt>
                <c:pt idx="1385">
                  <c:v>7.7310000000000096E-4</c:v>
                </c:pt>
                <c:pt idx="1386">
                  <c:v>7.8880000000000063E-4</c:v>
                </c:pt>
                <c:pt idx="1387">
                  <c:v>7.9800000000000097E-4</c:v>
                </c:pt>
                <c:pt idx="1388">
                  <c:v>7.658000000000004E-4</c:v>
                </c:pt>
                <c:pt idx="1389">
                  <c:v>7.3640000000000012E-4</c:v>
                </c:pt>
                <c:pt idx="1390">
                  <c:v>7.3430000000000066E-4</c:v>
                </c:pt>
                <c:pt idx="1391">
                  <c:v>7.5110000000000064E-4</c:v>
                </c:pt>
                <c:pt idx="1392">
                  <c:v>7.8910000000000091E-4</c:v>
                </c:pt>
                <c:pt idx="1393">
                  <c:v>8.1560000000000118E-4</c:v>
                </c:pt>
                <c:pt idx="1394">
                  <c:v>8.3390000000000092E-4</c:v>
                </c:pt>
                <c:pt idx="1395">
                  <c:v>8.3600000000000135E-4</c:v>
                </c:pt>
                <c:pt idx="1396">
                  <c:v>8.1220000000000066E-4</c:v>
                </c:pt>
                <c:pt idx="1397">
                  <c:v>7.9350000000000102E-4</c:v>
                </c:pt>
                <c:pt idx="1398">
                  <c:v>7.6920000000000059E-4</c:v>
                </c:pt>
                <c:pt idx="1399">
                  <c:v>7.210000000000005E-4</c:v>
                </c:pt>
                <c:pt idx="1400">
                  <c:v>6.7130000000000065E-4</c:v>
                </c:pt>
                <c:pt idx="1401">
                  <c:v>6.3990000000000054E-4</c:v>
                </c:pt>
                <c:pt idx="1402">
                  <c:v>6.3930000000000041E-4</c:v>
                </c:pt>
                <c:pt idx="1403">
                  <c:v>6.375000000000007E-4</c:v>
                </c:pt>
                <c:pt idx="1404">
                  <c:v>6.0250000000000039E-4</c:v>
                </c:pt>
                <c:pt idx="1405">
                  <c:v>5.671000000000005E-4</c:v>
                </c:pt>
                <c:pt idx="1406">
                  <c:v>5.677000000000003E-4</c:v>
                </c:pt>
                <c:pt idx="1407">
                  <c:v>5.8480000000000034E-4</c:v>
                </c:pt>
                <c:pt idx="1408">
                  <c:v>6.1600000000000012E-4</c:v>
                </c:pt>
                <c:pt idx="1409">
                  <c:v>6.6510000000000039E-4</c:v>
                </c:pt>
                <c:pt idx="1410">
                  <c:v>6.6770000000000024E-4</c:v>
                </c:pt>
                <c:pt idx="1411">
                  <c:v>6.308000000000007E-4</c:v>
                </c:pt>
                <c:pt idx="1412">
                  <c:v>6.152000000000001E-4</c:v>
                </c:pt>
                <c:pt idx="1413">
                  <c:v>6.1240000000000003E-4</c:v>
                </c:pt>
                <c:pt idx="1414">
                  <c:v>6.1550000000000038E-4</c:v>
                </c:pt>
                <c:pt idx="1415">
                  <c:v>6.3400000000000034E-4</c:v>
                </c:pt>
                <c:pt idx="1416">
                  <c:v>6.6900000000000032E-4</c:v>
                </c:pt>
                <c:pt idx="1417">
                  <c:v>7.097000000000005E-4</c:v>
                </c:pt>
                <c:pt idx="1418">
                  <c:v>7.3330000000000064E-4</c:v>
                </c:pt>
                <c:pt idx="1419">
                  <c:v>7.5170000000000033E-4</c:v>
                </c:pt>
                <c:pt idx="1420">
                  <c:v>7.656000000000005E-4</c:v>
                </c:pt>
                <c:pt idx="1421">
                  <c:v>7.4580000000000078E-4</c:v>
                </c:pt>
                <c:pt idx="1422">
                  <c:v>6.9300000000000102E-4</c:v>
                </c:pt>
                <c:pt idx="1423">
                  <c:v>6.2400000000000064E-4</c:v>
                </c:pt>
                <c:pt idx="1424">
                  <c:v>5.7500000000000053E-4</c:v>
                </c:pt>
                <c:pt idx="1425">
                  <c:v>5.3480000000000042E-4</c:v>
                </c:pt>
                <c:pt idx="1426">
                  <c:v>5.1090000000000033E-4</c:v>
                </c:pt>
                <c:pt idx="1427">
                  <c:v>5.2690000000000039E-4</c:v>
                </c:pt>
                <c:pt idx="1428">
                  <c:v>5.0680000000000039E-4</c:v>
                </c:pt>
                <c:pt idx="1429">
                  <c:v>4.4120000000000042E-4</c:v>
                </c:pt>
                <c:pt idx="1430">
                  <c:v>4.6480000000000024E-4</c:v>
                </c:pt>
                <c:pt idx="1431">
                  <c:v>5.0710000000000078E-4</c:v>
                </c:pt>
                <c:pt idx="1432">
                  <c:v>4.585000000000003E-4</c:v>
                </c:pt>
                <c:pt idx="1433">
                  <c:v>4.1790000000000056E-4</c:v>
                </c:pt>
                <c:pt idx="1434">
                  <c:v>4.585000000000003E-4</c:v>
                </c:pt>
                <c:pt idx="1435">
                  <c:v>5.5000000000000047E-4</c:v>
                </c:pt>
                <c:pt idx="1436">
                  <c:v>6.2360000000000085E-4</c:v>
                </c:pt>
                <c:pt idx="1437">
                  <c:v>6.0350000000000041E-4</c:v>
                </c:pt>
                <c:pt idx="1438">
                  <c:v>5.6070000000000013E-4</c:v>
                </c:pt>
                <c:pt idx="1439">
                  <c:v>5.8070000000000029E-4</c:v>
                </c:pt>
                <c:pt idx="1440">
                  <c:v>6.3070000000000031E-4</c:v>
                </c:pt>
                <c:pt idx="1441">
                  <c:v>6.7150000000000055E-4</c:v>
                </c:pt>
                <c:pt idx="1442">
                  <c:v>6.6050000000000039E-4</c:v>
                </c:pt>
                <c:pt idx="1443">
                  <c:v>6.0840000000000048E-4</c:v>
                </c:pt>
                <c:pt idx="1444">
                  <c:v>5.7420000000000062E-4</c:v>
                </c:pt>
                <c:pt idx="1445">
                  <c:v>5.8060000000000067E-4</c:v>
                </c:pt>
                <c:pt idx="1446">
                  <c:v>6.0890000000000065E-4</c:v>
                </c:pt>
                <c:pt idx="1447">
                  <c:v>6.2150000000000042E-4</c:v>
                </c:pt>
                <c:pt idx="1448">
                  <c:v>5.8250000000000012E-4</c:v>
                </c:pt>
                <c:pt idx="1449">
                  <c:v>5.1320000000000022E-4</c:v>
                </c:pt>
                <c:pt idx="1450">
                  <c:v>4.3400000000000036E-4</c:v>
                </c:pt>
                <c:pt idx="1451">
                  <c:v>3.6740000000000031E-4</c:v>
                </c:pt>
                <c:pt idx="1452">
                  <c:v>3.431000000000001E-4</c:v>
                </c:pt>
                <c:pt idx="1453">
                  <c:v>3.7680000000000043E-4</c:v>
                </c:pt>
                <c:pt idx="1454">
                  <c:v>4.2890000000000061E-4</c:v>
                </c:pt>
                <c:pt idx="1455">
                  <c:v>4.7080000000000049E-4</c:v>
                </c:pt>
                <c:pt idx="1456">
                  <c:v>5.2190000000000049E-4</c:v>
                </c:pt>
                <c:pt idx="1457">
                  <c:v>5.2190000000000049E-4</c:v>
                </c:pt>
                <c:pt idx="1458">
                  <c:v>4.7410000000000063E-4</c:v>
                </c:pt>
                <c:pt idx="1459">
                  <c:v>5.0850000000000038E-4</c:v>
                </c:pt>
                <c:pt idx="1460">
                  <c:v>5.8630000000000021E-4</c:v>
                </c:pt>
                <c:pt idx="1461">
                  <c:v>6.1840000000000029E-4</c:v>
                </c:pt>
                <c:pt idx="1462">
                  <c:v>6.222000000000006E-4</c:v>
                </c:pt>
                <c:pt idx="1463">
                  <c:v>5.8850000000000059E-4</c:v>
                </c:pt>
                <c:pt idx="1464">
                  <c:v>5.1840000000000013E-4</c:v>
                </c:pt>
                <c:pt idx="1465">
                  <c:v>4.7700000000000059E-4</c:v>
                </c:pt>
                <c:pt idx="1466">
                  <c:v>4.6870000000000012E-4</c:v>
                </c:pt>
                <c:pt idx="1467">
                  <c:v>4.773000000000006E-4</c:v>
                </c:pt>
                <c:pt idx="1468">
                  <c:v>4.9740000000000049E-4</c:v>
                </c:pt>
                <c:pt idx="1469">
                  <c:v>5.3110000000000039E-4</c:v>
                </c:pt>
                <c:pt idx="1470">
                  <c:v>5.782000000000005E-4</c:v>
                </c:pt>
                <c:pt idx="1471">
                  <c:v>5.9990000000000065E-4</c:v>
                </c:pt>
                <c:pt idx="1472">
                  <c:v>5.701000000000009E-4</c:v>
                </c:pt>
                <c:pt idx="1473">
                  <c:v>5.4070000000000062E-4</c:v>
                </c:pt>
                <c:pt idx="1474">
                  <c:v>5.4880000000000065E-4</c:v>
                </c:pt>
                <c:pt idx="1475">
                  <c:v>5.879000000000009E-4</c:v>
                </c:pt>
                <c:pt idx="1476">
                  <c:v>5.9810000000000082E-4</c:v>
                </c:pt>
                <c:pt idx="1477">
                  <c:v>5.4490000000000083E-4</c:v>
                </c:pt>
                <c:pt idx="1478">
                  <c:v>4.5770000000000034E-4</c:v>
                </c:pt>
                <c:pt idx="1479">
                  <c:v>3.8270000000000036E-4</c:v>
                </c:pt>
                <c:pt idx="1480">
                  <c:v>3.5870000000000042E-4</c:v>
                </c:pt>
                <c:pt idx="1481">
                  <c:v>3.5330000000000035E-4</c:v>
                </c:pt>
                <c:pt idx="1482">
                  <c:v>3.2440000000000046E-4</c:v>
                </c:pt>
                <c:pt idx="1483">
                  <c:v>2.8960000000000005E-4</c:v>
                </c:pt>
                <c:pt idx="1484">
                  <c:v>2.8580000000000006E-4</c:v>
                </c:pt>
                <c:pt idx="1485">
                  <c:v>3.5160000000000014E-4</c:v>
                </c:pt>
                <c:pt idx="1486">
                  <c:v>4.3790000000000056E-4</c:v>
                </c:pt>
                <c:pt idx="1487">
                  <c:v>4.2400000000000049E-4</c:v>
                </c:pt>
                <c:pt idx="1488">
                  <c:v>3.4610000000000034E-4</c:v>
                </c:pt>
                <c:pt idx="1489">
                  <c:v>3.0740000000000026E-4</c:v>
                </c:pt>
                <c:pt idx="1490">
                  <c:v>3.2320000000000016E-4</c:v>
                </c:pt>
                <c:pt idx="1491">
                  <c:v>3.4950000000000026E-4</c:v>
                </c:pt>
                <c:pt idx="1492">
                  <c:v>3.6750000000000026E-4</c:v>
                </c:pt>
                <c:pt idx="1493">
                  <c:v>4.124E-4</c:v>
                </c:pt>
                <c:pt idx="1494">
                  <c:v>4.6539999999999998E-4</c:v>
                </c:pt>
                <c:pt idx="1495">
                  <c:v>5.0900000000000023E-4</c:v>
                </c:pt>
                <c:pt idx="1496">
                  <c:v>5.4320000000000063E-4</c:v>
                </c:pt>
                <c:pt idx="1497">
                  <c:v>5.3660000000000014E-4</c:v>
                </c:pt>
                <c:pt idx="1498">
                  <c:v>5.2180000000000054E-4</c:v>
                </c:pt>
                <c:pt idx="1499">
                  <c:v>5.2220000000000012E-4</c:v>
                </c:pt>
                <c:pt idx="1500">
                  <c:v>4.9840000000000051E-4</c:v>
                </c:pt>
                <c:pt idx="1501">
                  <c:v>4.2020000000000035E-4</c:v>
                </c:pt>
                <c:pt idx="1502">
                  <c:v>3.5160000000000014E-4</c:v>
                </c:pt>
                <c:pt idx="1503">
                  <c:v>3.3220000000000011E-4</c:v>
                </c:pt>
                <c:pt idx="1504">
                  <c:v>3.1500000000000034E-4</c:v>
                </c:pt>
                <c:pt idx="1505">
                  <c:v>2.8140000000000006E-4</c:v>
                </c:pt>
                <c:pt idx="1506">
                  <c:v>2.5460000000000006E-4</c:v>
                </c:pt>
                <c:pt idx="1507">
                  <c:v>2.6620000000000024E-4</c:v>
                </c:pt>
                <c:pt idx="1508">
                  <c:v>3.3010000000000011E-4</c:v>
                </c:pt>
                <c:pt idx="1509">
                  <c:v>4.0890000000000056E-4</c:v>
                </c:pt>
                <c:pt idx="1510">
                  <c:v>4.241000000000006E-4</c:v>
                </c:pt>
                <c:pt idx="1511">
                  <c:v>3.8440000000000034E-4</c:v>
                </c:pt>
                <c:pt idx="1512">
                  <c:v>3.3260000000000006E-4</c:v>
                </c:pt>
                <c:pt idx="1513">
                  <c:v>2.6030000000000031E-4</c:v>
                </c:pt>
                <c:pt idx="1514">
                  <c:v>2.6670000000000036E-4</c:v>
                </c:pt>
                <c:pt idx="1515">
                  <c:v>3.7180000000000031E-4</c:v>
                </c:pt>
                <c:pt idx="1516">
                  <c:v>3.9330000000000034E-4</c:v>
                </c:pt>
                <c:pt idx="1517">
                  <c:v>3.2070000000000042E-4</c:v>
                </c:pt>
                <c:pt idx="1518">
                  <c:v>2.6480000000000031E-4</c:v>
                </c:pt>
                <c:pt idx="1519">
                  <c:v>3.0490000000000031E-4</c:v>
                </c:pt>
                <c:pt idx="1520">
                  <c:v>4.1960000000000022E-4</c:v>
                </c:pt>
                <c:pt idx="1521">
                  <c:v>4.9290000000000054E-4</c:v>
                </c:pt>
                <c:pt idx="1522">
                  <c:v>4.8190000000000044E-4</c:v>
                </c:pt>
                <c:pt idx="1523">
                  <c:v>4.1439999999999999E-4</c:v>
                </c:pt>
                <c:pt idx="1524">
                  <c:v>3.2000000000000046E-4</c:v>
                </c:pt>
                <c:pt idx="1525">
                  <c:v>2.4380000000000015E-4</c:v>
                </c:pt>
                <c:pt idx="1526">
                  <c:v>2.1710000000000015E-4</c:v>
                </c:pt>
                <c:pt idx="1527">
                  <c:v>2.1810000000000023E-4</c:v>
                </c:pt>
                <c:pt idx="1528">
                  <c:v>2.1410000000000022E-4</c:v>
                </c:pt>
                <c:pt idx="1529">
                  <c:v>1.9160000000000024E-4</c:v>
                </c:pt>
                <c:pt idx="1530">
                  <c:v>2.2000000000000028E-4</c:v>
                </c:pt>
                <c:pt idx="1531">
                  <c:v>2.6850000000000024E-4</c:v>
                </c:pt>
                <c:pt idx="1532">
                  <c:v>2.3730000000000002E-4</c:v>
                </c:pt>
                <c:pt idx="1533">
                  <c:v>1.8080000000000022E-4</c:v>
                </c:pt>
                <c:pt idx="1534">
                  <c:v>1.8230000000000012E-4</c:v>
                </c:pt>
                <c:pt idx="1535">
                  <c:v>2.1160000000000002E-4</c:v>
                </c:pt>
                <c:pt idx="1536">
                  <c:v>2.2710000000000021E-4</c:v>
                </c:pt>
                <c:pt idx="1537">
                  <c:v>2.1870000000000036E-4</c:v>
                </c:pt>
                <c:pt idx="1538">
                  <c:v>2.2420000000000022E-4</c:v>
                </c:pt>
                <c:pt idx="1539">
                  <c:v>2.278000000000002E-4</c:v>
                </c:pt>
                <c:pt idx="1540">
                  <c:v>2.2130000000000028E-4</c:v>
                </c:pt>
                <c:pt idx="1541">
                  <c:v>2.3610000000000016E-4</c:v>
                </c:pt>
                <c:pt idx="1542">
                  <c:v>2.8280000000000026E-4</c:v>
                </c:pt>
                <c:pt idx="1543">
                  <c:v>3.671000000000003E-4</c:v>
                </c:pt>
                <c:pt idx="1544">
                  <c:v>4.0000000000000034E-4</c:v>
                </c:pt>
                <c:pt idx="1545">
                  <c:v>3.6030000000000041E-4</c:v>
                </c:pt>
                <c:pt idx="1546">
                  <c:v>3.5960000000000012E-4</c:v>
                </c:pt>
                <c:pt idx="1547">
                  <c:v>4.1970000000000012E-4</c:v>
                </c:pt>
                <c:pt idx="1548">
                  <c:v>4.4870000000000044E-4</c:v>
                </c:pt>
                <c:pt idx="1549">
                  <c:v>3.9420000000000026E-4</c:v>
                </c:pt>
                <c:pt idx="1550">
                  <c:v>3.0450000000000025E-4</c:v>
                </c:pt>
                <c:pt idx="1551">
                  <c:v>2.3970000000000016E-4</c:v>
                </c:pt>
                <c:pt idx="1552">
                  <c:v>2.1540000000000017E-4</c:v>
                </c:pt>
                <c:pt idx="1553">
                  <c:v>2.3440000000000011E-4</c:v>
                </c:pt>
                <c:pt idx="1554">
                  <c:v>2.8710000000000004E-4</c:v>
                </c:pt>
                <c:pt idx="1555">
                  <c:v>2.980000000000002E-4</c:v>
                </c:pt>
                <c:pt idx="1556">
                  <c:v>2.2320000000000006E-4</c:v>
                </c:pt>
              </c:numCache>
            </c:numRef>
          </c:val>
        </c:ser>
        <c:dLbls/>
        <c:hiLowLines/>
        <c:marker val="1"/>
        <c:axId val="112707456"/>
        <c:axId val="113020928"/>
      </c:lineChart>
      <c:catAx>
        <c:axId val="112707456"/>
        <c:scaling>
          <c:orientation val="minMax"/>
        </c:scaling>
        <c:axPos val="b"/>
        <c:title>
          <c:tx>
            <c:rich>
              <a:bodyPr/>
              <a:lstStyle/>
              <a:p>
                <a:pPr>
                  <a:defRPr/>
                </a:pPr>
                <a:r>
                  <a:rPr lang="en-US" sz="1400" dirty="0">
                    <a:latin typeface="Calibri" pitchFamily="34" charset="0"/>
                    <a:cs typeface="Calibri" pitchFamily="34" charset="0"/>
                  </a:rPr>
                  <a:t>Wavenumber</a:t>
                </a:r>
                <a:r>
                  <a:rPr lang="en-US" sz="1400" baseline="0" dirty="0">
                    <a:latin typeface="Calibri" pitchFamily="34" charset="0"/>
                    <a:cs typeface="Calibri" pitchFamily="34" charset="0"/>
                  </a:rPr>
                  <a:t> (cm</a:t>
                </a:r>
                <a:r>
                  <a:rPr lang="en-US" sz="1400" baseline="30000" dirty="0">
                    <a:latin typeface="Calibri" pitchFamily="34" charset="0"/>
                    <a:cs typeface="Calibri" pitchFamily="34" charset="0"/>
                  </a:rPr>
                  <a:t>-1</a:t>
                </a:r>
                <a:r>
                  <a:rPr lang="en-US" sz="1400" baseline="0" dirty="0">
                    <a:latin typeface="Calibri" pitchFamily="34" charset="0"/>
                    <a:cs typeface="Calibri" pitchFamily="34" charset="0"/>
                  </a:rPr>
                  <a:t>)</a:t>
                </a:r>
                <a:endParaRPr lang="en-US" sz="1400" dirty="0">
                  <a:latin typeface="Calibri" pitchFamily="34" charset="0"/>
                  <a:cs typeface="Calibri" pitchFamily="34" charset="0"/>
                </a:endParaRPr>
              </a:p>
            </c:rich>
          </c:tx>
          <c:layout>
            <c:manualLayout>
              <c:xMode val="edge"/>
              <c:yMode val="edge"/>
              <c:x val="0.4200403494339327"/>
              <c:y val="0.90878785158311082"/>
            </c:manualLayout>
          </c:layout>
        </c:title>
        <c:numFmt formatCode="General" sourceLinked="1"/>
        <c:majorTickMark val="none"/>
        <c:tickLblPos val="nextTo"/>
        <c:txPr>
          <a:bodyPr/>
          <a:lstStyle/>
          <a:p>
            <a:pPr>
              <a:defRPr>
                <a:latin typeface="Calibri" pitchFamily="34" charset="0"/>
                <a:cs typeface="Calibri" pitchFamily="34" charset="0"/>
              </a:defRPr>
            </a:pPr>
            <a:endParaRPr lang="en-US"/>
          </a:p>
        </c:txPr>
        <c:crossAx val="113020928"/>
        <c:crosses val="autoZero"/>
        <c:auto val="1"/>
        <c:lblAlgn val="ctr"/>
        <c:lblOffset val="100"/>
        <c:tickLblSkip val="250"/>
        <c:tickMarkSkip val="250"/>
      </c:catAx>
      <c:valAx>
        <c:axId val="113020928"/>
        <c:scaling>
          <c:orientation val="minMax"/>
        </c:scaling>
        <c:axPos val="l"/>
        <c:majorGridlines/>
        <c:title>
          <c:tx>
            <c:rich>
              <a:bodyPr/>
              <a:lstStyle/>
              <a:p>
                <a:pPr>
                  <a:defRPr/>
                </a:pPr>
                <a:r>
                  <a:rPr lang="en-US" sz="1400" dirty="0">
                    <a:latin typeface="Calibri" pitchFamily="34" charset="0"/>
                    <a:cs typeface="Calibri" pitchFamily="34" charset="0"/>
                  </a:rPr>
                  <a:t>Radiance</a:t>
                </a:r>
                <a:r>
                  <a:rPr lang="en-US" sz="1400" baseline="0" dirty="0">
                    <a:latin typeface="Calibri" pitchFamily="34" charset="0"/>
                    <a:cs typeface="Calibri" pitchFamily="34" charset="0"/>
                  </a:rPr>
                  <a:t> (Wm/m</a:t>
                </a:r>
                <a:r>
                  <a:rPr lang="en-US" sz="1400" baseline="30000" dirty="0">
                    <a:latin typeface="Calibri" pitchFamily="34" charset="0"/>
                    <a:cs typeface="Calibri" pitchFamily="34" charset="0"/>
                  </a:rPr>
                  <a:t>2</a:t>
                </a:r>
                <a:r>
                  <a:rPr lang="en-US" sz="1400" baseline="0" dirty="0">
                    <a:latin typeface="Calibri" pitchFamily="34" charset="0"/>
                    <a:cs typeface="Calibri" pitchFamily="34" charset="0"/>
                  </a:rPr>
                  <a:t> Sr cm</a:t>
                </a:r>
                <a:r>
                  <a:rPr lang="en-US" sz="1400" baseline="30000" dirty="0">
                    <a:latin typeface="Calibri" pitchFamily="34" charset="0"/>
                    <a:cs typeface="Calibri" pitchFamily="34" charset="0"/>
                  </a:rPr>
                  <a:t>-1</a:t>
                </a:r>
                <a:r>
                  <a:rPr lang="en-US" sz="1400" baseline="0" dirty="0">
                    <a:latin typeface="Calibri" pitchFamily="34" charset="0"/>
                    <a:cs typeface="Calibri" pitchFamily="34" charset="0"/>
                  </a:rPr>
                  <a:t>)</a:t>
                </a:r>
                <a:endParaRPr lang="en-US" sz="1400" dirty="0">
                  <a:latin typeface="Calibri" pitchFamily="34" charset="0"/>
                  <a:cs typeface="Calibri" pitchFamily="34" charset="0"/>
                </a:endParaRPr>
              </a:p>
            </c:rich>
          </c:tx>
          <c:layout/>
        </c:title>
        <c:numFmt formatCode="General" sourceLinked="1"/>
        <c:tickLblPos val="nextTo"/>
        <c:txPr>
          <a:bodyPr/>
          <a:lstStyle/>
          <a:p>
            <a:pPr>
              <a:defRPr>
                <a:latin typeface="Calibri" pitchFamily="34" charset="0"/>
                <a:cs typeface="Calibri" pitchFamily="34" charset="0"/>
              </a:defRPr>
            </a:pPr>
            <a:endParaRPr lang="en-US"/>
          </a:p>
        </c:txPr>
        <c:crossAx val="112707456"/>
        <c:crosses val="autoZero"/>
        <c:crossBetween val="between"/>
      </c:valAx>
    </c:plotArea>
    <c:plotVisOnly val="1"/>
    <c:dispBlanksAs val="gap"/>
  </c:chart>
  <c:externalData r:id="rId1"/>
</c:chartSpace>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0.63537</cdr:x>
      <cdr:y>0.3911</cdr:y>
    </cdr:from>
    <cdr:to>
      <cdr:x>0.85916</cdr:x>
      <cdr:y>0.56438</cdr:y>
    </cdr:to>
    <cdr:sp macro="" textlink="">
      <cdr:nvSpPr>
        <cdr:cNvPr id="2" name="TextBox 1"/>
        <cdr:cNvSpPr txBox="1"/>
      </cdr:nvSpPr>
      <cdr:spPr>
        <a:xfrm xmlns:a="http://schemas.openxmlformats.org/drawingml/2006/main">
          <a:off x="3867151" y="1547813"/>
          <a:ext cx="1362075"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0.43333</cdr:x>
      <cdr:y>0.58889</cdr:y>
    </cdr:from>
    <cdr:to>
      <cdr:x>0.61667</cdr:x>
      <cdr:y>0.72222</cdr:y>
    </cdr:to>
    <cdr:sp macro="" textlink="">
      <cdr:nvSpPr>
        <cdr:cNvPr id="2" name="TextBox 1"/>
        <cdr:cNvSpPr txBox="1"/>
      </cdr:nvSpPr>
      <cdr:spPr>
        <a:xfrm xmlns:a="http://schemas.openxmlformats.org/drawingml/2006/main">
          <a:off x="3962400" y="4038600"/>
          <a:ext cx="1676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Lowered values of N2O</a:t>
          </a:r>
          <a:endParaRPr lang="en-US" sz="1100" dirty="0"/>
        </a:p>
      </cdr:txBody>
    </cdr:sp>
  </cdr:relSizeAnchor>
  <cdr:relSizeAnchor xmlns:cdr="http://schemas.openxmlformats.org/drawingml/2006/chartDrawing">
    <cdr:from>
      <cdr:x>0.53333</cdr:x>
      <cdr:y>0.64444</cdr:y>
    </cdr:from>
    <cdr:to>
      <cdr:x>0.63333</cdr:x>
      <cdr:y>0.77778</cdr:y>
    </cdr:to>
    <cdr:sp macro="" textlink="">
      <cdr:nvSpPr>
        <cdr:cNvPr id="5" name="TextBox 4"/>
        <cdr:cNvSpPr txBox="1"/>
      </cdr:nvSpPr>
      <cdr:spPr>
        <a:xfrm xmlns:a="http://schemas.openxmlformats.org/drawingml/2006/main">
          <a:off x="4876800" y="441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CH4 still present</a:t>
          </a:r>
          <a:endParaRPr lang="en-US" sz="1100" dirty="0"/>
        </a:p>
      </cdr:txBody>
    </cdr:sp>
  </cdr:relSizeAnchor>
  <cdr:relSizeAnchor xmlns:cdr="http://schemas.openxmlformats.org/drawingml/2006/chartDrawing">
    <cdr:from>
      <cdr:x>0.19167</cdr:x>
      <cdr:y>0.14444</cdr:y>
    </cdr:from>
    <cdr:to>
      <cdr:x>0.33333</cdr:x>
      <cdr:y>0.27778</cdr:y>
    </cdr:to>
    <cdr:sp macro="" textlink="">
      <cdr:nvSpPr>
        <cdr:cNvPr id="8" name="TextBox 7"/>
        <cdr:cNvSpPr txBox="1"/>
      </cdr:nvSpPr>
      <cdr:spPr>
        <a:xfrm xmlns:a="http://schemas.openxmlformats.org/drawingml/2006/main">
          <a:off x="1752600" y="990600"/>
          <a:ext cx="1295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Increased CO2</a:t>
          </a:r>
        </a:p>
        <a:p xmlns:a="http://schemas.openxmlformats.org/drawingml/2006/main">
          <a:endParaRPr lang="en-US" sz="1100" dirty="0"/>
        </a:p>
      </cdr:txBody>
    </cdr:sp>
  </cdr:relSizeAnchor>
  <cdr:relSizeAnchor xmlns:cdr="http://schemas.openxmlformats.org/drawingml/2006/chartDrawing">
    <cdr:from>
      <cdr:x>0.66667</cdr:x>
      <cdr:y>0.72222</cdr:y>
    </cdr:from>
    <cdr:to>
      <cdr:x>0.76667</cdr:x>
      <cdr:y>0.85556</cdr:y>
    </cdr:to>
    <cdr:sp macro="" textlink="">
      <cdr:nvSpPr>
        <cdr:cNvPr id="11" name="TextBox 1"/>
        <cdr:cNvSpPr txBox="1"/>
      </cdr:nvSpPr>
      <cdr:spPr>
        <a:xfrm xmlns:a="http://schemas.openxmlformats.org/drawingml/2006/main">
          <a:off x="6096000" y="49530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Britannic Bold"/>
            </a:defRPr>
          </a:lvl1pPr>
          <a:lvl2pPr marL="457200" indent="0">
            <a:defRPr sz="1100">
              <a:latin typeface="Britannic Bold"/>
            </a:defRPr>
          </a:lvl2pPr>
          <a:lvl3pPr marL="914400" indent="0">
            <a:defRPr sz="1100">
              <a:latin typeface="Britannic Bold"/>
            </a:defRPr>
          </a:lvl3pPr>
          <a:lvl4pPr marL="1371600" indent="0">
            <a:defRPr sz="1100">
              <a:latin typeface="Britannic Bold"/>
            </a:defRPr>
          </a:lvl4pPr>
          <a:lvl5pPr marL="1828800" indent="0">
            <a:defRPr sz="1100">
              <a:latin typeface="Britannic Bold"/>
            </a:defRPr>
          </a:lvl5pPr>
          <a:lvl6pPr marL="2286000" indent="0">
            <a:defRPr sz="1100">
              <a:latin typeface="Britannic Bold"/>
            </a:defRPr>
          </a:lvl6pPr>
          <a:lvl7pPr marL="2743200" indent="0">
            <a:defRPr sz="1100">
              <a:latin typeface="Britannic Bold"/>
            </a:defRPr>
          </a:lvl7pPr>
          <a:lvl8pPr marL="3200400" indent="0">
            <a:defRPr sz="1100">
              <a:latin typeface="Britannic Bold"/>
            </a:defRPr>
          </a:lvl8pPr>
          <a:lvl9pPr marL="3657600" indent="0">
            <a:defRPr sz="1100">
              <a:latin typeface="Britannic Bold"/>
            </a:defRPr>
          </a:lvl9pPr>
        </a:lstStyle>
        <a:p xmlns:a="http://schemas.openxmlformats.org/drawingml/2006/main">
          <a:r>
            <a:rPr lang="en-US" sz="1100" dirty="0" smtClean="0"/>
            <a:t>Increased H2O</a:t>
          </a:r>
          <a:endParaRPr lang="en-US" sz="1100" dirty="0"/>
        </a:p>
      </cdr:txBody>
    </cdr:sp>
  </cdr:relSizeAnchor>
  <cdr:relSizeAnchor xmlns:cdr="http://schemas.openxmlformats.org/drawingml/2006/chartDrawing">
    <cdr:from>
      <cdr:x>0.51036</cdr:x>
      <cdr:y>0.11111</cdr:y>
    </cdr:from>
    <cdr:to>
      <cdr:x>0.84369</cdr:x>
      <cdr:y>0.42222</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66714" y="762000"/>
          <a:ext cx="3048001" cy="21336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A279FCCF-8BEC-49B5-A6FB-B3C88E9A4CDD}" type="datetimeFigureOut">
              <a:rPr lang="en-US" smtClean="0"/>
              <a:pPr/>
              <a:t>5/10/2012</a:t>
            </a:fld>
            <a:endParaRPr lang="en-US" dirty="0"/>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dirty="0"/>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939E4156-9B81-4653-8F83-B93918915792}" type="slidenum">
              <a:rPr lang="en-US" smtClean="0"/>
              <a:pPr/>
              <a:t>‹#›</a:t>
            </a:fld>
            <a:endParaRPr lang="en-US" dirty="0"/>
          </a:p>
        </p:txBody>
      </p:sp>
    </p:spTree>
    <p:extLst>
      <p:ext uri="{BB962C8B-B14F-4D97-AF65-F5344CB8AC3E}">
        <p14:creationId xmlns:p14="http://schemas.microsoft.com/office/powerpoint/2010/main" xmlns="" val="281256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a:t>
            </a:fld>
            <a:endParaRPr lang="en-US" dirty="0"/>
          </a:p>
        </p:txBody>
      </p:sp>
    </p:spTree>
    <p:extLst>
      <p:ext uri="{BB962C8B-B14F-4D97-AF65-F5344CB8AC3E}">
        <p14:creationId xmlns:p14="http://schemas.microsoft.com/office/powerpoint/2010/main" xmlns="" val="322454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Brightness Temperature is explained in good terms by NASA as a, “descriptive measure of radiation in terms of the temperature of a hypothetical blackbody emitting an identical amount of radiation at the same wavelength.” So</a:t>
            </a:r>
            <a:r>
              <a:rPr lang="en-US" baseline="0" dirty="0" smtClean="0"/>
              <a:t> the brightness temperatures of the gases aren’t necessarily the temperatures of those gases, but the measure of radiation they emit. Another useful piece of information from this plot is the cloud base temperatures and the surface temperatures.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10</a:t>
            </a:fld>
            <a:endParaRPr lang="en-US" dirty="0"/>
          </a:p>
        </p:txBody>
      </p:sp>
    </p:spTree>
    <p:extLst>
      <p:ext uri="{BB962C8B-B14F-4D97-AF65-F5344CB8AC3E}">
        <p14:creationId xmlns:p14="http://schemas.microsoft.com/office/powerpoint/2010/main" xmlns="" val="7172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Cirrus clouds are high level clouds composed of ice crystals.  Black Body temperatures were not far enough apart to get an</a:t>
            </a:r>
            <a:r>
              <a:rPr lang="en-US" baseline="0" dirty="0" smtClean="0"/>
              <a:t> accurate comparison with the NWS sounding.  There was a difference of approximately 100</a:t>
            </a:r>
            <a:r>
              <a:rPr lang="en-US" baseline="0" dirty="0" smtClean="0">
                <a:latin typeface="Calibri"/>
                <a:cs typeface="Calibri"/>
              </a:rPr>
              <a:t>°C in the cloud base temperature.  The radiance measurements are similar to that of a clear day.  The high, thin clouds allow the FTIR spectrometer to measure higher into the atmosphere.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11</a:t>
            </a:fld>
            <a:endParaRPr lang="en-US" dirty="0"/>
          </a:p>
        </p:txBody>
      </p:sp>
    </p:spTree>
    <p:extLst>
      <p:ext uri="{BB962C8B-B14F-4D97-AF65-F5344CB8AC3E}">
        <p14:creationId xmlns:p14="http://schemas.microsoft.com/office/powerpoint/2010/main" xmlns="" val="36175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LIDAR shows few clouds at approximately 5300m at 1700hr.</a:t>
            </a:r>
            <a:r>
              <a:rPr lang="en-US" baseline="0" dirty="0" smtClean="0"/>
              <a:t>  This is very close to the NWS sounding at 1700hr.  Surface and cloud base temperatures do not coincide with the brightness temperature measured but the radiance measurements correspond with high level clouds in the atmosphere.</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12</a:t>
            </a:fld>
            <a:endParaRPr lang="en-US" dirty="0"/>
          </a:p>
        </p:txBody>
      </p:sp>
    </p:spTree>
    <p:extLst>
      <p:ext uri="{BB962C8B-B14F-4D97-AF65-F5344CB8AC3E}">
        <p14:creationId xmlns:p14="http://schemas.microsoft.com/office/powerpoint/2010/main" xmlns="" val="151203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thing about our data collection during</a:t>
            </a:r>
            <a:r>
              <a:rPr lang="en-US" baseline="0" dirty="0" smtClean="0"/>
              <a:t> our class time is that we do not have a perfectly clear day. April 12</a:t>
            </a:r>
            <a:r>
              <a:rPr lang="en-US" baseline="30000" dirty="0" smtClean="0"/>
              <a:t>th</a:t>
            </a:r>
            <a:r>
              <a:rPr lang="en-US" baseline="0" dirty="0" smtClean="0"/>
              <a:t> was a very active day with high winds blowing clouds quickly over the sierras and at this time we hit a pocket of mostly clear skies. This gives us a good enough look at the radiance values of gasses without any blocking from the clouds. You can vividly see the wide range of peaks that represent the various different gasses in the window region for the radiance and brightness temperatures plot</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this is our clear data set, the Lidar is just backing up that it is in fact clear. As for the sounding it shows us a pretty active upper atmosphere and we can use it to compare surface temperature values rather than cloud base temperatures.</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14</a:t>
            </a:fld>
            <a:endParaRPr lang="en-US" dirty="0"/>
          </a:p>
        </p:txBody>
      </p:sp>
    </p:spTree>
    <p:extLst>
      <p:ext uri="{BB962C8B-B14F-4D97-AF65-F5344CB8AC3E}">
        <p14:creationId xmlns:p14="http://schemas.microsoft.com/office/powerpoint/2010/main" xmlns="" val="215375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our more cloudy days.</a:t>
            </a:r>
            <a:r>
              <a:rPr lang="en-US" baseline="0" dirty="0" smtClean="0"/>
              <a:t> In the radiance graph we can see the peak of CO2 around 725cm-1 in the room the a drop off then generally stable with possibly some traces of methane and other unknown gasses. As you can see there is no sign of CFC’s or Ozone especially. This is our greatest evidence that ozone is coming from above the stratosphere. The brightness temperature shows us that the base of the stratus cloud temperature is about -15C, we can then compare this with the next slide that has the NWS sounding on it. The sounding shows a temperature of -11C. This is different because of the time, and we have evidence from the Lidar data that the clouds did lower in height as it came to 1700 hours when the balloon launched.</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15</a:t>
            </a:fld>
            <a:endParaRPr lang="en-US" dirty="0"/>
          </a:p>
        </p:txBody>
      </p:sp>
    </p:spTree>
    <p:extLst>
      <p:ext uri="{BB962C8B-B14F-4D97-AF65-F5344CB8AC3E}">
        <p14:creationId xmlns:p14="http://schemas.microsoft.com/office/powerpoint/2010/main" xmlns="" val="179749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directly compare the Lidar data with the sounding to make sure that our overall FTIR data is showing correctly.</a:t>
            </a:r>
            <a:r>
              <a:rPr lang="en-US" baseline="0" dirty="0" smtClean="0"/>
              <a:t> The Lidar cloud height is within 100 meters of the LCLH on the sounding. This is a pretty good range considering the balloon launch occurs a few miles Northeast from our location. Especially on this day we had a lot of shifts in clouds very quickly because winds above the surface were very high and were blowing over the mountains quickly.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16</a:t>
            </a:fld>
            <a:endParaRPr lang="en-US" dirty="0"/>
          </a:p>
        </p:txBody>
      </p:sp>
    </p:spTree>
    <p:extLst>
      <p:ext uri="{BB962C8B-B14F-4D97-AF65-F5344CB8AC3E}">
        <p14:creationId xmlns:p14="http://schemas.microsoft.com/office/powerpoint/2010/main" xmlns="" val="215375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Stratocumulus clouds are low level clouds composed of water droplets.  The shape of the radiance curve is closer to that of a black body curve because the lower, thicker clouds create a barrier, blocking radiance due to gases that occur higher in the atmosphere, such as ozone that can be seen between 950 and 1100 cm</a:t>
            </a:r>
            <a:r>
              <a:rPr lang="en-US" baseline="30000" dirty="0" smtClean="0"/>
              <a:t>-1</a:t>
            </a:r>
            <a:r>
              <a:rPr lang="en-US" baseline="0" dirty="0" smtClean="0"/>
              <a:t>.  Water is still present for the FTIR spectrometer to measure due to the higher humidity and the clouds which are composed of water droplets.  The cloud base temperature measured by the FTIR spectrometer was very close to the cloud base temperature measured during the NWS sounding.</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17</a:t>
            </a:fld>
            <a:endParaRPr lang="en-US" dirty="0"/>
          </a:p>
        </p:txBody>
      </p:sp>
    </p:spTree>
    <p:extLst>
      <p:ext uri="{BB962C8B-B14F-4D97-AF65-F5344CB8AC3E}">
        <p14:creationId xmlns:p14="http://schemas.microsoft.com/office/powerpoint/2010/main" xmlns="" val="68903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LCL in</a:t>
            </a:r>
            <a:r>
              <a:rPr lang="en-US" baseline="0" dirty="0" smtClean="0"/>
              <a:t> the NWS sounding is approximately 1400m higher than the cloud base recorded by the LIDAR at approximately 2400m.   On April 19</a:t>
            </a:r>
            <a:r>
              <a:rPr lang="en-US" baseline="30000" dirty="0" smtClean="0"/>
              <a:t>th</a:t>
            </a:r>
            <a:r>
              <a:rPr lang="en-US" baseline="0" dirty="0" smtClean="0"/>
              <a:t> there appeared to be both low and middle clouds in the sky.  Above the LIDAR and FTIR spectrometer the clouds appear to be stratocumulus, it is possible that of the Reno NWS locations the cloud cover was different.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18</a:t>
            </a:fld>
            <a:endParaRPr lang="en-US" dirty="0"/>
          </a:p>
        </p:txBody>
      </p:sp>
    </p:spTree>
    <p:extLst>
      <p:ext uri="{BB962C8B-B14F-4D97-AF65-F5344CB8AC3E}">
        <p14:creationId xmlns:p14="http://schemas.microsoft.com/office/powerpoint/2010/main" xmlns="" val="88586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our experiment has come down to,</a:t>
            </a:r>
            <a:r>
              <a:rPr lang="en-US" baseline="0" dirty="0" smtClean="0"/>
              <a:t> comparing a cloudy and a clear day and noting the differences that we see. We noticed that there is increased CO2, because CO2 mainly comes from the surface and human emission as well as pollution. So, the clouds are acting as a blanket and trapping  in the CO2 near the surface which is giving us increased values at the appropriate wavelengths. As for CFC and ozone detection there is slight to no detection. This is proving that these greenhouse gases are emitting radiation from the stratosphere, and since we have clouds it is not making it past them to our detector. Similar we have decreased values of CH4 and N2O due to the fact that these greenhouse gasses are coming both from the surface and stratosphere so some may be blocked by the clouds. Lastly, we have increased H2O due to the simple fact that there is more moisture (clouds) in the upper atmosphere.</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FTIR lab calc data uses wave numbers from 500 to 3000cm</a:t>
            </a:r>
            <a:r>
              <a:rPr lang="en-US" baseline="30000" dirty="0" smtClean="0"/>
              <a:t>-1</a:t>
            </a:r>
            <a:r>
              <a:rPr lang="en-US" baseline="0" dirty="0" smtClean="0"/>
              <a:t> which converts to a wavelength of 20 microns to about 3 microns. At the point beyond 2000cm</a:t>
            </a:r>
            <a:r>
              <a:rPr lang="en-US" baseline="30000" dirty="0" smtClean="0"/>
              <a:t>-1</a:t>
            </a:r>
            <a:r>
              <a:rPr lang="en-US" baseline="0" dirty="0" smtClean="0"/>
              <a:t> the data became very noisy, so it was unnecessary to keep this section of the graph. What we are mainly interested in, is what’s known as the window region. The window region exists from about 13 microns to 8 microns and holds some of the most valuable data.</a:t>
            </a:r>
          </a:p>
        </p:txBody>
      </p:sp>
      <p:sp>
        <p:nvSpPr>
          <p:cNvPr id="4" name="Slide Number Placeholder 3"/>
          <p:cNvSpPr>
            <a:spLocks noGrp="1"/>
          </p:cNvSpPr>
          <p:nvPr>
            <p:ph type="sldNum" sz="quarter" idx="10"/>
          </p:nvPr>
        </p:nvSpPr>
        <p:spPr/>
        <p:txBody>
          <a:bodyPr/>
          <a:lstStyle/>
          <a:p>
            <a:fld id="{939E4156-9B81-4653-8F83-B9391891579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the radiance plot we can also see evidence of the exact same increase and decrease in gasses for the exact</a:t>
            </a:r>
            <a:r>
              <a:rPr lang="en-US" baseline="0" dirty="0" smtClean="0"/>
              <a:t> same reasons.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beginning weeks of the experiment the cold black body temperature was the ambient temperature.  The difference between the cold black body</a:t>
            </a:r>
            <a:r>
              <a:rPr lang="en-US" baseline="0" dirty="0" smtClean="0"/>
              <a:t> temperature and the hot black body temperature was only about 10</a:t>
            </a:r>
            <a:r>
              <a:rPr lang="en-US" baseline="0" dirty="0" smtClean="0">
                <a:latin typeface="Calibri"/>
                <a:cs typeface="Calibri"/>
              </a:rPr>
              <a:t>°C.  The temperatures were to close for accurate calibrations.  Large variations in the brightness temperatures and sounding temperatures were seen, especially on days with little or no cloud cover.  This problem was resolved by increasing the temperature of the water bath for the black body  and adding a cold water bath to cool the cold black body to approximately 0°C.  </a:t>
            </a:r>
          </a:p>
          <a:p>
            <a:r>
              <a:rPr lang="en-US" baseline="0" dirty="0" smtClean="0">
                <a:latin typeface="Calibri"/>
                <a:cs typeface="Calibri"/>
              </a:rPr>
              <a:t>The black body temperatures did not remain stable, they would fluctuate up to 3°C from the enter temperature.  Few clear days were available to measure and the clear days that were measured, the measurements were inaccurate due to the black body temperatures being to close.  Brightness temperatures were measuring as low as 0K.  Radiance was also measuring below zero.    The NWS releases weather balloons twice a day at 0000Z and 1200Z, we used the 0000Z soundings to compare our FTIR measurements.  The Reno NWS office is approximately 3 miles northeast</a:t>
            </a:r>
            <a:r>
              <a:rPr lang="en-US" dirty="0" smtClean="0">
                <a:latin typeface="Calibri"/>
                <a:cs typeface="Calibri"/>
              </a:rPr>
              <a:t> </a:t>
            </a:r>
            <a:r>
              <a:rPr lang="en-US" baseline="0" dirty="0" smtClean="0">
                <a:latin typeface="Calibri"/>
                <a:cs typeface="Calibri"/>
              </a:rPr>
              <a:t>of the location the FTIR and LIDAR measurements were taken.  Conditions would not always be identical at both locations.  To resolve this, a radiosonde could be released at the same time and location as the FTIR and LIDAR measurements are taken.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21</a:t>
            </a:fld>
            <a:endParaRPr lang="en-US" dirty="0"/>
          </a:p>
        </p:txBody>
      </p:sp>
    </p:spTree>
    <p:extLst>
      <p:ext uri="{BB962C8B-B14F-4D97-AF65-F5344CB8AC3E}">
        <p14:creationId xmlns:p14="http://schemas.microsoft.com/office/powerpoint/2010/main" xmlns="" val="1107410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we were able </a:t>
            </a:r>
            <a:r>
              <a:rPr lang="en-US" smtClean="0"/>
              <a:t>to uses </a:t>
            </a:r>
            <a:r>
              <a:rPr lang="en-US" dirty="0" smtClean="0"/>
              <a:t>the FTIR to obtain evidence of stratospheric and surface greenhouse gases.</a:t>
            </a:r>
            <a:r>
              <a:rPr lang="en-US" baseline="0" dirty="0" smtClean="0"/>
              <a:t>  As well as determine cloud base temperature and height and compare them with the LIDAR and sounding data.  If we had more time we could further analyze unknown gases in the data.</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22</a:t>
            </a:fld>
            <a:endParaRPr lang="en-US" dirty="0"/>
          </a:p>
        </p:txBody>
      </p:sp>
    </p:spTree>
    <p:extLst>
      <p:ext uri="{BB962C8B-B14F-4D97-AF65-F5344CB8AC3E}">
        <p14:creationId xmlns:p14="http://schemas.microsoft.com/office/powerpoint/2010/main" xmlns="" val="3207164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23</a:t>
            </a:fld>
            <a:endParaRPr lang="en-US" dirty="0"/>
          </a:p>
        </p:txBody>
      </p:sp>
    </p:spTree>
    <p:extLst>
      <p:ext uri="{BB962C8B-B14F-4D97-AF65-F5344CB8AC3E}">
        <p14:creationId xmlns:p14="http://schemas.microsoft.com/office/powerpoint/2010/main" xmlns="" val="40934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applications that you can explore by using the FTIR spectrometer. The most important to our experiment is the more introductory data given by the infrared radiation spectrum of the absorption and emission of gases, identification of cloud base temperatures. Every greenhouse gas emits radiation at a specific wavelength and with the FTIR we are able to witness at what wavelengths they emit the strongest and identify the true presence of the greenhouse effect. Also from the radiance plot we can judge how dry or moist the atmosphere is and if there are clouds present or not. Then by looking at the brightness temperature we can see values for temperatures of the base of clouds, then use outside data such as Skew-T log P plots from the National Weather Service or Lidar data to determine the height of the cloud.</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3</a:t>
            </a:fld>
            <a:endParaRPr lang="en-US" dirty="0"/>
          </a:p>
        </p:txBody>
      </p:sp>
    </p:spTree>
    <p:extLst>
      <p:ext uri="{BB962C8B-B14F-4D97-AF65-F5344CB8AC3E}">
        <p14:creationId xmlns:p14="http://schemas.microsoft.com/office/powerpoint/2010/main" xmlns="" val="138497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FTIR uses a Michelson Interferometer setup, and to obtain accurate measurement we use cold and hot black bodies that are preferably greater than 30 degrees Celsius apart. These black bodies allow use to get a calibrated range of data to show us a true radiance or brightness temperature of the target (our atmosphere). </a:t>
            </a:r>
            <a:r>
              <a:rPr lang="en-US" dirty="0" smtClean="0"/>
              <a:t>The FTIR spectrometer and</a:t>
            </a:r>
            <a:r>
              <a:rPr lang="en-US" baseline="0" dirty="0" smtClean="0"/>
              <a:t> how it works is not something we looked at in great detail due to our time constraint. We mainly focused on data collection and analysis.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4</a:t>
            </a:fld>
            <a:endParaRPr lang="en-US" dirty="0"/>
          </a:p>
        </p:txBody>
      </p:sp>
    </p:spTree>
    <p:extLst>
      <p:ext uri="{BB962C8B-B14F-4D97-AF65-F5344CB8AC3E}">
        <p14:creationId xmlns:p14="http://schemas.microsoft.com/office/powerpoint/2010/main" xmlns="" val="15303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976">
              <a:defRPr/>
            </a:pPr>
            <a:r>
              <a:rPr lang="en-US" dirty="0" smtClean="0"/>
              <a:t>A black body is</a:t>
            </a:r>
            <a:r>
              <a:rPr lang="en-US" baseline="0" dirty="0" smtClean="0"/>
              <a:t> an object that absorbs or emits all radiation.  Two black bodies of different temperatures are used to calibrate the FTIR spectrometer.  </a:t>
            </a:r>
            <a:r>
              <a:rPr lang="en-US" dirty="0" smtClean="0"/>
              <a:t>It is calibrated prior to each measurement of the atmospheric</a:t>
            </a:r>
            <a:r>
              <a:rPr lang="en-US" baseline="0" dirty="0" smtClean="0"/>
              <a:t> infrared radiation by taking measurements of to black bodies at different temperatures.  These measurements are used to calibrate the radiance and brightness temperature of a target.</a:t>
            </a:r>
            <a:endParaRPr lang="en-US" dirty="0" smtClean="0"/>
          </a:p>
          <a:p>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5</a:t>
            </a:fld>
            <a:endParaRPr lang="en-US" dirty="0"/>
          </a:p>
        </p:txBody>
      </p:sp>
    </p:spTree>
    <p:extLst>
      <p:ext uri="{BB962C8B-B14F-4D97-AF65-F5344CB8AC3E}">
        <p14:creationId xmlns:p14="http://schemas.microsoft.com/office/powerpoint/2010/main" xmlns="" val="290480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the hot and cold water pumps are turned on to circulate water into the hot and cold black bodies.  The FTIR is turned on and liquid nitrogen is added to cool the detector.  The directories are updated in</a:t>
            </a:r>
            <a:r>
              <a:rPr lang="en-US" baseline="0" dirty="0" smtClean="0"/>
              <a:t> the computer with the current date.  Once the hot and cold black body temperatures stabilize the hot and cold black body temperatures are entered into the exampl.set in the radio directory of the program.  The emission program is started, the mirror is first rotated toward the cold black body, then the hot black body.  The infrared radiation measured from the black bodies and the entered black body temperatures are used the calibrate the radiance and brightness temperature of the target.  The mirror is then rotated toward sky and measurements of atmospheric IR are taken.</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6</a:t>
            </a:fld>
            <a:endParaRPr lang="en-US" dirty="0"/>
          </a:p>
        </p:txBody>
      </p:sp>
    </p:spTree>
    <p:extLst>
      <p:ext uri="{BB962C8B-B14F-4D97-AF65-F5344CB8AC3E}">
        <p14:creationId xmlns:p14="http://schemas.microsoft.com/office/powerpoint/2010/main" xmlns="" val="378158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measurements of radiance and brightness temperature for</a:t>
            </a:r>
            <a:r>
              <a:rPr lang="en-US" baseline="0" dirty="0" smtClean="0"/>
              <a:t> a cold black body, after the calibration measurements are taken the mirror is rotated back to the cold black body for the target measurement.  The radiance measured is a typical black body curve.  The temperature entered into the program was -6</a:t>
            </a:r>
            <a:r>
              <a:rPr lang="en-US" baseline="0" dirty="0" smtClean="0">
                <a:latin typeface="Calibri"/>
                <a:cs typeface="Calibri"/>
              </a:rPr>
              <a:t>°C and the brightness temperature measured by the FTIR spectrometer was approximately -5.9°C.  Temperature is read on the spectrum between 500 and 1200 cm</a:t>
            </a:r>
            <a:r>
              <a:rPr lang="en-US" baseline="30000" dirty="0" smtClean="0">
                <a:latin typeface="Calibri"/>
                <a:cs typeface="Calibri"/>
              </a:rPr>
              <a:t>-1</a:t>
            </a:r>
            <a:r>
              <a:rPr lang="en-US" baseline="0" dirty="0" smtClean="0">
                <a:latin typeface="Calibri"/>
                <a:cs typeface="Calibri"/>
              </a:rPr>
              <a:t>.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7</a:t>
            </a:fld>
            <a:endParaRPr lang="en-US" dirty="0"/>
          </a:p>
        </p:txBody>
      </p:sp>
    </p:spTree>
    <p:extLst>
      <p:ext uri="{BB962C8B-B14F-4D97-AF65-F5344CB8AC3E}">
        <p14:creationId xmlns:p14="http://schemas.microsoft.com/office/powerpoint/2010/main" xmlns="" val="236016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process was used to measure the radiance and brightness temperature</a:t>
            </a:r>
            <a:r>
              <a:rPr lang="en-US" baseline="0" dirty="0" smtClean="0"/>
              <a:t> of a hot black body.  Again, the radiance is shown with a black body curve.  The temperature entered into the program was 44.16</a:t>
            </a:r>
            <a:r>
              <a:rPr lang="en-US" baseline="0" dirty="0" smtClean="0">
                <a:latin typeface="Calibri"/>
                <a:cs typeface="Calibri"/>
              </a:rPr>
              <a:t>°C and the measured temperature was approximately 44.19°C.  </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8</a:t>
            </a:fld>
            <a:endParaRPr lang="en-US" dirty="0"/>
          </a:p>
        </p:txBody>
      </p:sp>
    </p:spTree>
    <p:extLst>
      <p:ext uri="{BB962C8B-B14F-4D97-AF65-F5344CB8AC3E}">
        <p14:creationId xmlns:p14="http://schemas.microsoft.com/office/powerpoint/2010/main" xmlns="" val="68231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main data collection came from the radiance versus wavenumber plot.</a:t>
            </a:r>
            <a:r>
              <a:rPr lang="en-US" baseline="0" dirty="0" smtClean="0"/>
              <a:t> This allowed us to see a variety of different gases, mainly occurring in the window region. Gases such as O3, N2O, and CFC’s only show up on clear or cirrus clouds days. This is because they are emitting radiation back down to earth from locations near the stratosphere. So, with the blockage from the clouds the signals from these gases are not apparent. The graph shown on the cloud would be on a perfectly clear day.</a:t>
            </a:r>
            <a:endParaRPr lang="en-US" dirty="0"/>
          </a:p>
        </p:txBody>
      </p:sp>
      <p:sp>
        <p:nvSpPr>
          <p:cNvPr id="4" name="Slide Number Placeholder 3"/>
          <p:cNvSpPr>
            <a:spLocks noGrp="1"/>
          </p:cNvSpPr>
          <p:nvPr>
            <p:ph type="sldNum" sz="quarter" idx="10"/>
          </p:nvPr>
        </p:nvSpPr>
        <p:spPr/>
        <p:txBody>
          <a:bodyPr/>
          <a:lstStyle/>
          <a:p>
            <a:fld id="{939E4156-9B81-4653-8F83-B93918915792}" type="slidenum">
              <a:rPr lang="en-US" smtClean="0"/>
              <a:pPr/>
              <a:t>9</a:t>
            </a:fld>
            <a:endParaRPr lang="en-US" dirty="0"/>
          </a:p>
        </p:txBody>
      </p:sp>
    </p:spTree>
    <p:extLst>
      <p:ext uri="{BB962C8B-B14F-4D97-AF65-F5344CB8AC3E}">
        <p14:creationId xmlns:p14="http://schemas.microsoft.com/office/powerpoint/2010/main" xmlns="" val="390635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D693A-D9C2-4550-8B90-120AE68C18BA}" type="datetimeFigureOut">
              <a:rPr lang="en-US" smtClean="0"/>
              <a:pPr/>
              <a:t>5/10/2012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25ADB-51DE-40C1-84A0-79952F294B2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D693A-D9C2-4550-8B90-120AE68C18BA}" type="datetimeFigureOut">
              <a:rPr lang="en-US" smtClean="0"/>
              <a:pPr/>
              <a:t>5/10/2012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25ADB-51DE-40C1-84A0-79952F294B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3048000"/>
          </a:xfrm>
        </p:spPr>
        <p:txBody>
          <a:bodyPr>
            <a:noAutofit/>
          </a:bodyPr>
          <a:lstStyle/>
          <a:p>
            <a:r>
              <a:rPr lang="en-US" sz="5400" b="1" dirty="0" smtClean="0">
                <a:latin typeface="Dutch801 XBd BT" pitchFamily="18" charset="0"/>
              </a:rPr>
              <a:t>Infrared Spectroscopy of the Atmosphere using the FTIR Spectrometer</a:t>
            </a:r>
            <a:endParaRPr lang="en-US" sz="5400" b="1" dirty="0">
              <a:latin typeface="Dutch801 XBd BT" pitchFamily="18" charset="0"/>
            </a:endParaRPr>
          </a:p>
        </p:txBody>
      </p:sp>
      <p:sp>
        <p:nvSpPr>
          <p:cNvPr id="3" name="Subtitle 2"/>
          <p:cNvSpPr>
            <a:spLocks noGrp="1"/>
          </p:cNvSpPr>
          <p:nvPr>
            <p:ph type="subTitle" idx="1"/>
          </p:nvPr>
        </p:nvSpPr>
        <p:spPr>
          <a:xfrm>
            <a:off x="228600" y="3505200"/>
            <a:ext cx="8686800" cy="3352800"/>
          </a:xfrm>
        </p:spPr>
        <p:txBody>
          <a:bodyPr>
            <a:normAutofit fontScale="92500" lnSpcReduction="20000"/>
          </a:bodyPr>
          <a:lstStyle/>
          <a:p>
            <a:endParaRPr lang="en-US" sz="4700" dirty="0" smtClean="0">
              <a:solidFill>
                <a:schemeClr val="tx1"/>
              </a:solidFill>
              <a:latin typeface="Britannic Bold" pitchFamily="34" charset="0"/>
            </a:endParaRPr>
          </a:p>
          <a:p>
            <a:r>
              <a:rPr lang="en-US" sz="4700" dirty="0" smtClean="0">
                <a:solidFill>
                  <a:schemeClr val="tx1"/>
                </a:solidFill>
                <a:latin typeface="Britannic Bold" pitchFamily="34" charset="0"/>
              </a:rPr>
              <a:t>Brian Echevarria</a:t>
            </a:r>
          </a:p>
          <a:p>
            <a:r>
              <a:rPr lang="en-US" sz="4700" dirty="0" smtClean="0">
                <a:solidFill>
                  <a:schemeClr val="tx1"/>
                </a:solidFill>
                <a:latin typeface="Britannic Bold" pitchFamily="34" charset="0"/>
              </a:rPr>
              <a:t>Jennifer Link</a:t>
            </a:r>
            <a:endParaRPr lang="en-US" dirty="0">
              <a:solidFill>
                <a:schemeClr val="tx1"/>
              </a:solidFill>
              <a:latin typeface="Britannic Bold" pitchFamily="34" charset="0"/>
            </a:endParaRPr>
          </a:p>
          <a:p>
            <a:pPr>
              <a:spcBef>
                <a:spcPct val="50000"/>
              </a:spcBef>
            </a:pPr>
            <a:r>
              <a:rPr lang="en-US" sz="3400" b="1" dirty="0">
                <a:solidFill>
                  <a:srgbClr val="000405"/>
                </a:solidFill>
                <a:latin typeface="Monotype Corsiva" pitchFamily="-48" charset="0"/>
              </a:rPr>
              <a:t>Introduction to Atmospheric Instrumentation (ATMS 360)</a:t>
            </a:r>
          </a:p>
          <a:p>
            <a:pPr>
              <a:spcBef>
                <a:spcPct val="50000"/>
              </a:spcBef>
            </a:pPr>
            <a:r>
              <a:rPr lang="en-US" sz="3400" b="1" dirty="0">
                <a:solidFill>
                  <a:srgbClr val="000405"/>
                </a:solidFill>
                <a:latin typeface="Monotype Corsiva" pitchFamily="-48" charset="0"/>
              </a:rPr>
              <a:t>University of Nevada Reno</a:t>
            </a:r>
            <a:endParaRPr lang="en-US" sz="3400" b="1" dirty="0">
              <a:solidFill>
                <a:schemeClr val="tx1"/>
              </a:solidFill>
              <a:latin typeface="Britannic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Collection</a:t>
            </a:r>
            <a:endParaRPr lang="en-US" dirty="0"/>
          </a:p>
        </p:txBody>
      </p:sp>
      <p:sp>
        <p:nvSpPr>
          <p:cNvPr id="3" name="Content Placeholder 2"/>
          <p:cNvSpPr>
            <a:spLocks noGrp="1"/>
          </p:cNvSpPr>
          <p:nvPr>
            <p:ph idx="1"/>
          </p:nvPr>
        </p:nvSpPr>
        <p:spPr>
          <a:xfrm>
            <a:off x="533400" y="1600200"/>
            <a:ext cx="8229600" cy="5257800"/>
          </a:xfrm>
        </p:spPr>
        <p:txBody>
          <a:bodyPr>
            <a:normAutofit fontScale="92500" lnSpcReduction="10000"/>
          </a:bodyPr>
          <a:lstStyle/>
          <a:p>
            <a:pPr marL="0" indent="0">
              <a:buNone/>
            </a:pPr>
            <a:r>
              <a:rPr lang="en-US" dirty="0" smtClean="0"/>
              <a:t>Brightness Temperature:</a:t>
            </a:r>
          </a:p>
          <a:p>
            <a:pPr marL="0" indent="0">
              <a:buNone/>
            </a:pPr>
            <a:endParaRPr lang="en-US" dirty="0"/>
          </a:p>
          <a:p>
            <a:pPr marL="0" indent="0">
              <a:buNone/>
            </a:pPr>
            <a:endParaRPr lang="en-US" dirty="0" smtClean="0"/>
          </a:p>
          <a:p>
            <a:endParaRPr lang="en-US" dirty="0" smtClean="0"/>
          </a:p>
          <a:p>
            <a:endParaRPr lang="en-US" dirty="0"/>
          </a:p>
          <a:p>
            <a:endParaRPr lang="en-US" dirty="0" smtClean="0"/>
          </a:p>
          <a:p>
            <a:r>
              <a:rPr lang="en-US" dirty="0" smtClean="0"/>
              <a:t>Cloud Base Temperatures</a:t>
            </a:r>
          </a:p>
          <a:p>
            <a:r>
              <a:rPr lang="en-US" dirty="0" smtClean="0"/>
              <a:t>Comparing surface temperature/moisture conditions</a:t>
            </a:r>
          </a:p>
          <a:p>
            <a:pPr marL="0" indent="0">
              <a:buNone/>
            </a:pPr>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057400"/>
            <a:ext cx="5909733" cy="2615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188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4495800" y="3581400"/>
          <a:ext cx="46482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0" y="1066800"/>
          <a:ext cx="48768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2051" name="Picture 3" descr="C:\Users\Jennifer\Documents\ATMS 360\FTIR\Sky_12APR12_1656crop.jpg"/>
          <p:cNvPicPr>
            <a:picLocks noChangeAspect="1" noChangeArrowheads="1"/>
          </p:cNvPicPr>
          <p:nvPr/>
        </p:nvPicPr>
        <p:blipFill>
          <a:blip r:embed="rId5" cstate="print"/>
          <a:srcRect l="27826" r="20803"/>
          <a:stretch>
            <a:fillRect/>
          </a:stretch>
        </p:blipFill>
        <p:spPr bwMode="auto">
          <a:xfrm rot="5400000">
            <a:off x="914401" y="3276601"/>
            <a:ext cx="2666998" cy="44957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0"/>
            <a:ext cx="8229600" cy="1143000"/>
          </a:xfrm>
        </p:spPr>
        <p:txBody>
          <a:bodyPr>
            <a:normAutofit/>
          </a:bodyPr>
          <a:lstStyle/>
          <a:p>
            <a:r>
              <a:rPr lang="en-US" dirty="0" smtClean="0"/>
              <a:t>Cirrus- April 10, 17:00</a:t>
            </a:r>
            <a:endParaRPr lang="en-US" dirty="0"/>
          </a:p>
        </p:txBody>
      </p:sp>
    </p:spTree>
    <p:extLst>
      <p:ext uri="{BB962C8B-B14F-4D97-AF65-F5344CB8AC3E}">
        <p14:creationId xmlns:p14="http://schemas.microsoft.com/office/powerpoint/2010/main" xmlns="" val="3308514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2318251"/>
            <a:ext cx="1406154" cy="509370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r>
              <a:rPr kumimoji="0" lang="en-US" sz="30700" b="0" i="0"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196" name="Rectangle 4"/>
          <p:cNvSpPr>
            <a:spLocks noChangeArrowheads="1"/>
          </p:cNvSpPr>
          <p:nvPr/>
        </p:nvSpPr>
        <p:spPr bwMode="auto">
          <a:xfrm>
            <a:off x="4415547" y="368985"/>
            <a:ext cx="31290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a:t>
            </a:r>
            <a:r>
              <a:rPr kumimoji="0" lang="en-US" sz="1800" b="0" i="0" u="none" strike="noStrike" cap="none" normalizeH="0" baseline="0" dirty="0" smtClean="0">
                <a:ln>
                  <a:noFill/>
                </a:ln>
                <a:solidFill>
                  <a:schemeClr val="tx1"/>
                </a:solidFill>
                <a:effectLst/>
                <a:latin typeface="Arial" charset="0"/>
              </a:rPr>
              <a:t> </a:t>
            </a:r>
          </a:p>
        </p:txBody>
      </p:sp>
      <p:sp>
        <p:nvSpPr>
          <p:cNvPr id="820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8194" name="Picture 2" descr="http://weather.uwyo.edu/upperair/images/2012041100.72489.skewt.gif"/>
          <p:cNvPicPr>
            <a:picLocks noChangeAspect="1" noChangeArrowheads="1"/>
          </p:cNvPicPr>
          <p:nvPr/>
        </p:nvPicPr>
        <p:blipFill>
          <a:blip r:embed="rId3" cstate="print"/>
          <a:srcRect/>
          <a:stretch>
            <a:fillRect/>
          </a:stretch>
        </p:blipFill>
        <p:spPr bwMode="auto">
          <a:xfrm>
            <a:off x="0" y="2819400"/>
            <a:ext cx="5257800" cy="4038600"/>
          </a:xfrm>
          <a:prstGeom prst="rect">
            <a:avLst/>
          </a:prstGeom>
          <a:noFill/>
        </p:spPr>
      </p:pic>
      <p:pic>
        <p:nvPicPr>
          <p:cNvPr id="8201" name="Picture 9"/>
          <p:cNvPicPr>
            <a:picLocks noChangeAspect="1" noChangeArrowheads="1"/>
          </p:cNvPicPr>
          <p:nvPr/>
        </p:nvPicPr>
        <p:blipFill>
          <a:blip r:embed="rId4" cstate="print"/>
          <a:srcRect/>
          <a:stretch>
            <a:fillRect/>
          </a:stretch>
        </p:blipFill>
        <p:spPr bwMode="auto">
          <a:xfrm>
            <a:off x="4038600" y="0"/>
            <a:ext cx="5105400" cy="3505200"/>
          </a:xfrm>
          <a:prstGeom prst="rect">
            <a:avLst/>
          </a:prstGeom>
          <a:noFill/>
          <a:ln w="9525">
            <a:noFill/>
            <a:miter lim="800000"/>
            <a:headEnd/>
            <a:tailEnd/>
          </a:ln>
        </p:spPr>
      </p:pic>
      <p:sp>
        <p:nvSpPr>
          <p:cNvPr id="14" name="TextBox 13"/>
          <p:cNvSpPr txBox="1"/>
          <p:nvPr/>
        </p:nvSpPr>
        <p:spPr>
          <a:xfrm>
            <a:off x="5315708" y="4495800"/>
            <a:ext cx="3828292" cy="1477328"/>
          </a:xfrm>
          <a:prstGeom prst="rect">
            <a:avLst/>
          </a:prstGeom>
          <a:noFill/>
        </p:spPr>
        <p:txBody>
          <a:bodyPr wrap="none" rtlCol="0">
            <a:spAutoFit/>
          </a:bodyPr>
          <a:lstStyle/>
          <a:p>
            <a:r>
              <a:rPr lang="en-US" dirty="0" smtClean="0"/>
              <a:t>Lidar Cloud height@ 1700: 5300m</a:t>
            </a:r>
          </a:p>
          <a:p>
            <a:endParaRPr lang="en-US" dirty="0" smtClean="0"/>
          </a:p>
          <a:p>
            <a:r>
              <a:rPr lang="en-US" dirty="0" smtClean="0"/>
              <a:t>Sounding LCLH@1700: 5610m</a:t>
            </a:r>
          </a:p>
          <a:p>
            <a:endParaRPr lang="en-US" dirty="0" smtClean="0"/>
          </a:p>
          <a:p>
            <a:endParaRPr lang="en-US" dirty="0"/>
          </a:p>
        </p:txBody>
      </p:sp>
    </p:spTree>
    <p:extLst>
      <p:ext uri="{BB962C8B-B14F-4D97-AF65-F5344CB8AC3E}">
        <p14:creationId xmlns:p14="http://schemas.microsoft.com/office/powerpoint/2010/main" xmlns="" val="3684533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“Mostly Clear”- April 12, 1648</a:t>
            </a:r>
            <a:endParaRPr lang="en-US" dirty="0"/>
          </a:p>
        </p:txBody>
      </p:sp>
      <p:pic>
        <p:nvPicPr>
          <p:cNvPr id="4" name="Picture 3" descr="C:\Users\Jennifer\Documents\ATMS 360\Sky_12APR12_1648"/>
          <p:cNvPicPr/>
          <p:nvPr/>
        </p:nvPicPr>
        <p:blipFill>
          <a:blip r:embed="rId3" cstate="print">
            <a:extLst>
              <a:ext uri="{28A0092B-C50C-407E-A947-70E740481C1C}">
                <a14:useLocalDpi xmlns:a14="http://schemas.microsoft.com/office/drawing/2010/main" xmlns="" val="0"/>
              </a:ext>
            </a:extLst>
          </a:blip>
          <a:srcRect l="23657" r="11499"/>
          <a:stretch>
            <a:fillRect/>
          </a:stretch>
        </p:blipFill>
        <p:spPr bwMode="auto">
          <a:xfrm rot="5400000">
            <a:off x="876300" y="3695703"/>
            <a:ext cx="2285999" cy="4038600"/>
          </a:xfrm>
          <a:prstGeom prst="rect">
            <a:avLst/>
          </a:prstGeom>
          <a:noFill/>
          <a:ln>
            <a:noFill/>
          </a:ln>
        </p:spPr>
      </p:pic>
      <p:graphicFrame>
        <p:nvGraphicFramePr>
          <p:cNvPr id="5" name="Chart 4"/>
          <p:cNvGraphicFramePr/>
          <p:nvPr>
            <p:extLst>
              <p:ext uri="{D42A27DB-BD31-4B8C-83A1-F6EECF244321}">
                <p14:modId xmlns:p14="http://schemas.microsoft.com/office/powerpoint/2010/main" xmlns="" val="3431138325"/>
              </p:ext>
            </p:extLst>
          </p:nvPr>
        </p:nvGraphicFramePr>
        <p:xfrm>
          <a:off x="0" y="762000"/>
          <a:ext cx="51054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xmlns="" val="4048629036"/>
              </p:ext>
            </p:extLst>
          </p:nvPr>
        </p:nvGraphicFramePr>
        <p:xfrm>
          <a:off x="3924300" y="3429000"/>
          <a:ext cx="52197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4800600" y="1600200"/>
            <a:ext cx="4343400" cy="923330"/>
          </a:xfrm>
          <a:prstGeom prst="rect">
            <a:avLst/>
          </a:prstGeom>
        </p:spPr>
        <p:txBody>
          <a:bodyPr wrap="square">
            <a:spAutoFit/>
          </a:bodyPr>
          <a:lstStyle/>
          <a:p>
            <a:r>
              <a:rPr lang="en-US" dirty="0" smtClean="0"/>
              <a:t>Surface Temperature@ 1648: </a:t>
            </a:r>
            <a:r>
              <a:rPr lang="en-US" dirty="0" smtClean="0"/>
              <a:t>9C</a:t>
            </a:r>
            <a:endParaRPr lang="en-US" dirty="0" smtClean="0"/>
          </a:p>
          <a:p>
            <a:endParaRPr lang="en-US" dirty="0" smtClean="0"/>
          </a:p>
          <a:p>
            <a:r>
              <a:rPr lang="en-US" dirty="0" smtClean="0"/>
              <a:t>Sounding Surface Temp@ 1700: </a:t>
            </a:r>
            <a:r>
              <a:rPr lang="en-US" dirty="0" smtClean="0"/>
              <a:t>10C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2895600"/>
            <a:ext cx="4953000" cy="39624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t="10417" r="37500" b="28125"/>
          <a:stretch>
            <a:fillRect/>
          </a:stretch>
        </p:blipFill>
        <p:spPr bwMode="auto">
          <a:xfrm>
            <a:off x="4419600" y="0"/>
            <a:ext cx="4724400" cy="3484245"/>
          </a:xfrm>
          <a:prstGeom prst="rect">
            <a:avLst/>
          </a:prstGeom>
          <a:noFill/>
          <a:ln w="9525">
            <a:noFill/>
            <a:miter lim="800000"/>
            <a:headEnd/>
            <a:tailEnd/>
          </a:ln>
        </p:spPr>
      </p:pic>
      <p:sp>
        <p:nvSpPr>
          <p:cNvPr id="10" name="TextBox 9"/>
          <p:cNvSpPr txBox="1"/>
          <p:nvPr/>
        </p:nvSpPr>
        <p:spPr>
          <a:xfrm>
            <a:off x="304800" y="990600"/>
            <a:ext cx="3815468" cy="1754326"/>
          </a:xfrm>
          <a:prstGeom prst="rect">
            <a:avLst/>
          </a:prstGeom>
          <a:noFill/>
        </p:spPr>
        <p:txBody>
          <a:bodyPr wrap="none" rtlCol="0">
            <a:spAutoFit/>
          </a:bodyPr>
          <a:lstStyle/>
          <a:p>
            <a:r>
              <a:rPr lang="en-US" dirty="0" smtClean="0"/>
              <a:t>No significant clouds detected by</a:t>
            </a:r>
          </a:p>
          <a:p>
            <a:r>
              <a:rPr lang="en-US" dirty="0" smtClean="0"/>
              <a:t>The Lidar for 1648.</a:t>
            </a:r>
          </a:p>
          <a:p>
            <a:endParaRPr lang="en-US" dirty="0" smtClean="0"/>
          </a:p>
          <a:p>
            <a:r>
              <a:rPr lang="en-US" dirty="0" smtClean="0"/>
              <a:t>Generally clear from 1645 to 1700</a:t>
            </a:r>
          </a:p>
          <a:p>
            <a:endParaRPr lang="en-US" dirty="0" smtClean="0"/>
          </a:p>
          <a:p>
            <a:endParaRPr lang="en-US" dirty="0"/>
          </a:p>
        </p:txBody>
      </p:sp>
    </p:spTree>
    <p:extLst>
      <p:ext uri="{BB962C8B-B14F-4D97-AF65-F5344CB8AC3E}">
        <p14:creationId xmlns:p14="http://schemas.microsoft.com/office/powerpoint/2010/main" xmlns="" val="3684533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Altostratus- April 17, 16:36</a:t>
            </a:r>
            <a:endParaRPr lang="en-US" dirty="0"/>
          </a:p>
        </p:txBody>
      </p:sp>
      <p:graphicFrame>
        <p:nvGraphicFramePr>
          <p:cNvPr id="5" name="Chart 4"/>
          <p:cNvGraphicFramePr/>
          <p:nvPr>
            <p:extLst>
              <p:ext uri="{D42A27DB-BD31-4B8C-83A1-F6EECF244321}">
                <p14:modId xmlns:p14="http://schemas.microsoft.com/office/powerpoint/2010/main" xmlns="" val="2915161299"/>
              </p:ext>
            </p:extLst>
          </p:nvPr>
        </p:nvGraphicFramePr>
        <p:xfrm>
          <a:off x="-76200" y="914400"/>
          <a:ext cx="5105400" cy="3352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xmlns="" val="3002350956"/>
              </p:ext>
            </p:extLst>
          </p:nvPr>
        </p:nvGraphicFramePr>
        <p:xfrm>
          <a:off x="4419600" y="3581400"/>
          <a:ext cx="4924425" cy="32766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p:nvPr/>
        </p:nvPicPr>
        <p:blipFill rotWithShape="1">
          <a:blip r:embed="rId5" cstate="print">
            <a:extLst>
              <a:ext uri="{28A0092B-C50C-407E-A947-70E740481C1C}">
                <a14:useLocalDpi xmlns:a14="http://schemas.microsoft.com/office/drawing/2010/main" xmlns="" val="0"/>
              </a:ext>
            </a:extLst>
          </a:blip>
          <a:srcRect t="6897" b="7939"/>
          <a:stretch/>
        </p:blipFill>
        <p:spPr>
          <a:xfrm>
            <a:off x="0" y="4267200"/>
            <a:ext cx="4572000" cy="2590800"/>
          </a:xfrm>
          <a:prstGeom prst="rect">
            <a:avLst/>
          </a:prstGeom>
        </p:spPr>
      </p:pic>
      <p:sp>
        <p:nvSpPr>
          <p:cNvPr id="6" name="TextBox 5"/>
          <p:cNvSpPr txBox="1"/>
          <p:nvPr/>
        </p:nvSpPr>
        <p:spPr>
          <a:xfrm>
            <a:off x="4876800" y="1828800"/>
            <a:ext cx="4120039" cy="923330"/>
          </a:xfrm>
          <a:prstGeom prst="rect">
            <a:avLst/>
          </a:prstGeom>
          <a:noFill/>
        </p:spPr>
        <p:txBody>
          <a:bodyPr wrap="none" rtlCol="0">
            <a:spAutoFit/>
          </a:bodyPr>
          <a:lstStyle/>
          <a:p>
            <a:r>
              <a:rPr lang="en-US" dirty="0" smtClean="0"/>
              <a:t>Base Cloud Temperature@ 1636: -15C</a:t>
            </a:r>
          </a:p>
          <a:p>
            <a:endParaRPr lang="en-US" dirty="0" smtClean="0"/>
          </a:p>
          <a:p>
            <a:r>
              <a:rPr lang="en-US" dirty="0" smtClean="0"/>
              <a:t>Sounding LCLT @ 1700: -11C </a:t>
            </a:r>
            <a:endParaRPr lang="en-US" dirty="0"/>
          </a:p>
        </p:txBody>
      </p:sp>
      <p:cxnSp>
        <p:nvCxnSpPr>
          <p:cNvPr id="10" name="Straight Connector 9"/>
          <p:cNvCxnSpPr/>
          <p:nvPr/>
        </p:nvCxnSpPr>
        <p:spPr>
          <a:xfrm flipV="1">
            <a:off x="2057400" y="2590800"/>
            <a:ext cx="76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8514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67000"/>
            <a:ext cx="523875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l="5000" t="13296" r="39166" b="31302"/>
          <a:stretch>
            <a:fillRect/>
          </a:stretch>
        </p:blipFill>
        <p:spPr bwMode="auto">
          <a:xfrm>
            <a:off x="4419600" y="0"/>
            <a:ext cx="4724400" cy="3525672"/>
          </a:xfrm>
          <a:prstGeom prst="rect">
            <a:avLst/>
          </a:prstGeom>
          <a:noFill/>
          <a:ln w="9525">
            <a:noFill/>
            <a:miter lim="800000"/>
            <a:headEnd/>
            <a:tailEnd/>
          </a:ln>
        </p:spPr>
      </p:pic>
      <p:sp>
        <p:nvSpPr>
          <p:cNvPr id="7" name="TextBox 6"/>
          <p:cNvSpPr txBox="1"/>
          <p:nvPr/>
        </p:nvSpPr>
        <p:spPr>
          <a:xfrm>
            <a:off x="0" y="609600"/>
            <a:ext cx="4447051" cy="1015663"/>
          </a:xfrm>
          <a:prstGeom prst="rect">
            <a:avLst/>
          </a:prstGeom>
          <a:noFill/>
        </p:spPr>
        <p:txBody>
          <a:bodyPr wrap="square" rtlCol="0">
            <a:spAutoFit/>
          </a:bodyPr>
          <a:lstStyle/>
          <a:p>
            <a:r>
              <a:rPr lang="en-US" sz="2000" dirty="0" smtClean="0"/>
              <a:t>Compare the Cloud Height with the</a:t>
            </a:r>
          </a:p>
          <a:p>
            <a:r>
              <a:rPr lang="en-US" sz="2000" dirty="0" smtClean="0"/>
              <a:t>Lidar and the Cloud temperature with</a:t>
            </a:r>
          </a:p>
          <a:p>
            <a:r>
              <a:rPr lang="en-US" sz="2000" dirty="0" smtClean="0"/>
              <a:t>The brightness temperature</a:t>
            </a:r>
            <a:endParaRPr lang="en-US" sz="2000" dirty="0"/>
          </a:p>
        </p:txBody>
      </p:sp>
      <p:sp>
        <p:nvSpPr>
          <p:cNvPr id="8" name="TextBox 7"/>
          <p:cNvSpPr txBox="1"/>
          <p:nvPr/>
        </p:nvSpPr>
        <p:spPr>
          <a:xfrm>
            <a:off x="5315708" y="4495800"/>
            <a:ext cx="3828292" cy="1754326"/>
          </a:xfrm>
          <a:prstGeom prst="rect">
            <a:avLst/>
          </a:prstGeom>
          <a:noFill/>
        </p:spPr>
        <p:txBody>
          <a:bodyPr wrap="none" rtlCol="0">
            <a:spAutoFit/>
          </a:bodyPr>
          <a:lstStyle/>
          <a:p>
            <a:r>
              <a:rPr lang="en-US" dirty="0" smtClean="0"/>
              <a:t>Lidar Cloud height@ 1636 : 4800m</a:t>
            </a:r>
          </a:p>
          <a:p>
            <a:r>
              <a:rPr lang="en-US" dirty="0" smtClean="0"/>
              <a:t>Lidar Cloud height@ 1700: 4300m</a:t>
            </a:r>
          </a:p>
          <a:p>
            <a:endParaRPr lang="en-US" dirty="0" smtClean="0"/>
          </a:p>
          <a:p>
            <a:r>
              <a:rPr lang="en-US" dirty="0" smtClean="0"/>
              <a:t>Sounding LCLH@1700: 4400m</a:t>
            </a:r>
          </a:p>
          <a:p>
            <a:endParaRPr lang="en-US" dirty="0" smtClean="0"/>
          </a:p>
          <a:p>
            <a:endParaRPr lang="en-US" dirty="0"/>
          </a:p>
        </p:txBody>
      </p:sp>
    </p:spTree>
    <p:extLst>
      <p:ext uri="{BB962C8B-B14F-4D97-AF65-F5344CB8AC3E}">
        <p14:creationId xmlns:p14="http://schemas.microsoft.com/office/powerpoint/2010/main" xmlns="" val="3684533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nnifer\Documents\ATMS 360\FTIR\Sky_19APR12_1658cr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4" y="4267200"/>
            <a:ext cx="4572000" cy="258940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Chart 9"/>
          <p:cNvGraphicFramePr>
            <a:graphicFrameLocks/>
          </p:cNvGraphicFramePr>
          <p:nvPr>
            <p:extLst>
              <p:ext uri="{D42A27DB-BD31-4B8C-83A1-F6EECF244321}">
                <p14:modId xmlns:p14="http://schemas.microsoft.com/office/powerpoint/2010/main" xmlns="" val="1192575298"/>
              </p:ext>
            </p:extLst>
          </p:nvPr>
        </p:nvGraphicFramePr>
        <p:xfrm>
          <a:off x="4419600" y="3886200"/>
          <a:ext cx="47244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0"/>
            <a:ext cx="8229600" cy="1143000"/>
          </a:xfrm>
        </p:spPr>
        <p:txBody>
          <a:bodyPr>
            <a:normAutofit/>
          </a:bodyPr>
          <a:lstStyle/>
          <a:p>
            <a:r>
              <a:rPr lang="en-US" dirty="0" smtClean="0"/>
              <a:t>Stratocumulus- April 19, 16:58</a:t>
            </a:r>
            <a:endParaRPr lang="en-US" dirty="0"/>
          </a:p>
        </p:txBody>
      </p:sp>
      <p:sp>
        <p:nvSpPr>
          <p:cNvPr id="6" name="TextBox 5"/>
          <p:cNvSpPr txBox="1"/>
          <p:nvPr/>
        </p:nvSpPr>
        <p:spPr>
          <a:xfrm>
            <a:off x="4876800" y="1828800"/>
            <a:ext cx="3978974" cy="923330"/>
          </a:xfrm>
          <a:prstGeom prst="rect">
            <a:avLst/>
          </a:prstGeom>
          <a:noFill/>
        </p:spPr>
        <p:txBody>
          <a:bodyPr wrap="none" rtlCol="0">
            <a:spAutoFit/>
          </a:bodyPr>
          <a:lstStyle/>
          <a:p>
            <a:r>
              <a:rPr lang="en-US" dirty="0" smtClean="0"/>
              <a:t>Cloud Base Temperature@ 1658: -2C</a:t>
            </a:r>
          </a:p>
          <a:p>
            <a:endParaRPr lang="en-US" dirty="0" smtClean="0"/>
          </a:p>
          <a:p>
            <a:r>
              <a:rPr lang="en-US" dirty="0" smtClean="0"/>
              <a:t>Sounding LCLT @ 1700: -1C </a:t>
            </a:r>
            <a:endParaRPr lang="en-US" dirty="0"/>
          </a:p>
        </p:txBody>
      </p:sp>
      <p:sp>
        <p:nvSpPr>
          <p:cNvPr id="4" name="TextBox 3"/>
          <p:cNvSpPr txBox="1"/>
          <p:nvPr/>
        </p:nvSpPr>
        <p:spPr>
          <a:xfrm>
            <a:off x="5486400" y="3701534"/>
            <a:ext cx="2819400" cy="369332"/>
          </a:xfrm>
          <a:prstGeom prst="rect">
            <a:avLst/>
          </a:prstGeom>
          <a:noFill/>
        </p:spPr>
        <p:txBody>
          <a:bodyPr wrap="square" rtlCol="0">
            <a:spAutoFit/>
          </a:bodyPr>
          <a:lstStyle/>
          <a:p>
            <a:pPr algn="ctr"/>
            <a:r>
              <a:rPr lang="en-US" dirty="0" smtClean="0"/>
              <a:t>Brightness Temperature</a:t>
            </a:r>
            <a:endParaRPr lang="en-US" dirty="0"/>
          </a:p>
        </p:txBody>
      </p:sp>
      <p:graphicFrame>
        <p:nvGraphicFramePr>
          <p:cNvPr id="12" name="Chart 11"/>
          <p:cNvGraphicFramePr/>
          <p:nvPr/>
        </p:nvGraphicFramePr>
        <p:xfrm>
          <a:off x="0" y="1066800"/>
          <a:ext cx="4724400" cy="32346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138602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93" y="2667000"/>
            <a:ext cx="5219257" cy="418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47051" y="57150"/>
            <a:ext cx="4696949" cy="3468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0" y="609600"/>
            <a:ext cx="4447051" cy="400110"/>
          </a:xfrm>
          <a:prstGeom prst="rect">
            <a:avLst/>
          </a:prstGeom>
          <a:noFill/>
        </p:spPr>
        <p:txBody>
          <a:bodyPr wrap="square" rtlCol="0">
            <a:spAutoFit/>
          </a:bodyPr>
          <a:lstStyle/>
          <a:p>
            <a:endParaRPr lang="en-US" sz="2000" dirty="0"/>
          </a:p>
        </p:txBody>
      </p:sp>
      <p:sp>
        <p:nvSpPr>
          <p:cNvPr id="8" name="TextBox 7"/>
          <p:cNvSpPr txBox="1"/>
          <p:nvPr/>
        </p:nvSpPr>
        <p:spPr>
          <a:xfrm>
            <a:off x="5315708" y="4495800"/>
            <a:ext cx="3828292" cy="1477328"/>
          </a:xfrm>
          <a:prstGeom prst="rect">
            <a:avLst/>
          </a:prstGeom>
          <a:noFill/>
        </p:spPr>
        <p:txBody>
          <a:bodyPr wrap="none" rtlCol="0">
            <a:spAutoFit/>
          </a:bodyPr>
          <a:lstStyle/>
          <a:p>
            <a:r>
              <a:rPr lang="en-US" dirty="0" smtClean="0"/>
              <a:t>Lidar Cloud height@ 1658 : 2400m</a:t>
            </a:r>
          </a:p>
          <a:p>
            <a:endParaRPr lang="en-US" dirty="0" smtClean="0"/>
          </a:p>
          <a:p>
            <a:r>
              <a:rPr lang="en-US" dirty="0" smtClean="0"/>
              <a:t>Sounding LCLH@1700: 3800m</a:t>
            </a:r>
          </a:p>
          <a:p>
            <a:endParaRPr lang="en-US" dirty="0" smtClean="0"/>
          </a:p>
          <a:p>
            <a:endParaRPr lang="en-US" dirty="0"/>
          </a:p>
        </p:txBody>
      </p:sp>
    </p:spTree>
    <p:extLst>
      <p:ext uri="{BB962C8B-B14F-4D97-AF65-F5344CB8AC3E}">
        <p14:creationId xmlns:p14="http://schemas.microsoft.com/office/powerpoint/2010/main" xmlns="" val="707481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36914888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traight Connector 2"/>
          <p:cNvSpPr/>
          <p:nvPr/>
        </p:nvSpPr>
        <p:spPr>
          <a:xfrm flipH="1">
            <a:off x="2438400" y="28956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5" name="TextBox 1"/>
          <p:cNvSpPr txBox="1"/>
          <p:nvPr/>
        </p:nvSpPr>
        <p:spPr>
          <a:xfrm>
            <a:off x="2438400" y="2667000"/>
            <a:ext cx="17526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Little to no CFC detection</a:t>
            </a:r>
            <a:endParaRPr lang="en-US" sz="1100" dirty="0"/>
          </a:p>
        </p:txBody>
      </p:sp>
      <p:sp>
        <p:nvSpPr>
          <p:cNvPr id="6" name="TextBox 1"/>
          <p:cNvSpPr txBox="1"/>
          <p:nvPr/>
        </p:nvSpPr>
        <p:spPr>
          <a:xfrm>
            <a:off x="3276600" y="3581400"/>
            <a:ext cx="8382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No Ozone detection</a:t>
            </a:r>
          </a:p>
          <a:p>
            <a:endParaRPr lang="en-US" sz="1100" dirty="0"/>
          </a:p>
        </p:txBody>
      </p:sp>
      <p:cxnSp>
        <p:nvCxnSpPr>
          <p:cNvPr id="7" name="Straight Connector 6"/>
          <p:cNvCxnSpPr/>
          <p:nvPr/>
        </p:nvCxnSpPr>
        <p:spPr>
          <a:xfrm flipV="1">
            <a:off x="3276600" y="3810000"/>
            <a:ext cx="152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962400" y="42672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419600" y="4572000"/>
            <a:ext cx="533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traight Connector 13"/>
          <p:cNvSpPr/>
          <p:nvPr/>
        </p:nvSpPr>
        <p:spPr>
          <a:xfrm flipH="1">
            <a:off x="1752600" y="12192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cxnSp>
        <p:nvCxnSpPr>
          <p:cNvPr id="16" name="Straight Connector 15"/>
          <p:cNvCxnSpPr/>
          <p:nvPr/>
        </p:nvCxnSpPr>
        <p:spPr>
          <a:xfrm flipV="1">
            <a:off x="5715000" y="5105400"/>
            <a:ext cx="457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33783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FTIR</a:t>
            </a:r>
            <a:endParaRPr lang="en-US" sz="6000" dirty="0"/>
          </a:p>
        </p:txBody>
      </p:sp>
      <p:sp>
        <p:nvSpPr>
          <p:cNvPr id="3" name="Content Placeholder 2"/>
          <p:cNvSpPr>
            <a:spLocks noGrp="1"/>
          </p:cNvSpPr>
          <p:nvPr>
            <p:ph idx="1"/>
          </p:nvPr>
        </p:nvSpPr>
        <p:spPr>
          <a:xfrm>
            <a:off x="457200" y="1371600"/>
            <a:ext cx="8229600" cy="4953000"/>
          </a:xfrm>
        </p:spPr>
        <p:txBody>
          <a:bodyPr>
            <a:normAutofit/>
          </a:bodyPr>
          <a:lstStyle/>
          <a:p>
            <a:pPr algn="ctr">
              <a:buNone/>
            </a:pPr>
            <a:r>
              <a:rPr lang="en-US" sz="6000" dirty="0" smtClean="0"/>
              <a:t>F</a:t>
            </a:r>
            <a:r>
              <a:rPr lang="en-US" dirty="0" smtClean="0"/>
              <a:t>ourier </a:t>
            </a:r>
            <a:r>
              <a:rPr lang="en-US" sz="6000" dirty="0" smtClean="0"/>
              <a:t>T</a:t>
            </a:r>
            <a:r>
              <a:rPr lang="en-US" dirty="0" smtClean="0"/>
              <a:t>ransform </a:t>
            </a:r>
            <a:r>
              <a:rPr lang="en-US" sz="6000" dirty="0" smtClean="0"/>
              <a:t>I</a:t>
            </a:r>
            <a:r>
              <a:rPr lang="en-US" dirty="0" smtClean="0"/>
              <a:t>nfra</a:t>
            </a:r>
            <a:r>
              <a:rPr lang="en-US" sz="6000" dirty="0" smtClean="0"/>
              <a:t>R</a:t>
            </a:r>
            <a:r>
              <a:rPr lang="en-US" dirty="0" smtClean="0"/>
              <a:t>ed</a:t>
            </a:r>
          </a:p>
          <a:p>
            <a:pPr>
              <a:buNone/>
            </a:pPr>
            <a:r>
              <a:rPr lang="en-US" dirty="0"/>
              <a:t>	</a:t>
            </a:r>
            <a:endParaRPr lang="en-US" dirty="0" smtClean="0"/>
          </a:p>
          <a:p>
            <a:pPr>
              <a:buNone/>
            </a:pPr>
            <a:r>
              <a:rPr lang="en-US" dirty="0" smtClean="0"/>
              <a:t>The FTIR Spectrometer is an optical instrument used to measure infrared spectra from 5 microns to 20 microns. </a:t>
            </a:r>
          </a:p>
          <a:p>
            <a:pPr>
              <a:buNone/>
            </a:pPr>
            <a:r>
              <a:rPr lang="en-US" dirty="0"/>
              <a:t>	I</a:t>
            </a:r>
            <a:r>
              <a:rPr lang="en-US" dirty="0" smtClean="0"/>
              <a:t>nterested in the window region </a:t>
            </a:r>
            <a:r>
              <a:rPr lang="en-US" dirty="0"/>
              <a:t>from about 13 microns to 8 microns (800cm</a:t>
            </a:r>
            <a:r>
              <a:rPr lang="en-US" baseline="30000" dirty="0"/>
              <a:t>-1</a:t>
            </a:r>
            <a:r>
              <a:rPr lang="en-US" dirty="0"/>
              <a:t> – 1300cm</a:t>
            </a:r>
            <a:r>
              <a:rPr lang="en-US" baseline="30000" dirty="0"/>
              <a:t>1</a:t>
            </a:r>
            <a:r>
              <a:rPr lang="en-US" dirty="0"/>
              <a: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69497387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Data</a:t>
            </a:r>
            <a:endParaRPr lang="en-US" dirty="0"/>
          </a:p>
        </p:txBody>
      </p:sp>
      <p:sp>
        <p:nvSpPr>
          <p:cNvPr id="3" name="Content Placeholder 2"/>
          <p:cNvSpPr>
            <a:spLocks noGrp="1"/>
          </p:cNvSpPr>
          <p:nvPr>
            <p:ph idx="1"/>
          </p:nvPr>
        </p:nvSpPr>
        <p:spPr/>
        <p:txBody>
          <a:bodyPr/>
          <a:lstStyle/>
          <a:p>
            <a:r>
              <a:rPr lang="en-US" sz="3600" dirty="0" smtClean="0"/>
              <a:t>Cold and Hot black body temperatures.</a:t>
            </a:r>
          </a:p>
          <a:p>
            <a:r>
              <a:rPr lang="en-US" sz="3600" dirty="0" smtClean="0"/>
              <a:t>Quickly fluctuating hot and cold black body temperatures.</a:t>
            </a:r>
          </a:p>
          <a:p>
            <a:r>
              <a:rPr lang="en-US" sz="3600" dirty="0" smtClean="0"/>
              <a:t>Not a completely clear day for comparison. </a:t>
            </a:r>
          </a:p>
          <a:p>
            <a:r>
              <a:rPr lang="en-US" sz="3600" dirty="0" smtClean="0"/>
              <a:t>Sounding Location.</a:t>
            </a:r>
          </a:p>
          <a:p>
            <a:pPr>
              <a:buNone/>
            </a:pPr>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Evidence of stratospheric greenhouse gases and surface gases.</a:t>
            </a:r>
          </a:p>
          <a:p>
            <a:r>
              <a:rPr lang="en-US" dirty="0" smtClean="0"/>
              <a:t>Determine cloud base temperature and height and compare with Lidar and sounding data.</a:t>
            </a:r>
          </a:p>
          <a:p>
            <a:endParaRPr lang="en-US" dirty="0" smtClean="0"/>
          </a:p>
          <a:p>
            <a:r>
              <a:rPr lang="en-US" dirty="0" smtClean="0"/>
              <a:t>Further analyze unknown gases in data.</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914400"/>
            <a:ext cx="8610600" cy="1862048"/>
          </a:xfrm>
          <a:prstGeom prst="rect">
            <a:avLst/>
          </a:prstGeom>
          <a:noFill/>
        </p:spPr>
        <p:txBody>
          <a:bodyPr wrap="square" rtlCol="0">
            <a:spAutoFit/>
          </a:bodyPr>
          <a:lstStyle/>
          <a:p>
            <a:pPr algn="ctr"/>
            <a:r>
              <a:rPr lang="en-US" sz="11500" dirty="0" smtClean="0"/>
              <a:t>Questions?</a:t>
            </a:r>
            <a:endParaRPr lang="en-US" sz="1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Obtains Infrared spectrum of absorption, emission, and photoconductivity of:</a:t>
            </a:r>
          </a:p>
          <a:p>
            <a:pPr lvl="1">
              <a:lnSpc>
                <a:spcPct val="90000"/>
              </a:lnSpc>
            </a:pPr>
            <a:r>
              <a:rPr lang="en-US" dirty="0" smtClean="0"/>
              <a:t>Solids, liquids and gases</a:t>
            </a:r>
          </a:p>
          <a:p>
            <a:pPr>
              <a:lnSpc>
                <a:spcPct val="90000"/>
              </a:lnSpc>
            </a:pPr>
            <a:r>
              <a:rPr lang="en-US" dirty="0"/>
              <a:t>Identification of Cloud base temperatures</a:t>
            </a:r>
          </a:p>
          <a:p>
            <a:pPr>
              <a:lnSpc>
                <a:spcPct val="90000"/>
              </a:lnSpc>
            </a:pPr>
            <a:r>
              <a:rPr lang="en-US" dirty="0" smtClean="0"/>
              <a:t>Identification </a:t>
            </a:r>
            <a:r>
              <a:rPr lang="en-US" dirty="0"/>
              <a:t>of inorganic compounds and organic </a:t>
            </a:r>
            <a:r>
              <a:rPr lang="en-US" dirty="0" smtClean="0"/>
              <a:t>compounds</a:t>
            </a:r>
          </a:p>
          <a:p>
            <a:pPr>
              <a:lnSpc>
                <a:spcPct val="90000"/>
              </a:lnSpc>
            </a:pPr>
            <a:r>
              <a:rPr lang="en-US" dirty="0" smtClean="0"/>
              <a:t>Measures solar irradiance</a:t>
            </a:r>
            <a:endParaRPr lang="en-US" dirty="0"/>
          </a:p>
          <a:p>
            <a:pPr>
              <a:lnSpc>
                <a:spcPct val="90000"/>
              </a:lnSpc>
            </a:pPr>
            <a:r>
              <a:rPr lang="en-US" dirty="0" smtClean="0"/>
              <a:t>In Remote </a:t>
            </a:r>
            <a:r>
              <a:rPr lang="en-US" dirty="0"/>
              <a:t>sensing</a:t>
            </a:r>
          </a:p>
          <a:p>
            <a:pPr marL="0" indent="0">
              <a:buNone/>
            </a:pPr>
            <a:endParaRPr lang="en-US" dirty="0"/>
          </a:p>
        </p:txBody>
      </p:sp>
    </p:spTree>
    <p:extLst>
      <p:ext uri="{BB962C8B-B14F-4D97-AF65-F5344CB8AC3E}">
        <p14:creationId xmlns:p14="http://schemas.microsoft.com/office/powerpoint/2010/main" xmlns="" val="379763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the FTIR works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The FTIR spectrometer uses a Michelson Interferometer setup that consists of:</a:t>
            </a:r>
          </a:p>
          <a:p>
            <a:pPr lvl="1"/>
            <a:r>
              <a:rPr lang="en-US" dirty="0" smtClean="0"/>
              <a:t> A beam splitter, </a:t>
            </a:r>
            <a:r>
              <a:rPr lang="en-US" dirty="0"/>
              <a:t>a fixed mirror, and a mirror that translates back and </a:t>
            </a:r>
            <a:r>
              <a:rPr lang="en-US" dirty="0" smtClean="0"/>
              <a:t>forth.</a:t>
            </a:r>
          </a:p>
          <a:p>
            <a:pPr marL="457200" lvl="1" indent="0">
              <a:buNone/>
            </a:pPr>
            <a:endParaRPr lang="en-US" dirty="0" smtClean="0"/>
          </a:p>
          <a:p>
            <a:pPr marL="457200" lvl="1" indent="0">
              <a:buNone/>
            </a:pPr>
            <a:r>
              <a:rPr lang="en-US" dirty="0" smtClean="0"/>
              <a:t>Cold and hot black </a:t>
            </a:r>
          </a:p>
          <a:p>
            <a:pPr marL="457200" lvl="1" indent="0">
              <a:buNone/>
            </a:pPr>
            <a:r>
              <a:rPr lang="en-US" dirty="0" smtClean="0"/>
              <a:t>Bodies are for calibration</a:t>
            </a:r>
          </a:p>
          <a:p>
            <a:pPr marL="457200" lvl="1" indent="0">
              <a:buNone/>
            </a:pPr>
            <a:r>
              <a:rPr lang="en-US" dirty="0" smtClean="0"/>
              <a:t>In order to get correct cloud </a:t>
            </a:r>
          </a:p>
          <a:p>
            <a:pPr marL="457200" lvl="1" indent="0">
              <a:buNone/>
            </a:pPr>
            <a:r>
              <a:rPr lang="en-US" dirty="0" smtClean="0"/>
              <a:t>Radiance and Brightness</a:t>
            </a:r>
          </a:p>
          <a:p>
            <a:pPr marL="457200" lvl="1" indent="0">
              <a:buNone/>
            </a:pPr>
            <a:r>
              <a:rPr lang="en-US" dirty="0" smtClean="0"/>
              <a:t>Measurements.</a:t>
            </a:r>
          </a:p>
          <a:p>
            <a:pPr lvl="1"/>
            <a:endParaRPr lang="en-US" dirty="0"/>
          </a:p>
          <a:p>
            <a:pPr lvl="1"/>
            <a:endParaRPr lang="en-US" dirty="0" smtClean="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3505200"/>
            <a:ext cx="3352800" cy="3226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247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cxnSp>
        <p:nvCxnSpPr>
          <p:cNvPr id="9" name="Straight Connector 8"/>
          <p:cNvCxnSpPr/>
          <p:nvPr/>
        </p:nvCxnSpPr>
        <p:spPr>
          <a:xfrm>
            <a:off x="1371600" y="5105400"/>
            <a:ext cx="624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0" y="2667000"/>
            <a:ext cx="0" cy="243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71600" y="3886200"/>
            <a:ext cx="51816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2971800"/>
            <a:ext cx="518160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371600" y="48006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1600" y="26670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00800" y="4495800"/>
            <a:ext cx="2133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flipH="1">
            <a:off x="6248400" y="26670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590800" y="26670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371600" y="26670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248400" y="2362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867400" y="2362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590800" y="2362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209800" y="2362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248400" y="4114800"/>
            <a:ext cx="2209800" cy="369332"/>
          </a:xfrm>
          <a:prstGeom prst="rect">
            <a:avLst/>
          </a:prstGeom>
          <a:noFill/>
        </p:spPr>
        <p:txBody>
          <a:bodyPr wrap="square" rtlCol="0">
            <a:spAutoFit/>
          </a:bodyPr>
          <a:lstStyle/>
          <a:p>
            <a:pPr algn="ctr"/>
            <a:r>
              <a:rPr lang="en-US" dirty="0" smtClean="0"/>
              <a:t>Thermistor Probe</a:t>
            </a:r>
            <a:endParaRPr lang="en-US" dirty="0"/>
          </a:p>
        </p:txBody>
      </p:sp>
      <p:sp>
        <p:nvSpPr>
          <p:cNvPr id="51" name="TextBox 50"/>
          <p:cNvSpPr txBox="1"/>
          <p:nvPr/>
        </p:nvSpPr>
        <p:spPr>
          <a:xfrm>
            <a:off x="4953000" y="1797201"/>
            <a:ext cx="2400300" cy="369332"/>
          </a:xfrm>
          <a:prstGeom prst="rect">
            <a:avLst/>
          </a:prstGeom>
          <a:noFill/>
        </p:spPr>
        <p:txBody>
          <a:bodyPr wrap="square" rtlCol="0">
            <a:spAutoFit/>
          </a:bodyPr>
          <a:lstStyle/>
          <a:p>
            <a:r>
              <a:rPr lang="en-US" dirty="0" smtClean="0"/>
              <a:t>Circulation Water Out</a:t>
            </a:r>
            <a:endParaRPr lang="en-US" dirty="0"/>
          </a:p>
        </p:txBody>
      </p:sp>
      <p:sp>
        <p:nvSpPr>
          <p:cNvPr id="52" name="TextBox 51"/>
          <p:cNvSpPr txBox="1"/>
          <p:nvPr/>
        </p:nvSpPr>
        <p:spPr>
          <a:xfrm>
            <a:off x="1371600" y="1797201"/>
            <a:ext cx="2705100" cy="369332"/>
          </a:xfrm>
          <a:prstGeom prst="rect">
            <a:avLst/>
          </a:prstGeom>
          <a:noFill/>
        </p:spPr>
        <p:txBody>
          <a:bodyPr wrap="square" rtlCol="0">
            <a:spAutoFit/>
          </a:bodyPr>
          <a:lstStyle/>
          <a:p>
            <a:r>
              <a:rPr lang="en-US" dirty="0" smtClean="0"/>
              <a:t>Circulation Water </a:t>
            </a:r>
            <a:r>
              <a:rPr lang="en-US" dirty="0"/>
              <a:t>I</a:t>
            </a:r>
            <a:r>
              <a:rPr lang="en-US" dirty="0" smtClean="0"/>
              <a:t>n</a:t>
            </a:r>
            <a:endParaRPr lang="en-US" dirty="0"/>
          </a:p>
        </p:txBody>
      </p:sp>
      <p:cxnSp>
        <p:nvCxnSpPr>
          <p:cNvPr id="58" name="Straight Arrow Connector 57"/>
          <p:cNvCxnSpPr/>
          <p:nvPr/>
        </p:nvCxnSpPr>
        <p:spPr>
          <a:xfrm>
            <a:off x="2438400" y="2166533"/>
            <a:ext cx="0" cy="805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053137" y="2209800"/>
            <a:ext cx="1"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3364096" y="2971800"/>
            <a:ext cx="2274703" cy="369332"/>
          </a:xfrm>
          <a:prstGeom prst="rect">
            <a:avLst/>
          </a:prstGeom>
          <a:noFill/>
        </p:spPr>
        <p:txBody>
          <a:bodyPr wrap="square" rtlCol="0">
            <a:spAutoFit/>
          </a:bodyPr>
          <a:lstStyle/>
          <a:p>
            <a:r>
              <a:rPr lang="en-US" dirty="0" smtClean="0"/>
              <a:t>Cone</a:t>
            </a:r>
            <a:endParaRPr lang="en-US" dirty="0"/>
          </a:p>
        </p:txBody>
      </p:sp>
      <p:sp>
        <p:nvSpPr>
          <p:cNvPr id="1025" name="TextBox 1024"/>
          <p:cNvSpPr txBox="1"/>
          <p:nvPr/>
        </p:nvSpPr>
        <p:spPr>
          <a:xfrm>
            <a:off x="1524000" y="4282113"/>
            <a:ext cx="2705099" cy="369332"/>
          </a:xfrm>
          <a:prstGeom prst="rect">
            <a:avLst/>
          </a:prstGeom>
          <a:noFill/>
        </p:spPr>
        <p:txBody>
          <a:bodyPr wrap="square" rtlCol="0">
            <a:spAutoFit/>
          </a:bodyPr>
          <a:lstStyle/>
          <a:p>
            <a:pPr algn="ctr"/>
            <a:r>
              <a:rPr lang="en-US" dirty="0" smtClean="0"/>
              <a:t>Black Paint</a:t>
            </a:r>
            <a:endParaRPr lang="en-US" dirty="0"/>
          </a:p>
        </p:txBody>
      </p:sp>
    </p:spTree>
    <p:extLst>
      <p:ext uri="{BB962C8B-B14F-4D97-AF65-F5344CB8AC3E}">
        <p14:creationId xmlns:p14="http://schemas.microsoft.com/office/powerpoint/2010/main" xmlns="" val="119501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Calibration</a:t>
            </a:r>
            <a:endParaRPr lang="en-US" dirty="0"/>
          </a:p>
        </p:txBody>
      </p:sp>
      <p:sp>
        <p:nvSpPr>
          <p:cNvPr id="11" name="Content Placeholder 10"/>
          <p:cNvSpPr>
            <a:spLocks noGrp="1"/>
          </p:cNvSpPr>
          <p:nvPr>
            <p:ph sz="half" idx="1"/>
          </p:nvPr>
        </p:nvSpPr>
        <p:spPr>
          <a:xfrm>
            <a:off x="441251" y="1628553"/>
            <a:ext cx="4800600" cy="4525963"/>
          </a:xfrm>
        </p:spPr>
        <p:txBody>
          <a:bodyPr/>
          <a:lstStyle/>
          <a:p>
            <a:endParaRPr lang="en-US" dirty="0" smtClean="0"/>
          </a:p>
          <a:p>
            <a:endParaRPr lang="en-US" dirty="0"/>
          </a:p>
          <a:p>
            <a:r>
              <a:rPr lang="en-US" dirty="0" smtClean="0"/>
              <a:t>j</a:t>
            </a:r>
            <a:endParaRPr lang="en-US" dirty="0"/>
          </a:p>
        </p:txBody>
      </p:sp>
      <p:sp>
        <p:nvSpPr>
          <p:cNvPr id="4" name="Rectangle 3"/>
          <p:cNvSpPr/>
          <p:nvPr/>
        </p:nvSpPr>
        <p:spPr>
          <a:xfrm>
            <a:off x="457200" y="2728137"/>
            <a:ext cx="1752600" cy="1905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590800" y="1600200"/>
            <a:ext cx="5334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90800" y="4343400"/>
            <a:ext cx="5334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iagonal Stripe 6"/>
          <p:cNvSpPr/>
          <p:nvPr/>
        </p:nvSpPr>
        <p:spPr>
          <a:xfrm rot="11311557">
            <a:off x="2629771" y="3547519"/>
            <a:ext cx="613485" cy="571457"/>
          </a:xfrm>
          <a:prstGeom prst="diagStripe">
            <a:avLst>
              <a:gd name="adj" fmla="val 7907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402265" y="4736068"/>
            <a:ext cx="1752600" cy="369332"/>
          </a:xfrm>
          <a:prstGeom prst="rect">
            <a:avLst/>
          </a:prstGeom>
          <a:noFill/>
        </p:spPr>
        <p:txBody>
          <a:bodyPr wrap="square" rtlCol="0">
            <a:spAutoFit/>
          </a:bodyPr>
          <a:lstStyle/>
          <a:p>
            <a:pPr algn="ctr"/>
            <a:r>
              <a:rPr lang="en-US" dirty="0" smtClean="0"/>
              <a:t>Detector</a:t>
            </a:r>
            <a:endParaRPr lang="en-US" dirty="0"/>
          </a:p>
        </p:txBody>
      </p:sp>
      <p:sp>
        <p:nvSpPr>
          <p:cNvPr id="13" name="TextBox 12"/>
          <p:cNvSpPr txBox="1"/>
          <p:nvPr/>
        </p:nvSpPr>
        <p:spPr>
          <a:xfrm>
            <a:off x="3276600" y="2133600"/>
            <a:ext cx="1365972" cy="646331"/>
          </a:xfrm>
          <a:prstGeom prst="rect">
            <a:avLst/>
          </a:prstGeom>
          <a:noFill/>
        </p:spPr>
        <p:txBody>
          <a:bodyPr wrap="square" rtlCol="0">
            <a:spAutoFit/>
          </a:bodyPr>
          <a:lstStyle/>
          <a:p>
            <a:r>
              <a:rPr lang="en-US" dirty="0" smtClean="0"/>
              <a:t>Cold Black Body</a:t>
            </a:r>
            <a:endParaRPr lang="en-US" dirty="0"/>
          </a:p>
        </p:txBody>
      </p:sp>
      <p:sp>
        <p:nvSpPr>
          <p:cNvPr id="14" name="TextBox 13"/>
          <p:cNvSpPr txBox="1"/>
          <p:nvPr/>
        </p:nvSpPr>
        <p:spPr>
          <a:xfrm>
            <a:off x="3276600" y="4800600"/>
            <a:ext cx="1289772" cy="646331"/>
          </a:xfrm>
          <a:prstGeom prst="rect">
            <a:avLst/>
          </a:prstGeom>
          <a:noFill/>
        </p:spPr>
        <p:txBody>
          <a:bodyPr wrap="square" rtlCol="0">
            <a:spAutoFit/>
          </a:bodyPr>
          <a:lstStyle/>
          <a:p>
            <a:r>
              <a:rPr lang="en-US" dirty="0" smtClean="0"/>
              <a:t>Hot Black Body</a:t>
            </a:r>
            <a:endParaRPr lang="en-US" dirty="0"/>
          </a:p>
        </p:txBody>
      </p:sp>
      <p:sp>
        <p:nvSpPr>
          <p:cNvPr id="15" name="TextBox 14"/>
          <p:cNvSpPr txBox="1"/>
          <p:nvPr/>
        </p:nvSpPr>
        <p:spPr>
          <a:xfrm>
            <a:off x="3429000" y="3680637"/>
            <a:ext cx="1676400" cy="369332"/>
          </a:xfrm>
          <a:prstGeom prst="rect">
            <a:avLst/>
          </a:prstGeom>
          <a:noFill/>
        </p:spPr>
        <p:txBody>
          <a:bodyPr wrap="square" rtlCol="0">
            <a:spAutoFit/>
          </a:bodyPr>
          <a:lstStyle/>
          <a:p>
            <a:r>
              <a:rPr lang="en-US" dirty="0" smtClean="0"/>
              <a:t>Mirror</a:t>
            </a:r>
            <a:endParaRPr lang="en-US" dirty="0"/>
          </a:p>
        </p:txBody>
      </p:sp>
      <p:sp>
        <p:nvSpPr>
          <p:cNvPr id="16386" name="AutoShape 2" descr="http://us.mg6.mail.yahoo.com/ya/download?mid=2_0_0_1_259340_AIvsHkgAACblT6qxCgb3j3c8PH4&amp;pid=2&amp;fid=Inbox&amp;inline=1"/>
          <p:cNvSpPr>
            <a:spLocks noChangeAspect="1" noChangeArrowheads="1"/>
          </p:cNvSpPr>
          <p:nvPr/>
        </p:nvSpPr>
        <p:spPr bwMode="auto">
          <a:xfrm>
            <a:off x="155575" y="-1095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88" name="AutoShape 4" descr="http://us.mg6.mail.yahoo.com/ya/download?mid=2_0_0_1_259340_AIvsHkgAACblT6qxCgb3j3c8PH4&amp;pid=2&amp;fid=Inbox&amp;inline=1"/>
          <p:cNvSpPr>
            <a:spLocks noChangeAspect="1" noChangeArrowheads="1"/>
          </p:cNvSpPr>
          <p:nvPr/>
        </p:nvSpPr>
        <p:spPr bwMode="auto">
          <a:xfrm>
            <a:off x="155575" y="-1095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389" name="Picture 5" descr="E:\FTIR\FTIR.jpg"/>
          <p:cNvPicPr>
            <a:picLocks noChangeAspect="1" noChangeArrowheads="1"/>
          </p:cNvPicPr>
          <p:nvPr/>
        </p:nvPicPr>
        <p:blipFill>
          <a:blip r:embed="rId3" cstate="print"/>
          <a:srcRect l="3571" t="2439" r="5357"/>
          <a:stretch>
            <a:fillRect/>
          </a:stretch>
        </p:blipFill>
        <p:spPr bwMode="auto">
          <a:xfrm>
            <a:off x="4876800" y="2057400"/>
            <a:ext cx="3886200" cy="3048000"/>
          </a:xfrm>
          <a:prstGeom prst="rect">
            <a:avLst/>
          </a:prstGeom>
          <a:noFill/>
        </p:spPr>
      </p:pic>
    </p:spTree>
    <p:extLst>
      <p:ext uri="{BB962C8B-B14F-4D97-AF65-F5344CB8AC3E}">
        <p14:creationId xmlns:p14="http://schemas.microsoft.com/office/powerpoint/2010/main" xmlns="" val="131523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Cold Black Body</a:t>
            </a:r>
            <a:endParaRPr lang="en-US" dirty="0"/>
          </a:p>
        </p:txBody>
      </p:sp>
      <p:graphicFrame>
        <p:nvGraphicFramePr>
          <p:cNvPr id="6" name="Chart 5"/>
          <p:cNvGraphicFramePr/>
          <p:nvPr/>
        </p:nvGraphicFramePr>
        <p:xfrm>
          <a:off x="76200" y="1219200"/>
          <a:ext cx="52578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962400" y="3505200"/>
          <a:ext cx="51816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04800" y="4876800"/>
            <a:ext cx="2971800" cy="1477328"/>
          </a:xfrm>
          <a:prstGeom prst="rect">
            <a:avLst/>
          </a:prstGeom>
          <a:noFill/>
        </p:spPr>
        <p:txBody>
          <a:bodyPr wrap="square" rtlCol="0">
            <a:spAutoFit/>
          </a:bodyPr>
          <a:lstStyle/>
          <a:p>
            <a:r>
              <a:rPr lang="en-US" dirty="0" smtClean="0"/>
              <a:t>Entered Cold BBT: -6C</a:t>
            </a:r>
          </a:p>
          <a:p>
            <a:endParaRPr lang="en-US" dirty="0" smtClean="0"/>
          </a:p>
          <a:p>
            <a:r>
              <a:rPr lang="en-US" dirty="0" smtClean="0"/>
              <a:t>Generated Cold BBT: -5.9C</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Hot Black Body</a:t>
            </a:r>
            <a:endParaRPr lang="en-US" dirty="0"/>
          </a:p>
        </p:txBody>
      </p:sp>
      <p:sp>
        <p:nvSpPr>
          <p:cNvPr id="6" name="TextBox 5"/>
          <p:cNvSpPr txBox="1"/>
          <p:nvPr/>
        </p:nvSpPr>
        <p:spPr>
          <a:xfrm>
            <a:off x="304800" y="4876800"/>
            <a:ext cx="3276600" cy="1477328"/>
          </a:xfrm>
          <a:prstGeom prst="rect">
            <a:avLst/>
          </a:prstGeom>
          <a:noFill/>
        </p:spPr>
        <p:txBody>
          <a:bodyPr wrap="square" rtlCol="0">
            <a:spAutoFit/>
          </a:bodyPr>
          <a:lstStyle/>
          <a:p>
            <a:r>
              <a:rPr lang="en-US" dirty="0" smtClean="0"/>
              <a:t>Entered Hot BBT: 44.16C</a:t>
            </a:r>
          </a:p>
          <a:p>
            <a:endParaRPr lang="en-US" dirty="0" smtClean="0"/>
          </a:p>
          <a:p>
            <a:r>
              <a:rPr lang="en-US" dirty="0" smtClean="0"/>
              <a:t>Generated Hot BBT: 44.19C</a:t>
            </a:r>
          </a:p>
          <a:p>
            <a:endParaRPr lang="en-US" dirty="0" smtClean="0"/>
          </a:p>
          <a:p>
            <a:endParaRPr lang="en-US" dirty="0"/>
          </a:p>
        </p:txBody>
      </p:sp>
      <p:graphicFrame>
        <p:nvGraphicFramePr>
          <p:cNvPr id="7" name="Chart 6"/>
          <p:cNvGraphicFramePr/>
          <p:nvPr>
            <p:extLst>
              <p:ext uri="{D42A27DB-BD31-4B8C-83A1-F6EECF244321}">
                <p14:modId xmlns:p14="http://schemas.microsoft.com/office/powerpoint/2010/main" xmlns="" val="3120196347"/>
              </p:ext>
            </p:extLst>
          </p:nvPr>
        </p:nvGraphicFramePr>
        <p:xfrm>
          <a:off x="0" y="1143000"/>
          <a:ext cx="54102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038600" y="3429000"/>
          <a:ext cx="5105400" cy="3429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pPr marL="0" indent="0">
              <a:buNone/>
            </a:pPr>
            <a:r>
              <a:rPr lang="en-US" dirty="0" smtClean="0"/>
              <a:t>Radiance:</a:t>
            </a:r>
          </a:p>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258753"/>
            <a:ext cx="5029200" cy="440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p:nvCxnSpPr>
        <p:spPr>
          <a:xfrm flipV="1">
            <a:off x="5522623" y="5678891"/>
            <a:ext cx="762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84523" y="5486400"/>
            <a:ext cx="441146" cy="276999"/>
          </a:xfrm>
          <a:prstGeom prst="rect">
            <a:avLst/>
          </a:prstGeom>
          <a:noFill/>
        </p:spPr>
        <p:txBody>
          <a:bodyPr wrap="none" rtlCol="0">
            <a:spAutoFit/>
          </a:bodyPr>
          <a:lstStyle/>
          <a:p>
            <a:r>
              <a:rPr lang="en-US" sz="1200" dirty="0" smtClean="0">
                <a:latin typeface="Calibri" pitchFamily="34" charset="0"/>
                <a:cs typeface="Calibri" pitchFamily="34" charset="0"/>
              </a:rPr>
              <a:t>H</a:t>
            </a:r>
            <a:r>
              <a:rPr lang="en-US" sz="800" dirty="0" smtClean="0">
                <a:latin typeface="Calibri" pitchFamily="34" charset="0"/>
                <a:cs typeface="Calibri" pitchFamily="34" charset="0"/>
              </a:rPr>
              <a:t>2</a:t>
            </a:r>
            <a:r>
              <a:rPr lang="en-US" sz="1200" dirty="0" smtClean="0">
                <a:latin typeface="Calibri" pitchFamily="34" charset="0"/>
                <a:cs typeface="Calibri" pitchFamily="34" charset="0"/>
              </a:rPr>
              <a:t>O</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xmlns="" val="1486715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utch801 XBd BT"/>
        <a:ea typeface=""/>
        <a:cs typeface=""/>
      </a:majorFont>
      <a:minorFont>
        <a:latin typeface="Britann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1500</TotalTime>
  <Words>2602</Words>
  <Application>Microsoft Office PowerPoint</Application>
  <PresentationFormat>On-screen Show (4:3)</PresentationFormat>
  <Paragraphs>200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Infrared Spectroscopy of the Atmosphere using the FTIR Spectrometer</vt:lpstr>
      <vt:lpstr>FTIR</vt:lpstr>
      <vt:lpstr>Applications</vt:lpstr>
      <vt:lpstr>How the FTIR works</vt:lpstr>
      <vt:lpstr>Calibration</vt:lpstr>
      <vt:lpstr>Calibration</vt:lpstr>
      <vt:lpstr>Cold Black Body</vt:lpstr>
      <vt:lpstr>Hot Black Body</vt:lpstr>
      <vt:lpstr>Data Collection</vt:lpstr>
      <vt:lpstr>Data Collection</vt:lpstr>
      <vt:lpstr>Cirrus- April 10, 17:00</vt:lpstr>
      <vt:lpstr>Slide 12</vt:lpstr>
      <vt:lpstr>“Mostly Clear”- April 12, 1648</vt:lpstr>
      <vt:lpstr>Slide 14</vt:lpstr>
      <vt:lpstr>Altostratus- April 17, 16:36</vt:lpstr>
      <vt:lpstr>Slide 16</vt:lpstr>
      <vt:lpstr>Stratocumulus- April 19, 16:58</vt:lpstr>
      <vt:lpstr>Slide 18</vt:lpstr>
      <vt:lpstr>Slide 19</vt:lpstr>
      <vt:lpstr>Slide 20</vt:lpstr>
      <vt:lpstr>Errors in Data</vt:lpstr>
      <vt:lpstr>Conclusion</vt:lpstr>
      <vt:lpstr>Slide 23</vt:lpstr>
    </vt:vector>
  </TitlesOfParts>
  <Company>UNR Physics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Infrared Spectroscopy of the Atmosphere using the FTIR Spectrometer</dc:title>
  <dc:creator>bechevarria</dc:creator>
  <cp:lastModifiedBy>jdlink</cp:lastModifiedBy>
  <cp:revision>65</cp:revision>
  <cp:lastPrinted>2012-05-10T19:29:39Z</cp:lastPrinted>
  <dcterms:created xsi:type="dcterms:W3CDTF">2012-05-03T23:48:52Z</dcterms:created>
  <dcterms:modified xsi:type="dcterms:W3CDTF">2012-05-10T23:49:07Z</dcterms:modified>
</cp:coreProperties>
</file>