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88" d="100"/>
          <a:sy n="88" d="100"/>
        </p:scale>
        <p:origin x="139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CAAA8-5372-4C37-813F-C57879AB4C27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8BCA2-1ACA-41A4-985C-4F446C740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86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4ECB0-F714-8806-D1C6-1F5803A2E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F81E88-D599-F5D4-4F6D-F912EF726D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7974BB-C2C5-F223-F163-AEC38AF60F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A3239-999B-43BA-50CC-82D5C4FC7F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96B18C-16A8-4313-B28E-B835D04BD0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8983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6FD4-1F34-4A14-9784-7868C8A32876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9519-613E-4AAB-A234-7D07A6FF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6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AED26-4CFF-4E36-8C11-508E6B63FE5D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9519-613E-4AAB-A234-7D07A6FF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301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7557-642A-40E9-85B8-360F7D7B62A5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9519-613E-4AAB-A234-7D07A6FF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2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A39FF-23D5-4FC8-86ED-137DC16A88FE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9519-613E-4AAB-A234-7D07A6FF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201A-A787-40A1-818A-F21C355662D5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9519-613E-4AAB-A234-7D07A6FF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9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1CF46-442E-403A-926B-17968A51EA61}" type="datetime1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9519-613E-4AAB-A234-7D07A6FF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8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6F111-EF95-438D-BA59-BD0B2BF479D4}" type="datetime1">
              <a:rPr lang="en-US" smtClean="0"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9519-613E-4AAB-A234-7D07A6FF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5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4087-2D37-4256-A16E-9BD5D148D565}" type="datetime1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9519-613E-4AAB-A234-7D07A6FF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989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8987F-7586-4D1C-B5A4-3466C3918DDB}" type="datetime1">
              <a:rPr lang="en-US" smtClean="0"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9519-613E-4AAB-A234-7D07A6FF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058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886B-52CB-45AE-989E-EDDAE3EC5889}" type="datetime1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9519-613E-4AAB-A234-7D07A6FF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48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A291-9A7E-47DD-8FE5-5812E1FCC935}" type="datetime1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59519-613E-4AAB-A234-7D07A6FF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88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3CB2CD-4536-4BC7-B649-9E353C07502F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259519-613E-4AAB-A234-7D07A6FF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8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0BF53A-855E-631A-A94E-B3052C6F7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3EDDA18E-ADDD-54EC-494A-BCA0A23AEBF8}"/>
              </a:ext>
            </a:extLst>
          </p:cNvPr>
          <p:cNvSpPr/>
          <p:nvPr/>
        </p:nvSpPr>
        <p:spPr>
          <a:xfrm>
            <a:off x="0" y="164751"/>
            <a:ext cx="12192000" cy="493458"/>
          </a:xfrm>
          <a:prstGeom prst="rect">
            <a:avLst/>
          </a:prstGeom>
          <a:solidFill>
            <a:srgbClr val="041E42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75000"/>
                  <a:lumOff val="25000"/>
                </a:srgb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3290FA5C-C6F0-5124-9AC8-EEC57164C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32" y="52098"/>
            <a:ext cx="744006" cy="744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861A21-9D94-1694-0523-F860D6F3F814}"/>
              </a:ext>
            </a:extLst>
          </p:cNvPr>
          <p:cNvSpPr txBox="1"/>
          <p:nvPr/>
        </p:nvSpPr>
        <p:spPr>
          <a:xfrm>
            <a:off x="1071138" y="100935"/>
            <a:ext cx="11120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Data – Precipitation:</a:t>
            </a:r>
            <a:r>
              <a:rPr lang="en-US" sz="3600" b="1" dirty="0">
                <a:solidFill>
                  <a:prstClr val="white"/>
                </a:solidFill>
                <a:latin typeface="Aptos Display" panose="02110004020202020204"/>
              </a:rPr>
              <a:t> </a:t>
            </a:r>
            <a:r>
              <a:rPr lang="en-US" sz="2400" b="1" dirty="0">
                <a:solidFill>
                  <a:prstClr val="white"/>
                </a:solidFill>
                <a:latin typeface="Aptos Display" panose="02110004020202020204"/>
              </a:rPr>
              <a:t>By </a:t>
            </a:r>
            <a:r>
              <a:rPr lang="en-US" sz="2400" b="1" dirty="0" err="1">
                <a:solidFill>
                  <a:prstClr val="white"/>
                </a:solidFill>
                <a:latin typeface="Aptos Display" panose="02110004020202020204"/>
              </a:rPr>
              <a:t>Ludving</a:t>
            </a:r>
            <a:r>
              <a:rPr lang="en-US" sz="2400" b="1" dirty="0">
                <a:solidFill>
                  <a:prstClr val="white"/>
                </a:solidFill>
                <a:latin typeface="Aptos Display" panose="02110004020202020204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Aptos Display" panose="02110004020202020204"/>
              </a:rPr>
              <a:t>Cano</a:t>
            </a:r>
            <a:r>
              <a:rPr lang="en-US" sz="2400" b="1" dirty="0">
                <a:solidFill>
                  <a:prstClr val="white"/>
                </a:solidFill>
                <a:latin typeface="Aptos Display" panose="02110004020202020204"/>
              </a:rPr>
              <a:t>, Atmospheric Sciences Grad Student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E8098C-234C-004C-1C00-3795F24344F9}"/>
              </a:ext>
            </a:extLst>
          </p:cNvPr>
          <p:cNvSpPr txBox="1"/>
          <p:nvPr/>
        </p:nvSpPr>
        <p:spPr>
          <a:xfrm>
            <a:off x="327132" y="1187214"/>
            <a:ext cx="1134951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DRI manages an AWS at Reno Campus. It reports precipitation every 10 minutes.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DC987-01A5-F1DC-0150-309CEF6C0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259519-613E-4AAB-A234-7D07A6FFEF2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Picture 6" descr="A graph of different weather conditions&#10;&#10;AI-generated content may be incorrect.">
            <a:extLst>
              <a:ext uri="{FF2B5EF4-FFF2-40B4-BE49-F238E27FC236}">
                <a16:creationId xmlns:a16="http://schemas.microsoft.com/office/drawing/2014/main" id="{97B43DBB-3F6F-AD03-AAFD-49AD16F0C9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169" y="1753325"/>
            <a:ext cx="7387673" cy="500374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C3B675-AE84-62C7-7AF1-B77C4C951F49}"/>
              </a:ext>
            </a:extLst>
          </p:cNvPr>
          <p:cNvSpPr/>
          <p:nvPr/>
        </p:nvSpPr>
        <p:spPr>
          <a:xfrm>
            <a:off x="3710152" y="4255195"/>
            <a:ext cx="2385848" cy="21876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113DDF-7A26-72B9-9959-50F98EF599F0}"/>
              </a:ext>
            </a:extLst>
          </p:cNvPr>
          <p:cNvSpPr txBox="1"/>
          <p:nvPr/>
        </p:nvSpPr>
        <p:spPr>
          <a:xfrm>
            <a:off x="327132" y="5349018"/>
            <a:ext cx="330747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 the months of major precipitation in Reno looks like a peak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EF23C7E-698B-C7E5-3964-AA7B486D082B}"/>
              </a:ext>
            </a:extLst>
          </p:cNvPr>
          <p:cNvSpPr txBox="1"/>
          <p:nvPr/>
        </p:nvSpPr>
        <p:spPr>
          <a:xfrm>
            <a:off x="8710950" y="4728004"/>
            <a:ext cx="330747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But after thinking better, this may be because of the gauge itself</a:t>
            </a:r>
          </a:p>
        </p:txBody>
      </p:sp>
    </p:spTree>
    <p:extLst>
      <p:ext uri="{BB962C8B-B14F-4D97-AF65-F5344CB8AC3E}">
        <p14:creationId xmlns:p14="http://schemas.microsoft.com/office/powerpoint/2010/main" val="405216266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54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Arnott</dc:creator>
  <cp:lastModifiedBy>William Arnott</cp:lastModifiedBy>
  <cp:revision>2</cp:revision>
  <dcterms:created xsi:type="dcterms:W3CDTF">2026-01-20T00:44:51Z</dcterms:created>
  <dcterms:modified xsi:type="dcterms:W3CDTF">2026-01-20T00:52:02Z</dcterms:modified>
</cp:coreProperties>
</file>